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4" r:id="rId4"/>
    <p:sldId id="265" r:id="rId5"/>
    <p:sldId id="266" r:id="rId6"/>
    <p:sldId id="267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1" roundtripDataSignature="AMtx7mijNGh8Ci8+07tY1eHJDSvqQQCN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8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6" name="Google Shape;16;p93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057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10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0" name="Google Shape;70;p103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598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51025" cy="405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77" name="Google Shape;77;p10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33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337800" cy="4059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2" name="Google Shape;82;p10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478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078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552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823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846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29" name="Google Shape;29;p9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802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26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2" name="Google Shape;42;p97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051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7" name="Google Shape;47;p98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336806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681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7" name="Google Shape;57;p100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640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01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01"/>
          <p:cNvSpPr txBox="1">
            <a:spLocks noGrp="1"/>
          </p:cNvSpPr>
          <p:nvPr>
            <p:ph type="title"/>
          </p:nvPr>
        </p:nvSpPr>
        <p:spPr>
          <a:xfrm>
            <a:off x="831850" y="154078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2" name="Google Shape;62;p10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660437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415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260158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5026700" cy="3332481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/>
            <a:r>
              <a:rPr lang="en-US" dirty="0"/>
              <a:t>AM Laboratory Metrics</a:t>
            </a: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/>
              <a:t>Sample Metrics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BAB351-73D6-25D3-76A8-C5EF83DB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71" y="2737189"/>
            <a:ext cx="3003225" cy="1325563"/>
          </a:xfrm>
        </p:spPr>
        <p:txBody>
          <a:bodyPr/>
          <a:lstStyle/>
          <a:p>
            <a:r>
              <a:rPr lang="en-US" dirty="0"/>
              <a:t>Daily AM Lab by </a:t>
            </a:r>
            <a:br>
              <a:rPr lang="en-US" dirty="0"/>
            </a:br>
            <a:r>
              <a:rPr lang="en-US" dirty="0"/>
              <a:t>9 AM </a:t>
            </a:r>
            <a:br>
              <a:rPr lang="en-US" dirty="0"/>
            </a:br>
            <a:r>
              <a:rPr lang="en-US" sz="1800" dirty="0"/>
              <a:t>(% collected, </a:t>
            </a:r>
            <a:br>
              <a:rPr lang="en-US" sz="1800" dirty="0"/>
            </a:br>
            <a:r>
              <a:rPr lang="en-US" sz="1800" dirty="0"/>
              <a:t>% Received, </a:t>
            </a:r>
            <a:br>
              <a:rPr lang="en-US" sz="1800" dirty="0"/>
            </a:br>
            <a:r>
              <a:rPr lang="en-US" sz="1800" dirty="0"/>
              <a:t>% Completed)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E152E94-4217-F048-86A8-917447B33A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oogle Shape;91;p2" descr="example of &quot;Daily AM lab by 9AM data&quot;">
            <a:extLst>
              <a:ext uri="{FF2B5EF4-FFF2-40B4-BE49-F238E27FC236}">
                <a16:creationId xmlns:a16="http://schemas.microsoft.com/office/drawing/2014/main" id="{8862C659-96E7-F54B-6393-04FD4B7551A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4274288" y="1157687"/>
            <a:ext cx="7097619" cy="4484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693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BAB351-73D6-25D3-76A8-C5EF83DBF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AM Lab by </a:t>
            </a:r>
            <a:br>
              <a:rPr lang="en-US" dirty="0"/>
            </a:br>
            <a:r>
              <a:rPr lang="en-US" dirty="0"/>
              <a:t>8 AM </a:t>
            </a:r>
            <a:endParaRPr lang="en-US" sz="18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E152E94-4217-F048-86A8-917447B33A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oogle Shape;97;p3" descr="Example of &quot;AM labs by 8am data&quot;">
            <a:extLst>
              <a:ext uri="{FF2B5EF4-FFF2-40B4-BE49-F238E27FC236}">
                <a16:creationId xmlns:a16="http://schemas.microsoft.com/office/drawing/2014/main" id="{71EF0100-88E5-A1F5-9CCB-7DB20ED5834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4274288" y="1215748"/>
            <a:ext cx="7042299" cy="4308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315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3A5DF-B687-5524-47DA-3EB60CA9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Calibri"/>
              </a:rPr>
              <a:t>Daily AM TAT and Order Volume  by 8 AM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413FAA-0153-E0BF-FDD7-A80CF1F9D4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oogle Shape;105;p4" descr="Example of: Daily AM TAT and Order Volume by 8AM ">
            <a:extLst>
              <a:ext uri="{FF2B5EF4-FFF2-40B4-BE49-F238E27FC236}">
                <a16:creationId xmlns:a16="http://schemas.microsoft.com/office/drawing/2014/main" id="{52081A0D-B7B9-4B4E-6427-5CE795B6D69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75064" y="653142"/>
            <a:ext cx="6735106" cy="5522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187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2DCD-48ED-51E6-BE7D-59F02A0E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AM labs by </a:t>
            </a:r>
            <a:br>
              <a:rPr lang="en-US" dirty="0"/>
            </a:br>
            <a:r>
              <a:rPr lang="en-US" dirty="0"/>
              <a:t>8 AM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85EFB-A605-6A50-B074-54AACCBFC8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oogle Shape;111;p5" descr="Example of: &quot;Monthly AM labs by 8am&quot;">
            <a:extLst>
              <a:ext uri="{FF2B5EF4-FFF2-40B4-BE49-F238E27FC236}">
                <a16:creationId xmlns:a16="http://schemas.microsoft.com/office/drawing/2014/main" id="{2334FF81-5F97-727F-40D5-21F41516BA2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4274288" y="1012370"/>
            <a:ext cx="7237131" cy="4550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70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62DCD-48ED-51E6-BE7D-59F02A0E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Monthly AM Lab TAT by 8 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85EFB-A605-6A50-B074-54AACCBFC8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117;p6" descr="example of: Monthly AM Lab TAT by 8am">
            <a:extLst>
              <a:ext uri="{FF2B5EF4-FFF2-40B4-BE49-F238E27FC236}">
                <a16:creationId xmlns:a16="http://schemas.microsoft.com/office/drawing/2014/main" id="{3CEFAC2F-3CAB-BE62-52CA-A53D307B5E1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4274288" y="653142"/>
            <a:ext cx="6535674" cy="5489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832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3</TotalTime>
  <Words>54</Words>
  <Application>Microsoft Macintosh PowerPoint</Application>
  <PresentationFormat>Widescreen</PresentationFormat>
  <Paragraphs>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23-210340-MT_Executive_Board Meeting_Volunteer Program [54]  -  Read-Only</vt:lpstr>
      <vt:lpstr>AM Laboratory Metrics</vt:lpstr>
      <vt:lpstr>Daily AM Lab by  9 AM  (% collected,  % Received,  % Completed) </vt:lpstr>
      <vt:lpstr>Daily AM Lab by  8 AM </vt:lpstr>
      <vt:lpstr>Daily AM TAT and Order Volume  by 8 AM</vt:lpstr>
      <vt:lpstr>Monthly AM labs by  8 AM </vt:lpstr>
      <vt:lpstr>Monthly AM Lab TAT by 8 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 Lab Metrics</dc:title>
  <dc:creator>Abumuhor, Ihab A</dc:creator>
  <cp:lastModifiedBy>Brinson, Jennifer</cp:lastModifiedBy>
  <cp:revision>4</cp:revision>
  <dcterms:created xsi:type="dcterms:W3CDTF">2023-05-20T03:40:58Z</dcterms:created>
  <dcterms:modified xsi:type="dcterms:W3CDTF">2023-08-10T20:07:11Z</dcterms:modified>
</cp:coreProperties>
</file>