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12192000" cy="6858000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8" roundtripDataSignature="AMtx7mivnXDhmRTdJA9+SM87ad2+KitfD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102" d="100"/>
          <a:sy n="102" d="100"/>
        </p:scale>
        <p:origin x="192" y="4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customschemas.google.com/relationships/presentationmetadata" Target="metadata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theme" Target="theme/theme1.xml"/><Relationship Id="rId5" Type="http://schemas.openxmlformats.org/officeDocument/2006/relationships/font" Target="fonts/font2.fntdata"/><Relationship Id="rId10" Type="http://schemas.openxmlformats.org/officeDocument/2006/relationships/viewProps" Target="viewProps.xml"/><Relationship Id="rId4" Type="http://schemas.openxmlformats.org/officeDocument/2006/relationships/font" Target="fonts/font1.fntdata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Team Member Recognition Certificate. Certificates are a classic way to commemorate achievements and milestones. Print on regular copy paper or try a heavier card stock for that rich look and feel. You might try printing on a color paper, such as light blue, canary yellow, or beige. Get creative! Honor your employees with this great certificate for pennies! Update the text to fit your own specific needs. A big impact prints right in your office for so little money! Customize the name area and simply print. Modern, clean design; beautiful color palette. 8 x 10 landscape certificate. Please leave us a 5 star rating for this free template from Super Easy Templates at www.supereasytemplates.com. </a:t>
            </a: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93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26822" b="12572"/>
          <a:stretch/>
        </p:blipFill>
        <p:spPr>
          <a:xfrm>
            <a:off x="-132079" y="1270000"/>
            <a:ext cx="12535132" cy="427736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93"/>
          <p:cNvSpPr txBox="1">
            <a:spLocks noGrp="1"/>
          </p:cNvSpPr>
          <p:nvPr>
            <p:ph type="ctrTitle"/>
          </p:nvPr>
        </p:nvSpPr>
        <p:spPr>
          <a:xfrm>
            <a:off x="775385" y="1950720"/>
            <a:ext cx="9244915" cy="3332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45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" name="Google Shape;15;p93"/>
          <p:cNvSpPr txBox="1">
            <a:spLocks noGrp="1"/>
          </p:cNvSpPr>
          <p:nvPr>
            <p:ph type="subTitle" idx="1"/>
          </p:nvPr>
        </p:nvSpPr>
        <p:spPr>
          <a:xfrm>
            <a:off x="876300" y="5730239"/>
            <a:ext cx="9144000" cy="995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225"/>
              </a:spcBef>
              <a:spcAft>
                <a:spcPts val="0"/>
              </a:spcAft>
              <a:buClr>
                <a:srgbClr val="C58963"/>
              </a:buClr>
              <a:buSzPts val="1600"/>
              <a:buFont typeface="Arial"/>
              <a:buNone/>
              <a:defRPr sz="1500">
                <a:solidFill>
                  <a:srgbClr val="25408F"/>
                </a:solidFill>
              </a:defRPr>
            </a:lvl1pPr>
            <a:lvl2pPr lvl="1" algn="ctr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SzPts val="1600"/>
              <a:buNone/>
              <a:defRPr sz="1500"/>
            </a:lvl2pPr>
            <a:lvl3pPr lvl="2" algn="ctr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SzPts val="1440"/>
              <a:buNone/>
              <a:defRPr sz="1350"/>
            </a:lvl3pPr>
            <a:lvl4pPr lvl="3" algn="ctr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SzPts val="1280"/>
              <a:buNone/>
              <a:defRPr sz="1200"/>
            </a:lvl4pPr>
            <a:lvl5pPr lvl="4" algn="ctr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SzPts val="128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59234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736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 type="blank">
  <p:cSld name="1_Blank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2"/>
          <p:cNvSpPr/>
          <p:nvPr/>
        </p:nvSpPr>
        <p:spPr>
          <a:xfrm>
            <a:off x="487680" y="5303520"/>
            <a:ext cx="2084832" cy="142646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05654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512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3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03"/>
          <p:cNvSpPr txBox="1">
            <a:spLocks noGrp="1"/>
          </p:cNvSpPr>
          <p:nvPr>
            <p:ph type="title"/>
          </p:nvPr>
        </p:nvSpPr>
        <p:spPr>
          <a:xfrm>
            <a:off x="838200" y="12387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1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68" name="Google Shape;68;p103"/>
          <p:cNvSpPr txBox="1">
            <a:spLocks noGrp="1"/>
          </p:cNvSpPr>
          <p:nvPr>
            <p:ph type="body" idx="1"/>
          </p:nvPr>
        </p:nvSpPr>
        <p:spPr>
          <a:xfrm>
            <a:off x="838200" y="1825626"/>
            <a:ext cx="5181600" cy="4341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262890" algn="l">
              <a:lnSpc>
                <a:spcPct val="120000"/>
              </a:lnSpc>
              <a:spcBef>
                <a:spcPts val="45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685800" lvl="1" indent="-247650" algn="l">
              <a:lnSpc>
                <a:spcPct val="120000"/>
              </a:lnSpc>
              <a:spcBef>
                <a:spcPts val="45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028700" lvl="2" indent="-240029" algn="l">
              <a:lnSpc>
                <a:spcPct val="120000"/>
              </a:lnSpc>
              <a:spcBef>
                <a:spcPts val="45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371600" lvl="3" indent="-232410" algn="l">
              <a:lnSpc>
                <a:spcPct val="120000"/>
              </a:lnSpc>
              <a:spcBef>
                <a:spcPts val="45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1714500" lvl="4" indent="-232409" algn="l">
              <a:lnSpc>
                <a:spcPct val="120000"/>
              </a:lnSpc>
              <a:spcBef>
                <a:spcPts val="45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057400" lvl="5" indent="-257175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9" name="Google Shape;69;p103"/>
          <p:cNvSpPr txBox="1">
            <a:spLocks noGrp="1"/>
          </p:cNvSpPr>
          <p:nvPr>
            <p:ph type="body" idx="2"/>
          </p:nvPr>
        </p:nvSpPr>
        <p:spPr>
          <a:xfrm>
            <a:off x="6172200" y="1825626"/>
            <a:ext cx="5181600" cy="4341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262890" algn="l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685800" lvl="1" indent="-247650" algn="l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028700" lvl="2" indent="-240029" algn="l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371600" lvl="3" indent="-232410" algn="l">
              <a:lnSpc>
                <a:spcPct val="120000"/>
              </a:lnSpc>
              <a:spcBef>
                <a:spcPts val="45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1714500" lvl="4" indent="-232409" algn="l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057400" lvl="5" indent="-257175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35719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512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04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rgbClr val="C5896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04"/>
          <p:cNvSpPr/>
          <p:nvPr/>
        </p:nvSpPr>
        <p:spPr>
          <a:xfrm>
            <a:off x="7510014" y="3"/>
            <a:ext cx="3648973" cy="6857999"/>
          </a:xfrm>
          <a:prstGeom prst="rect">
            <a:avLst/>
          </a:prstGeom>
          <a:solidFill>
            <a:srgbClr val="F2F2F2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104"/>
          <p:cNvSpPr txBox="1">
            <a:spLocks noGrp="1"/>
          </p:cNvSpPr>
          <p:nvPr>
            <p:ph type="title"/>
          </p:nvPr>
        </p:nvSpPr>
        <p:spPr>
          <a:xfrm>
            <a:off x="838200" y="203129"/>
            <a:ext cx="6671813" cy="1167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1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75" name="Google Shape;75;p104"/>
          <p:cNvSpPr txBox="1">
            <a:spLocks noGrp="1"/>
          </p:cNvSpPr>
          <p:nvPr>
            <p:ph type="body" idx="1"/>
          </p:nvPr>
        </p:nvSpPr>
        <p:spPr>
          <a:xfrm>
            <a:off x="838201" y="1825626"/>
            <a:ext cx="5551025" cy="43618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262890" algn="l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685800" lvl="1" indent="-247650" algn="l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028700" lvl="2" indent="-240029" algn="l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371600" lvl="3" indent="-232410" algn="l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1714500" lvl="4" indent="-232409" algn="l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057400" lvl="5" indent="-257175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6" name="Google Shape;76;p104"/>
          <p:cNvSpPr>
            <a:spLocks noGrp="1"/>
          </p:cNvSpPr>
          <p:nvPr>
            <p:ph type="pic" idx="2"/>
          </p:nvPr>
        </p:nvSpPr>
        <p:spPr>
          <a:xfrm>
            <a:off x="7510014" y="0"/>
            <a:ext cx="3648975" cy="68580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819998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624" userDrawn="1">
          <p15:clr>
            <a:srgbClr val="FBAE40"/>
          </p15:clr>
        </p15:guide>
        <p15:guide id="2" pos="512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and Content">
  <p:cSld name="3_Title and Conten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05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05"/>
          <p:cNvSpPr txBox="1">
            <a:spLocks noGrp="1"/>
          </p:cNvSpPr>
          <p:nvPr>
            <p:ph type="title"/>
          </p:nvPr>
        </p:nvSpPr>
        <p:spPr>
          <a:xfrm>
            <a:off x="838201" y="203131"/>
            <a:ext cx="10337801" cy="1167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1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81" name="Google Shape;81;p105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337800" cy="44532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262890" algn="l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/>
            </a:lvl1pPr>
            <a:lvl2pPr marL="685800" lvl="1" indent="-247650" algn="l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/>
            </a:lvl2pPr>
            <a:lvl3pPr marL="1028700" lvl="2" indent="-240029" algn="l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/>
            </a:lvl3pPr>
            <a:lvl4pPr marL="1371600" lvl="3" indent="-232410" algn="l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/>
            </a:lvl4pPr>
            <a:lvl5pPr marL="1714500" lvl="4" indent="-232409" algn="l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18440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168" userDrawn="1">
          <p15:clr>
            <a:srgbClr val="FBAE40"/>
          </p15:clr>
        </p15:guide>
        <p15:guide id="2" pos="704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452F80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06"/>
          <p:cNvSpPr/>
          <p:nvPr/>
        </p:nvSpPr>
        <p:spPr>
          <a:xfrm>
            <a:off x="0" y="0"/>
            <a:ext cx="12192000" cy="6877516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85749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lank">
  <p:cSld name="2_Blank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07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2700" y="-12700"/>
            <a:ext cx="12360887" cy="695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07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19854" b="20292"/>
          <a:stretch/>
        </p:blipFill>
        <p:spPr>
          <a:xfrm>
            <a:off x="1" y="0"/>
            <a:ext cx="12360887" cy="4165600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07"/>
          <p:cNvSpPr txBox="1"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45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9509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 type="obj">
  <p:cSld name="2_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4"/>
          <p:cNvSpPr/>
          <p:nvPr/>
        </p:nvSpPr>
        <p:spPr>
          <a:xfrm>
            <a:off x="-1" y="0"/>
            <a:ext cx="12192001" cy="3210560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94"/>
          <p:cNvSpPr txBox="1">
            <a:spLocks noGrp="1"/>
          </p:cNvSpPr>
          <p:nvPr>
            <p:ph type="title"/>
          </p:nvPr>
        </p:nvSpPr>
        <p:spPr>
          <a:xfrm>
            <a:off x="838200" y="1605282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1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0" name="Google Shape;20;p94"/>
          <p:cNvSpPr txBox="1">
            <a:spLocks noGrp="1"/>
          </p:cNvSpPr>
          <p:nvPr>
            <p:ph type="body" idx="1"/>
          </p:nvPr>
        </p:nvSpPr>
        <p:spPr>
          <a:xfrm>
            <a:off x="838200" y="3429001"/>
            <a:ext cx="10515600" cy="2311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171450" algn="ctr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Clr>
                <a:srgbClr val="4696D2"/>
              </a:buClr>
              <a:buSzPts val="1920"/>
              <a:buNone/>
              <a:defRPr>
                <a:solidFill>
                  <a:srgbClr val="0C0C0C"/>
                </a:solidFill>
              </a:defRPr>
            </a:lvl1pPr>
            <a:lvl2pPr marL="685800" lvl="1" indent="-171450" algn="ctr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marL="1028700" lvl="2" indent="-240029" algn="ctr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371600" lvl="3" indent="-232410" algn="ctr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1714500" lvl="4" indent="-232409" algn="ctr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057400" lvl="5" indent="-257175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2" name="Google Shape;22;p94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1053" t="26822" r="62310" b="63533"/>
          <a:stretch/>
        </p:blipFill>
        <p:spPr>
          <a:xfrm>
            <a:off x="0" y="477758"/>
            <a:ext cx="4592320" cy="6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83378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5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 type="obj" preserve="1">
  <p:cSld name="3_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4"/>
          <p:cNvSpPr/>
          <p:nvPr/>
        </p:nvSpPr>
        <p:spPr>
          <a:xfrm>
            <a:off x="-1" y="0"/>
            <a:ext cx="12192001" cy="3210560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94"/>
          <p:cNvSpPr txBox="1">
            <a:spLocks noGrp="1"/>
          </p:cNvSpPr>
          <p:nvPr>
            <p:ph type="title"/>
          </p:nvPr>
        </p:nvSpPr>
        <p:spPr>
          <a:xfrm>
            <a:off x="838200" y="1605282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1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0" name="Google Shape;20;p94"/>
          <p:cNvSpPr txBox="1">
            <a:spLocks noGrp="1"/>
          </p:cNvSpPr>
          <p:nvPr>
            <p:ph type="body" idx="1"/>
          </p:nvPr>
        </p:nvSpPr>
        <p:spPr>
          <a:xfrm>
            <a:off x="838200" y="3429001"/>
            <a:ext cx="10515600" cy="2311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8335" lvl="0" indent="0" algn="ctr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4696D2"/>
              </a:buClr>
              <a:buSzPts val="1920"/>
              <a:buNone/>
              <a:tabLst/>
              <a:defRPr sz="2100">
                <a:solidFill>
                  <a:srgbClr val="0C0C0C"/>
                </a:solidFill>
              </a:defRPr>
            </a:lvl1pPr>
            <a:lvl2pPr marL="685800" lvl="1" indent="-171450" algn="ctr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marL="1028700" lvl="2" indent="-240029" algn="ctr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371600" lvl="3" indent="-232410" algn="ctr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1714500" lvl="4" indent="-232409" algn="ctr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057400" lvl="5" indent="-257175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2" name="Google Shape;22;p94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1053" t="26822" r="62310" b="63533"/>
          <a:stretch/>
        </p:blipFill>
        <p:spPr>
          <a:xfrm>
            <a:off x="0" y="477758"/>
            <a:ext cx="4592320" cy="6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2735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512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Only">
  <p:cSld name="1_Title 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5"/>
          <p:cNvSpPr/>
          <p:nvPr/>
        </p:nvSpPr>
        <p:spPr>
          <a:xfrm>
            <a:off x="2" y="2"/>
            <a:ext cx="7966895" cy="6877515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95"/>
          <p:cNvSpPr txBox="1">
            <a:spLocks noGrp="1"/>
          </p:cNvSpPr>
          <p:nvPr>
            <p:ph type="title"/>
          </p:nvPr>
        </p:nvSpPr>
        <p:spPr>
          <a:xfrm>
            <a:off x="757668" y="1152422"/>
            <a:ext cx="492376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27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6" name="Google Shape;26;p95"/>
          <p:cNvSpPr txBox="1">
            <a:spLocks noGrp="1"/>
          </p:cNvSpPr>
          <p:nvPr>
            <p:ph type="body" idx="1"/>
          </p:nvPr>
        </p:nvSpPr>
        <p:spPr>
          <a:xfrm>
            <a:off x="757668" y="2550277"/>
            <a:ext cx="4923765" cy="3427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262890" algn="l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chemeClr val="lt1"/>
                </a:solidFill>
              </a:defRPr>
            </a:lvl1pPr>
            <a:lvl2pPr marL="685800" lvl="1" indent="-247650" algn="l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chemeClr val="lt1"/>
                </a:solidFill>
              </a:defRPr>
            </a:lvl2pPr>
            <a:lvl3pPr marL="1028700" lvl="2" indent="-240029" algn="l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chemeClr val="lt1"/>
                </a:solidFill>
              </a:defRPr>
            </a:lvl3pPr>
            <a:lvl4pPr marL="1371600" lvl="3" indent="-232410" algn="l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chemeClr val="lt1"/>
                </a:solidFill>
              </a:defRPr>
            </a:lvl4pPr>
            <a:lvl5pPr marL="1714500" lvl="4" indent="-232409" algn="l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chemeClr val="lt1"/>
                </a:solidFill>
              </a:defRPr>
            </a:lvl5pPr>
            <a:lvl6pPr marL="2057400" lvl="5" indent="-257175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Google Shape;27;p95"/>
          <p:cNvSpPr/>
          <p:nvPr/>
        </p:nvSpPr>
        <p:spPr>
          <a:xfrm>
            <a:off x="6900076" y="1598753"/>
            <a:ext cx="3648973" cy="3660494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95"/>
          <p:cNvSpPr>
            <a:spLocks noGrp="1"/>
          </p:cNvSpPr>
          <p:nvPr>
            <p:ph type="pic" idx="2"/>
          </p:nvPr>
        </p:nvSpPr>
        <p:spPr>
          <a:xfrm>
            <a:off x="6900075" y="1598753"/>
            <a:ext cx="3648975" cy="3660494"/>
          </a:xfrm>
          <a:prstGeom prst="rect">
            <a:avLst/>
          </a:prstGeom>
          <a:noFill/>
          <a:ln w="635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647306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Blank">
  <p:cSld name="3_Blank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p96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2700" y="-12700"/>
            <a:ext cx="12360887" cy="695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96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19854" b="20292"/>
          <a:stretch/>
        </p:blipFill>
        <p:spPr>
          <a:xfrm>
            <a:off x="1" y="0"/>
            <a:ext cx="12360887" cy="41656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96"/>
          <p:cNvSpPr txBox="1"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45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Google Shape;34;p96"/>
          <p:cNvSpPr txBox="1">
            <a:spLocks noGrp="1"/>
          </p:cNvSpPr>
          <p:nvPr>
            <p:ph type="body" idx="1"/>
          </p:nvPr>
        </p:nvSpPr>
        <p:spPr>
          <a:xfrm>
            <a:off x="1524000" y="4622802"/>
            <a:ext cx="91440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171450" algn="ctr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1800">
                <a:solidFill>
                  <a:schemeClr val="lt1"/>
                </a:solidFill>
              </a:defRPr>
            </a:lvl1pPr>
            <a:lvl2pPr marL="685800" lvl="1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1500">
                <a:solidFill>
                  <a:srgbClr val="888888"/>
                </a:solidFill>
              </a:defRPr>
            </a:lvl2pPr>
            <a:lvl3pPr marL="1028700" lvl="2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350">
                <a:solidFill>
                  <a:srgbClr val="888888"/>
                </a:solidFill>
              </a:defRPr>
            </a:lvl3pPr>
            <a:lvl4pPr marL="1371600" lvl="3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200">
                <a:solidFill>
                  <a:srgbClr val="888888"/>
                </a:solidFill>
              </a:defRPr>
            </a:lvl4pPr>
            <a:lvl5pPr marL="1714500" lvl="4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200">
                <a:solidFill>
                  <a:srgbClr val="888888"/>
                </a:solidFill>
              </a:defRPr>
            </a:lvl5pPr>
            <a:lvl6pPr marL="2057400" lvl="5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200">
                <a:solidFill>
                  <a:srgbClr val="888888"/>
                </a:solidFill>
              </a:defRPr>
            </a:lvl6pPr>
            <a:lvl7pPr marL="2400300" lvl="6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200">
                <a:solidFill>
                  <a:srgbClr val="888888"/>
                </a:solidFill>
              </a:defRPr>
            </a:lvl7pPr>
            <a:lvl8pPr marL="2743200" lvl="7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200">
                <a:solidFill>
                  <a:srgbClr val="888888"/>
                </a:solidFill>
              </a:defRPr>
            </a:lvl8pPr>
            <a:lvl9pPr marL="3086100" lvl="8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200">
                <a:solidFill>
                  <a:srgbClr val="888888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1599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7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7"/>
          <p:cNvSpPr txBox="1">
            <a:spLocks noGrp="1"/>
          </p:cNvSpPr>
          <p:nvPr>
            <p:ph type="title"/>
          </p:nvPr>
        </p:nvSpPr>
        <p:spPr>
          <a:xfrm>
            <a:off x="839788" y="12387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1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8" name="Google Shape;38;p97"/>
          <p:cNvSpPr txBox="1"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342900" lvl="0" indent="-171450" algn="l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SzPts val="1920"/>
              <a:buNone/>
              <a:defRPr sz="1800" b="1">
                <a:solidFill>
                  <a:srgbClr val="4696D2"/>
                </a:solidFill>
              </a:defRPr>
            </a:lvl1pPr>
            <a:lvl2pPr marL="685800" lvl="1" indent="-171450" algn="l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SzPts val="1600"/>
              <a:buNone/>
              <a:defRPr sz="1500" b="1"/>
            </a:lvl2pPr>
            <a:lvl3pPr marL="1028700" lvl="2" indent="-171450" algn="l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SzPts val="1440"/>
              <a:buNone/>
              <a:defRPr sz="1350" b="1"/>
            </a:lvl3pPr>
            <a:lvl4pPr marL="1371600" lvl="3" indent="-171450" algn="l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SzPts val="1280"/>
              <a:buNone/>
              <a:defRPr sz="1200" b="1"/>
            </a:lvl4pPr>
            <a:lvl5pPr marL="1714500" lvl="4" indent="-171450" algn="l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SzPts val="1280"/>
              <a:buNone/>
              <a:defRPr sz="1200" b="1"/>
            </a:lvl5pPr>
            <a:lvl6pPr marL="2057400" lvl="5" indent="-17145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6pPr>
            <a:lvl7pPr marL="2400300" lvl="6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7pPr>
            <a:lvl8pPr marL="2743200" lvl="7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8pPr>
            <a:lvl9pPr marL="3086100" lvl="8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Google Shape;39;p97"/>
          <p:cNvSpPr txBox="1">
            <a:spLocks noGrp="1"/>
          </p:cNvSpPr>
          <p:nvPr>
            <p:ph type="body" idx="2"/>
          </p:nvPr>
        </p:nvSpPr>
        <p:spPr>
          <a:xfrm>
            <a:off x="839789" y="2505077"/>
            <a:ext cx="5157787" cy="3692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240030" algn="l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SzPts val="1440"/>
              <a:buChar char="•"/>
              <a:defRPr/>
            </a:lvl1pPr>
            <a:lvl2pPr marL="685800" lvl="1" indent="-240030" algn="l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SzPts val="1440"/>
              <a:buChar char="•"/>
              <a:defRPr/>
            </a:lvl2pPr>
            <a:lvl3pPr marL="1028700" lvl="2" indent="-240029" algn="l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SzPts val="1440"/>
              <a:buChar char="•"/>
              <a:defRPr/>
            </a:lvl3pPr>
            <a:lvl4pPr marL="1371600" lvl="3" indent="-240029" algn="l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SzPts val="1440"/>
              <a:buChar char="•"/>
              <a:defRPr/>
            </a:lvl4pPr>
            <a:lvl5pPr marL="1714500" lvl="4" indent="-240029" algn="l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SzPts val="144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Google Shape;40;p97"/>
          <p:cNvSpPr txBox="1">
            <a:spLocks noGrp="1"/>
          </p:cNvSpPr>
          <p:nvPr>
            <p:ph type="body" idx="3"/>
          </p:nvPr>
        </p:nvSpPr>
        <p:spPr>
          <a:xfrm>
            <a:off x="6172201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342900" lvl="0" indent="-171450" algn="l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SzPts val="1920"/>
              <a:buNone/>
              <a:defRPr sz="1800" b="1">
                <a:solidFill>
                  <a:srgbClr val="4696D2"/>
                </a:solidFill>
              </a:defRPr>
            </a:lvl1pPr>
            <a:lvl2pPr marL="685800" lvl="1" indent="-171450" algn="l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SzPts val="1600"/>
              <a:buNone/>
              <a:defRPr sz="1500" b="1"/>
            </a:lvl2pPr>
            <a:lvl3pPr marL="1028700" lvl="2" indent="-171450" algn="l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SzPts val="1440"/>
              <a:buNone/>
              <a:defRPr sz="1350" b="1"/>
            </a:lvl3pPr>
            <a:lvl4pPr marL="1371600" lvl="3" indent="-171450" algn="l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SzPts val="1280"/>
              <a:buNone/>
              <a:defRPr sz="1200" b="1"/>
            </a:lvl4pPr>
            <a:lvl5pPr marL="1714500" lvl="4" indent="-171450" algn="l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SzPts val="1280"/>
              <a:buNone/>
              <a:defRPr sz="1200" b="1"/>
            </a:lvl5pPr>
            <a:lvl6pPr marL="2057400" lvl="5" indent="-17145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6pPr>
            <a:lvl7pPr marL="2400300" lvl="6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7pPr>
            <a:lvl8pPr marL="2743200" lvl="7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8pPr>
            <a:lvl9pPr marL="3086100" lvl="8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Google Shape;41;p97"/>
          <p:cNvSpPr txBox="1">
            <a:spLocks noGrp="1"/>
          </p:cNvSpPr>
          <p:nvPr>
            <p:ph type="body" idx="4"/>
          </p:nvPr>
        </p:nvSpPr>
        <p:spPr>
          <a:xfrm>
            <a:off x="6172201" y="2505077"/>
            <a:ext cx="5183188" cy="3692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240030" algn="l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SzPts val="1440"/>
              <a:buChar char="•"/>
              <a:defRPr/>
            </a:lvl1pPr>
            <a:lvl2pPr marL="685800" lvl="1" indent="-240030" algn="l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SzPts val="1440"/>
              <a:buChar char="•"/>
              <a:defRPr/>
            </a:lvl2pPr>
            <a:lvl3pPr marL="1028700" lvl="2" indent="-240029" algn="l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SzPts val="1440"/>
              <a:buChar char="•"/>
              <a:defRPr/>
            </a:lvl3pPr>
            <a:lvl4pPr marL="1371600" lvl="3" indent="-240029" algn="l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SzPts val="1440"/>
              <a:buChar char="•"/>
              <a:defRPr/>
            </a:lvl4pPr>
            <a:lvl5pPr marL="1714500" lvl="4" indent="-240029" algn="l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SzPts val="144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56115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8"/>
          <p:cNvSpPr/>
          <p:nvPr/>
        </p:nvSpPr>
        <p:spPr>
          <a:xfrm>
            <a:off x="0" y="2"/>
            <a:ext cx="3327400" cy="6857999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p98"/>
          <p:cNvSpPr txBox="1">
            <a:spLocks noGrp="1"/>
          </p:cNvSpPr>
          <p:nvPr>
            <p:ph type="title"/>
          </p:nvPr>
        </p:nvSpPr>
        <p:spPr>
          <a:xfrm>
            <a:off x="226203" y="2737191"/>
            <a:ext cx="2874993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24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46" name="Google Shape;46;p98"/>
          <p:cNvSpPr txBox="1">
            <a:spLocks noGrp="1"/>
          </p:cNvSpPr>
          <p:nvPr>
            <p:ph type="body" idx="1"/>
          </p:nvPr>
        </p:nvSpPr>
        <p:spPr>
          <a:xfrm>
            <a:off x="4274289" y="653142"/>
            <a:ext cx="7097619" cy="5493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342900" lvl="0" indent="-26289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685800" lvl="1" indent="-24765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028700" lvl="2" indent="-240029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371600" lvl="3" indent="-23241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1714500" lvl="4" indent="-232409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057400" lvl="5" indent="-257175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07122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9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99"/>
          <p:cNvSpPr txBox="1">
            <a:spLocks noGrp="1"/>
          </p:cNvSpPr>
          <p:nvPr>
            <p:ph type="title"/>
          </p:nvPr>
        </p:nvSpPr>
        <p:spPr>
          <a:xfrm>
            <a:off x="838200" y="12387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1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1" name="Google Shape;51;p99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515600" cy="4422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262890" algn="l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685800" lvl="1" indent="-247650" algn="l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028700" lvl="2" indent="-240029" algn="l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371600" lvl="3" indent="-232410" algn="l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1714500" lvl="4" indent="-232409" algn="l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057400" lvl="5" indent="-257175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9113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512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sources">
  <p:cSld name="Resources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00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00"/>
          <p:cNvSpPr txBox="1">
            <a:spLocks noGrp="1"/>
          </p:cNvSpPr>
          <p:nvPr>
            <p:ph type="title"/>
          </p:nvPr>
        </p:nvSpPr>
        <p:spPr>
          <a:xfrm>
            <a:off x="838200" y="12387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1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6" name="Google Shape;56;p10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110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171450" algn="l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Clr>
                <a:srgbClr val="4696D2"/>
              </a:buClr>
              <a:buSzPts val="1440"/>
              <a:buNone/>
              <a:defRPr sz="1350" i="1">
                <a:solidFill>
                  <a:srgbClr val="3F3F3F"/>
                </a:solidFill>
              </a:defRPr>
            </a:lvl1pPr>
            <a:lvl2pPr marL="685800" lvl="1" indent="-171450" algn="l">
              <a:lnSpc>
                <a:spcPct val="110000"/>
              </a:lnSpc>
              <a:spcBef>
                <a:spcPts val="135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marL="1028700" lvl="2" indent="-240029" algn="l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371600" lvl="3" indent="-232410" algn="l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1714500" lvl="4" indent="-232409" algn="l">
              <a:lnSpc>
                <a:spcPct val="110000"/>
              </a:lnSpc>
              <a:spcBef>
                <a:spcPts val="45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057400" lvl="5" indent="-257175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5384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512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2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5408F"/>
              </a:buClr>
              <a:buSzPts val="3600"/>
              <a:buFont typeface="Arial"/>
              <a:buNone/>
              <a:defRPr sz="3600" b="1" i="0" u="none" strike="noStrike" cap="none">
                <a:solidFill>
                  <a:srgbClr val="25408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92"/>
          <p:cNvSpPr txBox="1">
            <a:spLocks noGrp="1"/>
          </p:cNvSpPr>
          <p:nvPr>
            <p:ph type="body" idx="1"/>
          </p:nvPr>
        </p:nvSpPr>
        <p:spPr>
          <a:xfrm>
            <a:off x="838200" y="1825627"/>
            <a:ext cx="10515600" cy="3904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5052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Font typeface="Arial"/>
              <a:buChar char="•"/>
              <a:defRPr sz="24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Font typeface="Arial"/>
              <a:buChar char="•"/>
              <a:defRPr sz="20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0039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Font typeface="Arial"/>
              <a:buChar char="•"/>
              <a:defRPr sz="18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988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Font typeface="Arial"/>
              <a:buChar char="•"/>
              <a:defRPr sz="16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9879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Font typeface="Arial"/>
              <a:buChar char="•"/>
              <a:defRPr sz="16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1888950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512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E1DB350-6CF7-0F8B-3122-04101BACBAC7}"/>
              </a:ext>
            </a:extLst>
          </p:cNvPr>
          <p:cNvSpPr/>
          <p:nvPr/>
        </p:nvSpPr>
        <p:spPr>
          <a:xfrm>
            <a:off x="228600" y="203004"/>
            <a:ext cx="11734800" cy="6487886"/>
          </a:xfrm>
          <a:prstGeom prst="rect">
            <a:avLst/>
          </a:prstGeom>
          <a:solidFill>
            <a:schemeClr val="bg1"/>
          </a:solidFill>
          <a:ln w="76200" cmpd="tri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3" name="Google Shape;93;p1"/>
          <p:cNvSpPr txBox="1"/>
          <p:nvPr/>
        </p:nvSpPr>
        <p:spPr>
          <a:xfrm>
            <a:off x="388306" y="886501"/>
            <a:ext cx="11436263" cy="1815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>
              <a:buClr>
                <a:schemeClr val="dk1"/>
              </a:buClr>
              <a:buSzPts val="1600"/>
            </a:pPr>
            <a:r>
              <a:rPr lang="en-US" sz="1600" dirty="0">
                <a:solidFill>
                  <a:schemeClr val="dk1"/>
                </a:solidFill>
                <a:latin typeface="Arial" panose="020B0604020202020204" pitchFamily="34" charset="0"/>
                <a:ea typeface="Jim Nightshade"/>
                <a:cs typeface="Arial" panose="020B0604020202020204" pitchFamily="34" charset="0"/>
                <a:sym typeface="Jim Nightshade"/>
              </a:rPr>
              <a:t>Department of Pathology &amp; Clinical Laboratory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Clr>
                <a:schemeClr val="dk1"/>
              </a:buClr>
              <a:buSzPts val="1600"/>
            </a:pPr>
            <a:r>
              <a:rPr lang="en-US" sz="1600" dirty="0">
                <a:solidFill>
                  <a:schemeClr val="dk1"/>
                </a:solidFill>
                <a:latin typeface="Arial" panose="020B0604020202020204" pitchFamily="34" charset="0"/>
                <a:ea typeface="Jim Nightshade"/>
                <a:cs typeface="Arial" panose="020B0604020202020204" pitchFamily="34" charset="0"/>
                <a:sym typeface="Jim Nightshade"/>
              </a:rPr>
              <a:t>[Your Organization]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Clr>
                <a:schemeClr val="dk1"/>
              </a:buClr>
              <a:buSzPts val="2800"/>
            </a:pPr>
            <a:endParaRPr sz="2800" b="1" dirty="0">
              <a:solidFill>
                <a:schemeClr val="dk1"/>
              </a:solidFill>
              <a:latin typeface="Arial" panose="020B0604020202020204" pitchFamily="34" charset="0"/>
              <a:ea typeface="Jim Nightshade"/>
              <a:cs typeface="Arial" panose="020B0604020202020204" pitchFamily="34" charset="0"/>
              <a:sym typeface="Jim Nightshade"/>
            </a:endParaRPr>
          </a:p>
          <a:p>
            <a:pPr algn="ctr">
              <a:buClr>
                <a:schemeClr val="dk1"/>
              </a:buClr>
              <a:buSzPts val="2800"/>
            </a:pPr>
            <a:r>
              <a:rPr lang="en-US" sz="1600" b="1" dirty="0">
                <a:solidFill>
                  <a:schemeClr val="dk1"/>
                </a:solidFill>
                <a:latin typeface="Arial" panose="020B0604020202020204" pitchFamily="34" charset="0"/>
                <a:ea typeface="Jim Nightshade"/>
                <a:cs typeface="Arial" panose="020B0604020202020204" pitchFamily="34" charset="0"/>
                <a:sym typeface="Jim Nightshade"/>
              </a:rPr>
              <a:t>Recognizes and honors </a:t>
            </a:r>
            <a:endParaRPr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Clr>
                <a:schemeClr val="dk1"/>
              </a:buClr>
              <a:buSzPts val="1100"/>
            </a:pPr>
            <a:r>
              <a:rPr lang="en-US" sz="3600" b="1" dirty="0">
                <a:solidFill>
                  <a:schemeClr val="dk1"/>
                </a:solidFill>
                <a:latin typeface="Arial" panose="020B0604020202020204" pitchFamily="34" charset="0"/>
                <a:ea typeface="Jim Nightshade"/>
                <a:cs typeface="Arial" panose="020B0604020202020204" pitchFamily="34" charset="0"/>
                <a:sym typeface="Jim Nightshade"/>
              </a:rPr>
              <a:t>[Nominee Name]</a:t>
            </a:r>
            <a:endParaRPr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DC1F6AB-6FD0-3E43-9BB0-EA1A41F06D98}"/>
              </a:ext>
            </a:extLst>
          </p:cNvPr>
          <p:cNvSpPr txBox="1"/>
          <p:nvPr/>
        </p:nvSpPr>
        <p:spPr>
          <a:xfrm>
            <a:off x="1277655" y="4094067"/>
            <a:ext cx="3933172" cy="1015663"/>
          </a:xfrm>
          <a:prstGeom prst="rect">
            <a:avLst/>
          </a:prstGeom>
          <a:noFill/>
        </p:spPr>
        <p:txBody>
          <a:bodyPr wrap="square" numCol="1">
            <a:spAutoFit/>
          </a:bodyPr>
          <a:lstStyle/>
          <a:p>
            <a:pPr indent="-114300">
              <a:buClr>
                <a:schemeClr val="dk1"/>
              </a:buClr>
              <a:buSzPts val="1800"/>
              <a:buFont typeface="Noto Sans Symbols"/>
              <a:buChar char="❑"/>
            </a:pPr>
            <a:r>
              <a:rPr lang="en-US" sz="1200" dirty="0">
                <a:solidFill>
                  <a:schemeClr val="dk1"/>
                </a:solidFill>
                <a:latin typeface="Arial" panose="020B0604020202020204" pitchFamily="34" charset="0"/>
                <a:ea typeface="Jim Nightshade"/>
                <a:cs typeface="Arial" panose="020B0604020202020204" pitchFamily="34" charset="0"/>
                <a:sym typeface="Jim Nightshade"/>
              </a:rPr>
              <a:t>Going the extra mile to help when it’s busy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-114300">
              <a:buClr>
                <a:schemeClr val="dk1"/>
              </a:buClr>
              <a:buSzPts val="1800"/>
              <a:buFont typeface="Noto Sans Symbols"/>
              <a:buChar char="❑"/>
            </a:pPr>
            <a:r>
              <a:rPr lang="en-US" sz="1200" dirty="0">
                <a:solidFill>
                  <a:schemeClr val="dk1"/>
                </a:solidFill>
                <a:latin typeface="Arial" panose="020B0604020202020204" pitchFamily="34" charset="0"/>
                <a:ea typeface="Jim Nightshade"/>
                <a:cs typeface="Arial" panose="020B0604020202020204" pitchFamily="34" charset="0"/>
                <a:sym typeface="Jim Nightshade"/>
              </a:rPr>
              <a:t>Helping solve a difficult problem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-114300">
              <a:buClr>
                <a:schemeClr val="dk1"/>
              </a:buClr>
              <a:buSzPts val="1800"/>
              <a:buFont typeface="Noto Sans Symbols"/>
              <a:buChar char="❑"/>
            </a:pPr>
            <a:r>
              <a:rPr lang="en-US" sz="1200" dirty="0">
                <a:solidFill>
                  <a:schemeClr val="dk1"/>
                </a:solidFill>
                <a:latin typeface="Arial" panose="020B0604020202020204" pitchFamily="34" charset="0"/>
                <a:ea typeface="Jim Nightshade"/>
                <a:cs typeface="Arial" panose="020B0604020202020204" pitchFamily="34" charset="0"/>
                <a:sym typeface="Jim Nightshade"/>
              </a:rPr>
              <a:t>Always having a positive attitude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-114300">
              <a:buClr>
                <a:schemeClr val="dk1"/>
              </a:buClr>
              <a:buSzPts val="1800"/>
              <a:buFont typeface="Noto Sans Symbols"/>
              <a:buChar char="❑"/>
            </a:pPr>
            <a:r>
              <a:rPr lang="en-US" sz="1200" dirty="0">
                <a:solidFill>
                  <a:schemeClr val="dk1"/>
                </a:solidFill>
                <a:latin typeface="Arial" panose="020B0604020202020204" pitchFamily="34" charset="0"/>
                <a:ea typeface="Jim Nightshade"/>
                <a:cs typeface="Arial" panose="020B0604020202020204" pitchFamily="34" charset="0"/>
                <a:sym typeface="Jim Nightshade"/>
              </a:rPr>
              <a:t>Taking on a special project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-114300">
              <a:buClr>
                <a:schemeClr val="dk1"/>
              </a:buClr>
              <a:buSzPts val="1800"/>
              <a:buFont typeface="Noto Sans Symbols"/>
              <a:buChar char="❑"/>
            </a:pPr>
            <a:r>
              <a:rPr lang="en-US" sz="1200" dirty="0">
                <a:solidFill>
                  <a:schemeClr val="dk1"/>
                </a:solidFill>
                <a:latin typeface="Arial" panose="020B0604020202020204" pitchFamily="34" charset="0"/>
                <a:ea typeface="Jim Nightshade"/>
                <a:cs typeface="Arial" panose="020B0604020202020204" pitchFamily="34" charset="0"/>
                <a:sym typeface="Jim Nightshade"/>
              </a:rPr>
              <a:t>Providing a great solution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2810E7A-0207-6EFB-CCB1-3E30AF3652CD}"/>
              </a:ext>
            </a:extLst>
          </p:cNvPr>
          <p:cNvSpPr txBox="1"/>
          <p:nvPr/>
        </p:nvSpPr>
        <p:spPr>
          <a:xfrm>
            <a:off x="1290181" y="5097204"/>
            <a:ext cx="325154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127000">
              <a:buClr>
                <a:schemeClr val="dk1"/>
              </a:buClr>
              <a:buSzPts val="2000"/>
              <a:buFont typeface="Noto Sans Symbols"/>
              <a:buChar char="❑"/>
            </a:pPr>
            <a:r>
              <a:rPr lang="en-US" sz="1200" i="1" dirty="0">
                <a:solidFill>
                  <a:schemeClr val="dk1"/>
                </a:solidFill>
                <a:latin typeface="Arial" panose="020B0604020202020204" pitchFamily="34" charset="0"/>
                <a:ea typeface="Jim Nightshade"/>
                <a:cs typeface="Arial" panose="020B0604020202020204" pitchFamily="34" charset="0"/>
                <a:sym typeface="Jim Nightshade"/>
              </a:rPr>
              <a:t>_____________________________________________________________________________________________________________________________________________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EED9274-40C2-AF16-04C8-1A45BB0854F8}"/>
              </a:ext>
            </a:extLst>
          </p:cNvPr>
          <p:cNvSpPr txBox="1"/>
          <p:nvPr/>
        </p:nvSpPr>
        <p:spPr>
          <a:xfrm>
            <a:off x="1284962" y="3522477"/>
            <a:ext cx="610017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dk1"/>
              </a:buClr>
              <a:buSzPts val="2000"/>
            </a:pPr>
            <a:r>
              <a:rPr lang="en-US" sz="2000" b="1" dirty="0">
                <a:solidFill>
                  <a:schemeClr val="dk1"/>
                </a:solidFill>
                <a:latin typeface="Arial" panose="020B0604020202020204" pitchFamily="34" charset="0"/>
                <a:ea typeface="Jim Nightshade"/>
                <a:cs typeface="Arial" panose="020B0604020202020204" pitchFamily="34" charset="0"/>
                <a:sym typeface="Jim Nightshade"/>
              </a:rPr>
              <a:t>For: </a:t>
            </a:r>
            <a:r>
              <a:rPr lang="en-US" dirty="0">
                <a:solidFill>
                  <a:schemeClr val="dk1"/>
                </a:solidFill>
                <a:latin typeface="Arial" panose="020B0604020202020204" pitchFamily="34" charset="0"/>
                <a:ea typeface="Jim Nightshade"/>
                <a:cs typeface="Arial" panose="020B0604020202020204" pitchFamily="34" charset="0"/>
                <a:sym typeface="Jim Nightshade"/>
              </a:rPr>
              <a:t>(check all that apply)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FF8C769-5457-D9C0-E9B6-37B491A1FF94}"/>
              </a:ext>
            </a:extLst>
          </p:cNvPr>
          <p:cNvSpPr txBox="1"/>
          <p:nvPr/>
        </p:nvSpPr>
        <p:spPr>
          <a:xfrm>
            <a:off x="6924806" y="5078947"/>
            <a:ext cx="4812081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dk1"/>
              </a:buClr>
              <a:buSzPts val="1000"/>
            </a:pPr>
            <a:r>
              <a:rPr lang="en-US" sz="2400" b="1" dirty="0">
                <a:solidFill>
                  <a:schemeClr val="accent1"/>
                </a:solidFill>
                <a:latin typeface="Arial" panose="020B0604020202020204" pitchFamily="34" charset="0"/>
                <a:ea typeface="Jim Nightshade"/>
                <a:cs typeface="Arial" panose="020B0604020202020204" pitchFamily="34" charset="0"/>
                <a:sym typeface="Jim Nightshade"/>
              </a:rPr>
              <a:t>From me to you, thank you!</a:t>
            </a:r>
          </a:p>
          <a:p>
            <a:pPr>
              <a:buClr>
                <a:schemeClr val="dk1"/>
              </a:buClr>
              <a:buSzPts val="1000"/>
            </a:pPr>
            <a:r>
              <a:rPr lang="en-US" sz="1400" b="1" dirty="0">
                <a:solidFill>
                  <a:schemeClr val="dk1"/>
                </a:solidFill>
                <a:latin typeface="Arial" panose="020B0604020202020204" pitchFamily="34" charset="0"/>
                <a:ea typeface="Jim Nightshade"/>
                <a:cs typeface="Arial" panose="020B0604020202020204" pitchFamily="34" charset="0"/>
                <a:sym typeface="Jim Nightshade"/>
              </a:rPr>
              <a:t>Nominator:  </a:t>
            </a:r>
            <a:r>
              <a:rPr lang="en-US" sz="1400" i="1" dirty="0">
                <a:solidFill>
                  <a:schemeClr val="dk1"/>
                </a:solidFill>
                <a:latin typeface="Arial" panose="020B0604020202020204" pitchFamily="34" charset="0"/>
                <a:ea typeface="Jim Nightshade"/>
                <a:cs typeface="Arial" panose="020B0604020202020204" pitchFamily="34" charset="0"/>
                <a:sym typeface="Jim Nightshade"/>
              </a:rPr>
              <a:t>_________________________</a:t>
            </a:r>
            <a:r>
              <a:rPr lang="en-US" sz="1400" b="1" dirty="0">
                <a:solidFill>
                  <a:schemeClr val="dk1"/>
                </a:solidFill>
                <a:latin typeface="Arial" panose="020B0604020202020204" pitchFamily="34" charset="0"/>
                <a:ea typeface="Jim Nightshade"/>
                <a:cs typeface="Arial" panose="020B0604020202020204" pitchFamily="34" charset="0"/>
                <a:sym typeface="Jim Nightshade"/>
              </a:rPr>
              <a:t> </a:t>
            </a:r>
          </a:p>
          <a:p>
            <a:pPr>
              <a:buClr>
                <a:schemeClr val="dk1"/>
              </a:buClr>
              <a:buSzPts val="1000"/>
            </a:pPr>
            <a:r>
              <a:rPr lang="en-US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  <a:sym typeface="Jim Nightshade"/>
              </a:rPr>
              <a:t>Date:  </a:t>
            </a:r>
            <a:r>
              <a:rPr lang="en-US" sz="1400" i="1" dirty="0">
                <a:solidFill>
                  <a:schemeClr val="dk1"/>
                </a:solidFill>
                <a:latin typeface="Arial" panose="020B0604020202020204" pitchFamily="34" charset="0"/>
                <a:ea typeface="Jim Nightshade"/>
                <a:cs typeface="Arial" panose="020B0604020202020204" pitchFamily="34" charset="0"/>
                <a:sym typeface="Jim Nightshade"/>
              </a:rPr>
              <a:t>______________________________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23-210340-MT_Executive_Board Meeting_Volunteer Program [54]  -  Read-Only">
  <a:themeElements>
    <a:clrScheme name="Workfor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696D2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 branding</Template>
  <TotalTime>0</TotalTime>
  <Words>204</Words>
  <Application>Microsoft Macintosh PowerPoint</Application>
  <PresentationFormat>Widescreen</PresentationFormat>
  <Paragraphs>17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Noto Sans Symbols</vt:lpstr>
      <vt:lpstr>Arial</vt:lpstr>
      <vt:lpstr>23-210340-MT_Executive_Board Meeting_Volunteer Program [54]  -  Read-Only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daniellej</dc:creator>
  <cp:lastModifiedBy>Brinson, Jennifer</cp:lastModifiedBy>
  <cp:revision>2</cp:revision>
  <dcterms:modified xsi:type="dcterms:W3CDTF">2023-08-10T20:03:48Z</dcterms:modified>
</cp:coreProperties>
</file>