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94" autoAdjust="0"/>
  </p:normalViewPr>
  <p:slideViewPr>
    <p:cSldViewPr snapToGrid="0">
      <p:cViewPr varScale="1">
        <p:scale>
          <a:sx n="117" d="100"/>
          <a:sy n="117" d="100"/>
        </p:scale>
        <p:origin x="8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5085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71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15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9827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985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557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9099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100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712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639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084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545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8226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099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60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447654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6481-2319-03D3-5577-F06F4CFAD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</p:spPr>
        <p:txBody>
          <a:bodyPr/>
          <a:lstStyle/>
          <a:p>
            <a:r>
              <a:rPr lang="en-US" dirty="0"/>
              <a:t>Leadership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5172B-1EAD-E1BC-DCAF-E1C4A872F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</p:spPr>
        <p:txBody>
          <a:bodyPr/>
          <a:lstStyle/>
          <a:p>
            <a:r>
              <a:rPr lang="en-US" dirty="0"/>
              <a:t>Other ideas </a:t>
            </a:r>
          </a:p>
        </p:txBody>
      </p:sp>
    </p:spTree>
    <p:extLst>
      <p:ext uri="{BB962C8B-B14F-4D97-AF65-F5344CB8AC3E}">
        <p14:creationId xmlns:p14="http://schemas.microsoft.com/office/powerpoint/2010/main" val="92717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0B53F-0FFA-B273-B078-B7A9A69C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</p:spPr>
        <p:txBody>
          <a:bodyPr/>
          <a:lstStyle/>
          <a:p>
            <a:r>
              <a:rPr lang="en-US" dirty="0"/>
              <a:t>Leadership Development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094FA-2AF6-7CE7-C16E-07D530843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>
            <a:normAutofit fontScale="92500"/>
          </a:bodyPr>
          <a:lstStyle/>
          <a:p>
            <a:r>
              <a:rPr lang="en-US" dirty="0"/>
              <a:t>360 plus leadership development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3B17D-F83C-5B29-47EB-524699610B2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</p:spPr>
        <p:txBody>
          <a:bodyPr>
            <a:normAutofit/>
          </a:bodyPr>
          <a:lstStyle/>
          <a:p>
            <a:pPr lvl="0"/>
            <a:r>
              <a:rPr lang="en-US" sz="1700" dirty="0"/>
              <a:t>Provide a unique web link for access to the online survey</a:t>
            </a:r>
          </a:p>
          <a:p>
            <a:pPr lvl="0"/>
            <a:r>
              <a:rPr lang="en-US" sz="1700" dirty="0"/>
              <a:t>Specify how to submit your responses</a:t>
            </a:r>
          </a:p>
          <a:p>
            <a:pPr lvl="0"/>
            <a:r>
              <a:rPr lang="en-US" sz="1700" dirty="0"/>
              <a:t>Specify a deadline for submitting your responses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5C0866-CE19-B1D9-EF4F-4F4CBCE7FFE6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 fontScale="92500"/>
          </a:bodyPr>
          <a:lstStyle/>
          <a:p>
            <a:r>
              <a:rPr lang="en-US" dirty="0"/>
              <a:t>Letter to YOUR future self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6421DF-7368-292B-118F-0AAD68503242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purpose of the Letter to Your Future Self is to help you reflect on your experience and set a vision for yourself as to how you would like to change and grow in your leadership POSITION. </a:t>
            </a:r>
          </a:p>
          <a:p>
            <a:r>
              <a:rPr lang="en-US" dirty="0"/>
              <a:t>How can I make a unique impact in my organization that no one else can? </a:t>
            </a:r>
          </a:p>
          <a:p>
            <a:r>
              <a:rPr lang="en-US" dirty="0"/>
              <a:t>How willing am I to sacrifice my intended career path to make tough decisions? </a:t>
            </a:r>
          </a:p>
          <a:p>
            <a:r>
              <a:rPr lang="en-US" dirty="0"/>
              <a:t>What will I do to get my CEO’s support and attention? </a:t>
            </a:r>
          </a:p>
          <a:p>
            <a:r>
              <a:rPr lang="en-US" dirty="0"/>
              <a:t>What do I personally need to invest in order to seize leadership opportunities in the future?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58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45B3F-7466-A021-ADBC-C057427B1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Leadership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6F4FE-3909-C57C-EDF2-035339A88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668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Knowledge Form</a:t>
            </a:r>
          </a:p>
          <a:p>
            <a:r>
              <a:rPr lang="en-US" dirty="0"/>
              <a:t>Present to your peers and managers about a topic of interest.</a:t>
            </a:r>
          </a:p>
          <a:p>
            <a:pPr marL="10668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Leadership Potential Survey</a:t>
            </a:r>
          </a:p>
          <a:p>
            <a:r>
              <a:rPr lang="en-US" dirty="0"/>
              <a:t>KORN FERRY-assessment of leadership potential </a:t>
            </a:r>
          </a:p>
        </p:txBody>
      </p:sp>
    </p:spTree>
    <p:extLst>
      <p:ext uri="{BB962C8B-B14F-4D97-AF65-F5344CB8AC3E}">
        <p14:creationId xmlns:p14="http://schemas.microsoft.com/office/powerpoint/2010/main" val="413042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19</TotalTime>
  <Words>162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23-210340-MT_Executive_Board Meeting_Volunteer Program [54]  -  Read-Only</vt:lpstr>
      <vt:lpstr>Leadership Development</vt:lpstr>
      <vt:lpstr>Leadership Development Strategies</vt:lpstr>
      <vt:lpstr>Leadership Development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Development</dc:title>
  <dc:creator>Abumuhor, Ihab A</dc:creator>
  <cp:lastModifiedBy>Brinson, Jennifer</cp:lastModifiedBy>
  <cp:revision>5</cp:revision>
  <dcterms:created xsi:type="dcterms:W3CDTF">2023-05-28T19:12:18Z</dcterms:created>
  <dcterms:modified xsi:type="dcterms:W3CDTF">2023-08-10T20:18:00Z</dcterms:modified>
</cp:coreProperties>
</file>