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60" r:id="rId1"/>
  </p:sldMasterIdLst>
  <p:notesMasterIdLst>
    <p:notesMasterId r:id="rId19"/>
  </p:notesMasterIdLst>
  <p:sldIdLst>
    <p:sldId id="256" r:id="rId2"/>
    <p:sldId id="257" r:id="rId3"/>
    <p:sldId id="273" r:id="rId4"/>
    <p:sldId id="259" r:id="rId5"/>
    <p:sldId id="260" r:id="rId6"/>
    <p:sldId id="261" r:id="rId7"/>
    <p:sldId id="274" r:id="rId8"/>
    <p:sldId id="263" r:id="rId9"/>
    <p:sldId id="264" r:id="rId10"/>
    <p:sldId id="265" r:id="rId11"/>
    <p:sldId id="266" r:id="rId12"/>
    <p:sldId id="267" r:id="rId13"/>
    <p:sldId id="268" r:id="rId14"/>
    <p:sldId id="269" r:id="rId15"/>
    <p:sldId id="270" r:id="rId16"/>
    <p:sldId id="271" r:id="rId17"/>
    <p:sldId id="272" r:id="rId18"/>
  </p:sldIdLst>
  <p:sldSz cx="12192000" cy="6858000"/>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r:id="rId24" roundtripDataSignature="AMtx7miW8p0zpifYEvhmjzMoqi8naaZNJg=="/>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30B3B813-43D4-4B72-8A8F-D314B6CF6714}">
  <a:tblStyle styleId="{30B3B813-43D4-4B72-8A8F-D314B6CF6714}" styleName="Table_0">
    <a:wholeTbl>
      <a:tcTxStyle b="off" i="off">
        <a:font>
          <a:latin typeface="Calibri"/>
          <a:ea typeface="Calibri"/>
          <a:cs typeface="Calibri"/>
        </a:font>
        <a:schemeClr val="dk1"/>
      </a:tcTxStyle>
      <a:tcStyle>
        <a:tcBdr>
          <a:left>
            <a:ln w="12700" cap="flat" cmpd="sng">
              <a:solidFill>
                <a:schemeClr val="lt1"/>
              </a:solidFill>
              <a:prstDash val="solid"/>
              <a:round/>
              <a:headEnd type="none" w="sm" len="sm"/>
              <a:tailEnd type="none" w="sm" len="sm"/>
            </a:ln>
          </a:left>
          <a:right>
            <a:ln w="12700" cap="flat" cmpd="sng">
              <a:solidFill>
                <a:schemeClr val="lt1"/>
              </a:solidFill>
              <a:prstDash val="solid"/>
              <a:round/>
              <a:headEnd type="none" w="sm" len="sm"/>
              <a:tailEnd type="none" w="sm" len="sm"/>
            </a:ln>
          </a:right>
          <a:top>
            <a:ln w="12700" cap="flat" cmpd="sng">
              <a:solidFill>
                <a:schemeClr val="lt1"/>
              </a:solidFill>
              <a:prstDash val="solid"/>
              <a:round/>
              <a:headEnd type="none" w="sm" len="sm"/>
              <a:tailEnd type="none" w="sm" len="sm"/>
            </a:ln>
          </a:top>
          <a:bottom>
            <a:ln w="12700" cap="flat" cmpd="sng">
              <a:solidFill>
                <a:schemeClr val="lt1"/>
              </a:solidFill>
              <a:prstDash val="solid"/>
              <a:round/>
              <a:headEnd type="none" w="sm" len="sm"/>
              <a:tailEnd type="none" w="sm" len="sm"/>
            </a:ln>
          </a:bottom>
          <a:insideH>
            <a:ln w="12700" cap="flat" cmpd="sng">
              <a:solidFill>
                <a:schemeClr val="lt1"/>
              </a:solidFill>
              <a:prstDash val="solid"/>
              <a:round/>
              <a:headEnd type="none" w="sm" len="sm"/>
              <a:tailEnd type="none" w="sm" len="sm"/>
            </a:ln>
          </a:insideH>
          <a:insideV>
            <a:ln w="12700" cap="flat" cmpd="sng">
              <a:solidFill>
                <a:schemeClr val="lt1"/>
              </a:solidFill>
              <a:prstDash val="solid"/>
              <a:round/>
              <a:headEnd type="none" w="sm" len="sm"/>
              <a:tailEnd type="none" w="sm" len="sm"/>
            </a:ln>
          </a:insideV>
        </a:tcBdr>
        <a:fill>
          <a:solidFill>
            <a:srgbClr val="E9EFF7"/>
          </a:solidFill>
        </a:fill>
      </a:tcStyle>
    </a:wholeTbl>
    <a:band1H>
      <a:tcTxStyle/>
      <a:tcStyle>
        <a:tcBdr/>
        <a:fill>
          <a:solidFill>
            <a:srgbClr val="D0DEEF"/>
          </a:solidFill>
        </a:fill>
      </a:tcStyle>
    </a:band1H>
    <a:band2H>
      <a:tcTxStyle/>
      <a:tcStyle>
        <a:tcBdr/>
      </a:tcStyle>
    </a:band2H>
    <a:band1V>
      <a:tcTxStyle/>
      <a:tcStyle>
        <a:tcBdr/>
        <a:fill>
          <a:solidFill>
            <a:srgbClr val="D0DEEF"/>
          </a:solidFill>
        </a:fill>
      </a:tcStyle>
    </a:band1V>
    <a:band2V>
      <a:tcTxStyle/>
      <a:tcStyle>
        <a:tcBdr/>
      </a:tcStyle>
    </a:band2V>
    <a:lastCol>
      <a:tcTxStyle b="on" i="off">
        <a:font>
          <a:latin typeface="Calibri"/>
          <a:ea typeface="Calibri"/>
          <a:cs typeface="Calibri"/>
        </a:font>
        <a:schemeClr val="lt1"/>
      </a:tcTxStyle>
      <a:tcStyle>
        <a:tcBdr/>
        <a:fill>
          <a:solidFill>
            <a:schemeClr val="accent1"/>
          </a:solidFill>
        </a:fill>
      </a:tcStyle>
    </a:lastCol>
    <a:firstCol>
      <a:tcTxStyle b="on" i="off">
        <a:font>
          <a:latin typeface="Calibri"/>
          <a:ea typeface="Calibri"/>
          <a:cs typeface="Calibri"/>
        </a:font>
        <a:schemeClr val="lt1"/>
      </a:tcTxStyle>
      <a:tcStyle>
        <a:tcBdr/>
        <a:fill>
          <a:solidFill>
            <a:schemeClr val="accent1"/>
          </a:solidFill>
        </a:fill>
      </a:tcStyle>
    </a:firstCol>
    <a:lastRow>
      <a:tcTxStyle b="on" i="off">
        <a:font>
          <a:latin typeface="Calibri"/>
          <a:ea typeface="Calibri"/>
          <a:cs typeface="Calibri"/>
        </a:font>
        <a:schemeClr val="lt1"/>
      </a:tcTxStyle>
      <a:tcStyle>
        <a:tcBdr>
          <a:top>
            <a:ln w="38100" cap="flat" cmpd="sng">
              <a:solidFill>
                <a:schemeClr val="lt1"/>
              </a:solidFill>
              <a:prstDash val="solid"/>
              <a:round/>
              <a:headEnd type="none" w="sm" len="sm"/>
              <a:tailEnd type="none" w="sm" len="sm"/>
            </a:ln>
          </a:top>
        </a:tcBdr>
        <a:fill>
          <a:solidFill>
            <a:schemeClr val="accent1"/>
          </a:solidFill>
        </a:fill>
      </a:tcStyle>
    </a:lastRow>
    <a:seCell>
      <a:tcTxStyle/>
      <a:tcStyle>
        <a:tcBdr/>
      </a:tcStyle>
    </a:seCell>
    <a:swCell>
      <a:tcTxStyle/>
      <a:tcStyle>
        <a:tcBdr/>
      </a:tcStyle>
    </a:swCell>
    <a:firstRow>
      <a:tcTxStyle b="on" i="off">
        <a:font>
          <a:latin typeface="Calibri"/>
          <a:ea typeface="Calibri"/>
          <a:cs typeface="Calibri"/>
        </a:font>
        <a:schemeClr val="lt1"/>
      </a:tcTxStyle>
      <a:tcStyle>
        <a:tcBdr>
          <a:bottom>
            <a:ln w="38100" cap="flat" cmpd="sng">
              <a:solidFill>
                <a:schemeClr val="lt1"/>
              </a:solidFill>
              <a:prstDash val="solid"/>
              <a:round/>
              <a:headEnd type="none" w="sm" len="sm"/>
              <a:tailEnd type="none" w="sm" len="sm"/>
            </a:ln>
          </a:bottom>
        </a:tcBdr>
        <a:fill>
          <a:solidFill>
            <a:schemeClr val="accent1"/>
          </a:solidFill>
        </a:fill>
      </a:tcStyle>
    </a:firstRow>
    <a:neCell>
      <a:tcTxStyle/>
      <a:tcStyle>
        <a:tcBdr/>
      </a:tcStyle>
    </a:neCell>
    <a:nwCell>
      <a:tcTxStyle/>
      <a:tcStyle>
        <a:tcBdr/>
      </a:tcStyle>
    </a:nwCell>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31348" autoAdjust="0"/>
    <p:restoredTop sz="86327" autoAdjust="0"/>
  </p:normalViewPr>
  <p:slideViewPr>
    <p:cSldViewPr snapToGrid="0">
      <p:cViewPr varScale="1">
        <p:scale>
          <a:sx n="105" d="100"/>
          <a:sy n="105" d="100"/>
        </p:scale>
        <p:origin x="280" y="192"/>
      </p:cViewPr>
      <p:guideLst>
        <p:guide orient="horz" pos="2160"/>
        <p:guide pos="3840"/>
      </p:guideLst>
    </p:cSldViewPr>
  </p:slideViewPr>
  <p:outlineViewPr>
    <p:cViewPr>
      <p:scale>
        <a:sx n="33" d="100"/>
        <a:sy n="33" d="100"/>
      </p:scale>
      <p:origin x="0" y="-6692"/>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customschemas.google.com/relationships/presentationmetadata" Target="metadata"/><Relationship Id="rId5" Type="http://schemas.openxmlformats.org/officeDocument/2006/relationships/slide" Target="slides/slide4.xml"/><Relationship Id="rId15" Type="http://schemas.openxmlformats.org/officeDocument/2006/relationships/slide" Target="slides/slide14.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0"/>
        <p:cNvGrpSpPr/>
        <p:nvPr/>
      </p:nvGrpSpPr>
      <p:grpSpPr>
        <a:xfrm>
          <a:off x="0" y="0"/>
          <a:ext cx="0" cy="0"/>
          <a:chOff x="0" y="0"/>
          <a:chExt cx="0" cy="0"/>
        </a:xfrm>
      </p:grpSpPr>
      <p:sp>
        <p:nvSpPr>
          <p:cNvPr id="81" name="Google Shape;81;p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82" name="Google Shape;82;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1"/>
        <p:cNvGrpSpPr/>
        <p:nvPr/>
      </p:nvGrpSpPr>
      <p:grpSpPr>
        <a:xfrm>
          <a:off x="0" y="0"/>
          <a:ext cx="0" cy="0"/>
          <a:chOff x="0" y="0"/>
          <a:chExt cx="0" cy="0"/>
        </a:xfrm>
      </p:grpSpPr>
      <p:sp>
        <p:nvSpPr>
          <p:cNvPr id="172" name="Google Shape;172;p1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73" name="Google Shape;173;p1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7"/>
        <p:cNvGrpSpPr/>
        <p:nvPr/>
      </p:nvGrpSpPr>
      <p:grpSpPr>
        <a:xfrm>
          <a:off x="0" y="0"/>
          <a:ext cx="0" cy="0"/>
          <a:chOff x="0" y="0"/>
          <a:chExt cx="0" cy="0"/>
        </a:xfrm>
      </p:grpSpPr>
      <p:sp>
        <p:nvSpPr>
          <p:cNvPr id="178" name="Google Shape;178;p1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79" name="Google Shape;179;p1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3"/>
        <p:cNvGrpSpPr/>
        <p:nvPr/>
      </p:nvGrpSpPr>
      <p:grpSpPr>
        <a:xfrm>
          <a:off x="0" y="0"/>
          <a:ext cx="0" cy="0"/>
          <a:chOff x="0" y="0"/>
          <a:chExt cx="0" cy="0"/>
        </a:xfrm>
      </p:grpSpPr>
      <p:sp>
        <p:nvSpPr>
          <p:cNvPr id="184" name="Google Shape;184;p1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85" name="Google Shape;185;p1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8"/>
        <p:cNvGrpSpPr/>
        <p:nvPr/>
      </p:nvGrpSpPr>
      <p:grpSpPr>
        <a:xfrm>
          <a:off x="0" y="0"/>
          <a:ext cx="0" cy="0"/>
          <a:chOff x="0" y="0"/>
          <a:chExt cx="0" cy="0"/>
        </a:xfrm>
      </p:grpSpPr>
      <p:sp>
        <p:nvSpPr>
          <p:cNvPr id="189" name="Google Shape;189;p1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90" name="Google Shape;190;p1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5"/>
        <p:cNvGrpSpPr/>
        <p:nvPr/>
      </p:nvGrpSpPr>
      <p:grpSpPr>
        <a:xfrm>
          <a:off x="0" y="0"/>
          <a:ext cx="0" cy="0"/>
          <a:chOff x="0" y="0"/>
          <a:chExt cx="0" cy="0"/>
        </a:xfrm>
      </p:grpSpPr>
      <p:sp>
        <p:nvSpPr>
          <p:cNvPr id="216" name="Google Shape;216;p1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17" name="Google Shape;217;p1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1"/>
        <p:cNvGrpSpPr/>
        <p:nvPr/>
      </p:nvGrpSpPr>
      <p:grpSpPr>
        <a:xfrm>
          <a:off x="0" y="0"/>
          <a:ext cx="0" cy="0"/>
          <a:chOff x="0" y="0"/>
          <a:chExt cx="0" cy="0"/>
        </a:xfrm>
      </p:grpSpPr>
      <p:sp>
        <p:nvSpPr>
          <p:cNvPr id="222" name="Google Shape;222;p1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23" name="Google Shape;223;p1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6"/>
        <p:cNvGrpSpPr/>
        <p:nvPr/>
      </p:nvGrpSpPr>
      <p:grpSpPr>
        <a:xfrm>
          <a:off x="0" y="0"/>
          <a:ext cx="0" cy="0"/>
          <a:chOff x="0" y="0"/>
          <a:chExt cx="0" cy="0"/>
        </a:xfrm>
      </p:grpSpPr>
      <p:sp>
        <p:nvSpPr>
          <p:cNvPr id="87" name="Google Shape;87;p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88" name="Google Shape;88;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0"/>
        <p:cNvGrpSpPr/>
        <p:nvPr/>
      </p:nvGrpSpPr>
      <p:grpSpPr>
        <a:xfrm>
          <a:off x="0" y="0"/>
          <a:ext cx="0" cy="0"/>
          <a:chOff x="0" y="0"/>
          <a:chExt cx="0" cy="0"/>
        </a:xfrm>
      </p:grpSpPr>
      <p:sp>
        <p:nvSpPr>
          <p:cNvPr id="101" name="Google Shape;101;p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02" name="Google Shape;102;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6"/>
        <p:cNvGrpSpPr/>
        <p:nvPr/>
      </p:nvGrpSpPr>
      <p:grpSpPr>
        <a:xfrm>
          <a:off x="0" y="0"/>
          <a:ext cx="0" cy="0"/>
          <a:chOff x="0" y="0"/>
          <a:chExt cx="0" cy="0"/>
        </a:xfrm>
      </p:grpSpPr>
      <p:sp>
        <p:nvSpPr>
          <p:cNvPr id="107" name="Google Shape;107;p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08" name="Google Shape;108;p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2"/>
        <p:cNvGrpSpPr/>
        <p:nvPr/>
      </p:nvGrpSpPr>
      <p:grpSpPr>
        <a:xfrm>
          <a:off x="0" y="0"/>
          <a:ext cx="0" cy="0"/>
          <a:chOff x="0" y="0"/>
          <a:chExt cx="0" cy="0"/>
        </a:xfrm>
      </p:grpSpPr>
      <p:sp>
        <p:nvSpPr>
          <p:cNvPr id="113" name="Google Shape;113;p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14" name="Google Shape;114;p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4"/>
        <p:cNvGrpSpPr/>
        <p:nvPr/>
      </p:nvGrpSpPr>
      <p:grpSpPr>
        <a:xfrm>
          <a:off x="0" y="0"/>
          <a:ext cx="0" cy="0"/>
          <a:chOff x="0" y="0"/>
          <a:chExt cx="0" cy="0"/>
        </a:xfrm>
      </p:grpSpPr>
      <p:sp>
        <p:nvSpPr>
          <p:cNvPr id="125" name="Google Shape;125;p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26" name="Google Shape;126;p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9"/>
        <p:cNvGrpSpPr/>
        <p:nvPr/>
      </p:nvGrpSpPr>
      <p:grpSpPr>
        <a:xfrm>
          <a:off x="0" y="0"/>
          <a:ext cx="0" cy="0"/>
          <a:chOff x="0" y="0"/>
          <a:chExt cx="0" cy="0"/>
        </a:xfrm>
      </p:grpSpPr>
      <p:sp>
        <p:nvSpPr>
          <p:cNvPr id="130" name="Google Shape;130;p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31" name="Google Shape;131;p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4"/>
        <p:cNvGrpSpPr/>
        <p:nvPr/>
      </p:nvGrpSpPr>
      <p:grpSpPr>
        <a:xfrm>
          <a:off x="0" y="0"/>
          <a:ext cx="0" cy="0"/>
          <a:chOff x="0" y="0"/>
          <a:chExt cx="0" cy="0"/>
        </a:xfrm>
      </p:grpSpPr>
      <p:sp>
        <p:nvSpPr>
          <p:cNvPr id="135" name="Google Shape;135;p1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36" name="Google Shape;136;p1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4"/>
        <p:cNvGrpSpPr/>
        <p:nvPr/>
      </p:nvGrpSpPr>
      <p:grpSpPr>
        <a:xfrm>
          <a:off x="0" y="0"/>
          <a:ext cx="0" cy="0"/>
          <a:chOff x="0" y="0"/>
          <a:chExt cx="0" cy="0"/>
        </a:xfrm>
      </p:grpSpPr>
      <p:sp>
        <p:nvSpPr>
          <p:cNvPr id="165" name="Google Shape;165;p1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66" name="Google Shape;166;p1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Slide">
    <p:spTree>
      <p:nvGrpSpPr>
        <p:cNvPr id="1" name="Shape 12"/>
        <p:cNvGrpSpPr/>
        <p:nvPr/>
      </p:nvGrpSpPr>
      <p:grpSpPr>
        <a:xfrm>
          <a:off x="0" y="0"/>
          <a:ext cx="0" cy="0"/>
          <a:chOff x="0" y="0"/>
          <a:chExt cx="0" cy="0"/>
        </a:xfrm>
      </p:grpSpPr>
      <p:pic>
        <p:nvPicPr>
          <p:cNvPr id="13" name="Google Shape;13;p93" descr="A picture containing text, windmill, device&#10;&#10;Description automatically generated"/>
          <p:cNvPicPr preferRelativeResize="0"/>
          <p:nvPr/>
        </p:nvPicPr>
        <p:blipFill rotWithShape="1">
          <a:blip r:embed="rId2">
            <a:alphaModFix/>
          </a:blip>
          <a:srcRect t="26822" b="12572"/>
          <a:stretch/>
        </p:blipFill>
        <p:spPr>
          <a:xfrm>
            <a:off x="-132080" y="1270000"/>
            <a:ext cx="12535132" cy="4277360"/>
          </a:xfrm>
          <a:prstGeom prst="rect">
            <a:avLst/>
          </a:prstGeom>
          <a:noFill/>
          <a:ln>
            <a:noFill/>
          </a:ln>
        </p:spPr>
      </p:pic>
      <p:sp>
        <p:nvSpPr>
          <p:cNvPr id="14" name="Google Shape;14;p93"/>
          <p:cNvSpPr txBox="1">
            <a:spLocks noGrp="1"/>
          </p:cNvSpPr>
          <p:nvPr>
            <p:ph type="ctrTitle"/>
          </p:nvPr>
        </p:nvSpPr>
        <p:spPr>
          <a:xfrm>
            <a:off x="775386" y="1950718"/>
            <a:ext cx="9244914" cy="3332481"/>
          </a:xfrm>
          <a:prstGeom prst="rect">
            <a:avLst/>
          </a:prstGeom>
          <a:noFill/>
          <a:ln>
            <a:noFill/>
          </a:ln>
        </p:spPr>
        <p:txBody>
          <a:bodyPr spcFirstLastPara="1" wrap="square" lIns="91425" tIns="45700" rIns="91425" bIns="45700" anchor="ctr" anchorCtr="0">
            <a:normAutofit/>
          </a:bodyPr>
          <a:lstStyle>
            <a:lvl1pPr marR="0" lvl="0" algn="l">
              <a:lnSpc>
                <a:spcPct val="90000"/>
              </a:lnSpc>
              <a:spcBef>
                <a:spcPts val="0"/>
              </a:spcBef>
              <a:spcAft>
                <a:spcPts val="0"/>
              </a:spcAft>
              <a:buClr>
                <a:schemeClr val="lt1"/>
              </a:buClr>
              <a:buSzPts val="6000"/>
              <a:buFont typeface="Arial"/>
              <a:buNone/>
              <a:defRPr sz="6000" b="1">
                <a:solidFill>
                  <a:schemeClr val="lt1"/>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r>
              <a:rPr lang="en-US"/>
              <a:t>Click to edit Master title style</a:t>
            </a:r>
            <a:endParaRPr/>
          </a:p>
        </p:txBody>
      </p:sp>
      <p:sp>
        <p:nvSpPr>
          <p:cNvPr id="15" name="Google Shape;15;p93"/>
          <p:cNvSpPr txBox="1">
            <a:spLocks noGrp="1"/>
          </p:cNvSpPr>
          <p:nvPr>
            <p:ph type="subTitle" idx="1"/>
          </p:nvPr>
        </p:nvSpPr>
        <p:spPr>
          <a:xfrm>
            <a:off x="876300" y="5730239"/>
            <a:ext cx="9144000" cy="995680"/>
          </a:xfrm>
          <a:prstGeom prst="rect">
            <a:avLst/>
          </a:prstGeom>
          <a:noFill/>
          <a:ln>
            <a:noFill/>
          </a:ln>
        </p:spPr>
        <p:txBody>
          <a:bodyPr spcFirstLastPara="1" wrap="square" lIns="91425" tIns="45700" rIns="91425" bIns="45700" anchor="ctr" anchorCtr="0">
            <a:normAutofit/>
          </a:bodyPr>
          <a:lstStyle>
            <a:lvl1pPr marR="0" lvl="0" algn="l">
              <a:lnSpc>
                <a:spcPct val="90000"/>
              </a:lnSpc>
              <a:spcBef>
                <a:spcPts val="300"/>
              </a:spcBef>
              <a:spcAft>
                <a:spcPts val="0"/>
              </a:spcAft>
              <a:buClr>
                <a:srgbClr val="C58963"/>
              </a:buClr>
              <a:buSzPts val="1600"/>
              <a:buFont typeface="Arial"/>
              <a:buNone/>
              <a:defRPr sz="2000">
                <a:solidFill>
                  <a:srgbClr val="25408F"/>
                </a:solidFill>
              </a:defRPr>
            </a:lvl1pPr>
            <a:lvl2pPr lvl="1" algn="ctr">
              <a:lnSpc>
                <a:spcPct val="110000"/>
              </a:lnSpc>
              <a:spcBef>
                <a:spcPts val="600"/>
              </a:spcBef>
              <a:spcAft>
                <a:spcPts val="0"/>
              </a:spcAft>
              <a:buSzPts val="1600"/>
              <a:buNone/>
              <a:defRPr sz="2000"/>
            </a:lvl2pPr>
            <a:lvl3pPr lvl="2" algn="ctr">
              <a:lnSpc>
                <a:spcPct val="110000"/>
              </a:lnSpc>
              <a:spcBef>
                <a:spcPts val="600"/>
              </a:spcBef>
              <a:spcAft>
                <a:spcPts val="0"/>
              </a:spcAft>
              <a:buSzPts val="1440"/>
              <a:buNone/>
              <a:defRPr sz="1800"/>
            </a:lvl3pPr>
            <a:lvl4pPr lvl="3" algn="ctr">
              <a:lnSpc>
                <a:spcPct val="110000"/>
              </a:lnSpc>
              <a:spcBef>
                <a:spcPts val="600"/>
              </a:spcBef>
              <a:spcAft>
                <a:spcPts val="0"/>
              </a:spcAft>
              <a:buSzPts val="1280"/>
              <a:buNone/>
              <a:defRPr sz="1600"/>
            </a:lvl4pPr>
            <a:lvl5pPr lvl="4" algn="ctr">
              <a:lnSpc>
                <a:spcPct val="110000"/>
              </a:lnSpc>
              <a:spcBef>
                <a:spcPts val="600"/>
              </a:spcBef>
              <a:spcAft>
                <a:spcPts val="0"/>
              </a:spcAft>
              <a:buSzPts val="1280"/>
              <a:buNone/>
              <a:defRPr sz="1600"/>
            </a:lvl5pPr>
            <a:lvl6pPr lvl="5" algn="ctr">
              <a:lnSpc>
                <a:spcPct val="90000"/>
              </a:lnSpc>
              <a:spcBef>
                <a:spcPts val="6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r>
              <a:rPr lang="en-US"/>
              <a:t>Click to edit Master subtitle style</a:t>
            </a:r>
            <a:endParaRPr/>
          </a:p>
        </p:txBody>
      </p:sp>
    </p:spTree>
    <p:extLst>
      <p:ext uri="{BB962C8B-B14F-4D97-AF65-F5344CB8AC3E}">
        <p14:creationId xmlns:p14="http://schemas.microsoft.com/office/powerpoint/2010/main" val="396224641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extLst>
    <p:ext uri="{DCECCB84-F9BA-43D5-87BE-67443E8EF086}">
      <p15:sldGuideLst xmlns:p15="http://schemas.microsoft.com/office/powerpoint/2012/main">
        <p15:guide id="1" orient="horz" pos="2160">
          <p15:clr>
            <a:srgbClr val="FBAE40"/>
          </p15:clr>
        </p15:guide>
        <p15:guide id="2" pos="552">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1_Blank" type="blank">
  <p:cSld name="1_Blank">
    <p:spTree>
      <p:nvGrpSpPr>
        <p:cNvPr id="1" name="Shape 63"/>
        <p:cNvGrpSpPr/>
        <p:nvPr/>
      </p:nvGrpSpPr>
      <p:grpSpPr>
        <a:xfrm>
          <a:off x="0" y="0"/>
          <a:ext cx="0" cy="0"/>
          <a:chOff x="0" y="0"/>
          <a:chExt cx="0" cy="0"/>
        </a:xfrm>
      </p:grpSpPr>
      <p:sp>
        <p:nvSpPr>
          <p:cNvPr id="64" name="Google Shape;64;p102"/>
          <p:cNvSpPr/>
          <p:nvPr/>
        </p:nvSpPr>
        <p:spPr>
          <a:xfrm>
            <a:off x="487680" y="5303520"/>
            <a:ext cx="2084832" cy="1426464"/>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spTree>
    <p:extLst>
      <p:ext uri="{BB962C8B-B14F-4D97-AF65-F5344CB8AC3E}">
        <p14:creationId xmlns:p14="http://schemas.microsoft.com/office/powerpoint/2010/main" val="173714454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hf sldNum="0" hdr="0" ftr="0" dt="0"/>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Two Content" type="twoObj">
  <p:cSld name="Two Content">
    <p:spTree>
      <p:nvGrpSpPr>
        <p:cNvPr id="1" name="Shape 65"/>
        <p:cNvGrpSpPr/>
        <p:nvPr/>
      </p:nvGrpSpPr>
      <p:grpSpPr>
        <a:xfrm>
          <a:off x="0" y="0"/>
          <a:ext cx="0" cy="0"/>
          <a:chOff x="0" y="0"/>
          <a:chExt cx="0" cy="0"/>
        </a:xfrm>
      </p:grpSpPr>
      <p:sp>
        <p:nvSpPr>
          <p:cNvPr id="66" name="Google Shape;66;p103"/>
          <p:cNvSpPr/>
          <p:nvPr/>
        </p:nvSpPr>
        <p:spPr>
          <a:xfrm>
            <a:off x="-1" y="0"/>
            <a:ext cx="12192001" cy="1573308"/>
          </a:xfrm>
          <a:prstGeom prst="rect">
            <a:avLst/>
          </a:prstGeom>
          <a:solidFill>
            <a:srgbClr val="25408F"/>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sp>
        <p:nvSpPr>
          <p:cNvPr id="67" name="Google Shape;67;p103"/>
          <p:cNvSpPr txBox="1">
            <a:spLocks noGrp="1"/>
          </p:cNvSpPr>
          <p:nvPr>
            <p:ph type="title"/>
          </p:nvPr>
        </p:nvSpPr>
        <p:spPr>
          <a:xfrm>
            <a:off x="838200" y="123873"/>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lt1"/>
              </a:buClr>
              <a:buSzPts val="2800"/>
              <a:buFont typeface="Arial"/>
              <a:buNone/>
              <a:defRPr sz="2800">
                <a:solidFill>
                  <a:schemeClr val="lt1"/>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r>
              <a:rPr lang="en-US"/>
              <a:t>Click to edit Master title style</a:t>
            </a:r>
            <a:endParaRPr/>
          </a:p>
        </p:txBody>
      </p:sp>
      <p:sp>
        <p:nvSpPr>
          <p:cNvPr id="68" name="Google Shape;68;p103"/>
          <p:cNvSpPr txBox="1">
            <a:spLocks noGrp="1"/>
          </p:cNvSpPr>
          <p:nvPr>
            <p:ph type="body" idx="1"/>
          </p:nvPr>
        </p:nvSpPr>
        <p:spPr>
          <a:xfrm>
            <a:off x="838200" y="1825625"/>
            <a:ext cx="5181600" cy="4341495"/>
          </a:xfrm>
          <a:prstGeom prst="rect">
            <a:avLst/>
          </a:prstGeom>
          <a:noFill/>
          <a:ln>
            <a:noFill/>
          </a:ln>
        </p:spPr>
        <p:txBody>
          <a:bodyPr spcFirstLastPara="1" wrap="square" lIns="91425" tIns="45700" rIns="91425" bIns="45700" anchor="t" anchorCtr="0">
            <a:noAutofit/>
          </a:bodyPr>
          <a:lstStyle>
            <a:lvl1pPr marL="457200" lvl="0" indent="-350520" algn="l">
              <a:lnSpc>
                <a:spcPct val="120000"/>
              </a:lnSpc>
              <a:spcBef>
                <a:spcPts val="600"/>
              </a:spcBef>
              <a:spcAft>
                <a:spcPts val="0"/>
              </a:spcAft>
              <a:buClr>
                <a:srgbClr val="4696D2"/>
              </a:buClr>
              <a:buSzPts val="1920"/>
              <a:buChar char="•"/>
              <a:defRPr>
                <a:solidFill>
                  <a:srgbClr val="0C0C0C"/>
                </a:solidFill>
              </a:defRPr>
            </a:lvl1pPr>
            <a:lvl2pPr marL="914400" lvl="1" indent="-330200" algn="l">
              <a:lnSpc>
                <a:spcPct val="120000"/>
              </a:lnSpc>
              <a:spcBef>
                <a:spcPts val="600"/>
              </a:spcBef>
              <a:spcAft>
                <a:spcPts val="0"/>
              </a:spcAft>
              <a:buClr>
                <a:srgbClr val="4696D2"/>
              </a:buClr>
              <a:buSzPts val="1600"/>
              <a:buChar char="•"/>
              <a:defRPr>
                <a:solidFill>
                  <a:srgbClr val="0C0C0C"/>
                </a:solidFill>
              </a:defRPr>
            </a:lvl2pPr>
            <a:lvl3pPr marL="1371600" lvl="2" indent="-320039" algn="l">
              <a:lnSpc>
                <a:spcPct val="120000"/>
              </a:lnSpc>
              <a:spcBef>
                <a:spcPts val="600"/>
              </a:spcBef>
              <a:spcAft>
                <a:spcPts val="0"/>
              </a:spcAft>
              <a:buClr>
                <a:srgbClr val="4696D2"/>
              </a:buClr>
              <a:buSzPts val="1440"/>
              <a:buChar char="•"/>
              <a:defRPr>
                <a:solidFill>
                  <a:srgbClr val="0C0C0C"/>
                </a:solidFill>
              </a:defRPr>
            </a:lvl3pPr>
            <a:lvl4pPr marL="1828800" lvl="3" indent="-309880" algn="l">
              <a:lnSpc>
                <a:spcPct val="120000"/>
              </a:lnSpc>
              <a:spcBef>
                <a:spcPts val="600"/>
              </a:spcBef>
              <a:spcAft>
                <a:spcPts val="0"/>
              </a:spcAft>
              <a:buClr>
                <a:srgbClr val="4696D2"/>
              </a:buClr>
              <a:buSzPts val="1280"/>
              <a:buChar char="•"/>
              <a:defRPr>
                <a:solidFill>
                  <a:srgbClr val="0C0C0C"/>
                </a:solidFill>
              </a:defRPr>
            </a:lvl4pPr>
            <a:lvl5pPr marL="2286000" lvl="4" indent="-309879" algn="l">
              <a:lnSpc>
                <a:spcPct val="120000"/>
              </a:lnSpc>
              <a:spcBef>
                <a:spcPts val="600"/>
              </a:spcBef>
              <a:spcAft>
                <a:spcPts val="0"/>
              </a:spcAft>
              <a:buClr>
                <a:srgbClr val="4696D2"/>
              </a:buClr>
              <a:buSzPts val="1280"/>
              <a:buChar char="•"/>
              <a:defRPr>
                <a:solidFill>
                  <a:srgbClr val="0C0C0C"/>
                </a:solidFill>
              </a:defRPr>
            </a:lvl5pPr>
            <a:lvl6pPr marL="2743200" lvl="5" indent="-342900" algn="l">
              <a:lnSpc>
                <a:spcPct val="90000"/>
              </a:lnSpc>
              <a:spcBef>
                <a:spcPts val="6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pPr lvl="0"/>
            <a:r>
              <a:rPr lang="en-US"/>
              <a:t>Click to edit Master text styles</a:t>
            </a:r>
          </a:p>
        </p:txBody>
      </p:sp>
      <p:sp>
        <p:nvSpPr>
          <p:cNvPr id="69" name="Google Shape;69;p103"/>
          <p:cNvSpPr txBox="1">
            <a:spLocks noGrp="1"/>
          </p:cNvSpPr>
          <p:nvPr>
            <p:ph type="body" idx="2"/>
          </p:nvPr>
        </p:nvSpPr>
        <p:spPr>
          <a:xfrm>
            <a:off x="6172200" y="1825625"/>
            <a:ext cx="5181600" cy="4341495"/>
          </a:xfrm>
          <a:prstGeom prst="rect">
            <a:avLst/>
          </a:prstGeom>
          <a:noFill/>
          <a:ln>
            <a:noFill/>
          </a:ln>
        </p:spPr>
        <p:txBody>
          <a:bodyPr spcFirstLastPara="1" wrap="square" lIns="91425" tIns="45700" rIns="91425" bIns="45700" anchor="t" anchorCtr="0">
            <a:noAutofit/>
          </a:bodyPr>
          <a:lstStyle>
            <a:lvl1pPr marL="457200" lvl="0" indent="-350520" algn="l">
              <a:lnSpc>
                <a:spcPct val="110000"/>
              </a:lnSpc>
              <a:spcBef>
                <a:spcPts val="600"/>
              </a:spcBef>
              <a:spcAft>
                <a:spcPts val="0"/>
              </a:spcAft>
              <a:buClr>
                <a:srgbClr val="4696D2"/>
              </a:buClr>
              <a:buSzPts val="1920"/>
              <a:buChar char="•"/>
              <a:defRPr>
                <a:solidFill>
                  <a:srgbClr val="0C0C0C"/>
                </a:solidFill>
              </a:defRPr>
            </a:lvl1pPr>
            <a:lvl2pPr marL="914400" lvl="1" indent="-330200" algn="l">
              <a:lnSpc>
                <a:spcPct val="110000"/>
              </a:lnSpc>
              <a:spcBef>
                <a:spcPts val="600"/>
              </a:spcBef>
              <a:spcAft>
                <a:spcPts val="0"/>
              </a:spcAft>
              <a:buClr>
                <a:srgbClr val="4696D2"/>
              </a:buClr>
              <a:buSzPts val="1600"/>
              <a:buChar char="•"/>
              <a:defRPr>
                <a:solidFill>
                  <a:srgbClr val="0C0C0C"/>
                </a:solidFill>
              </a:defRPr>
            </a:lvl2pPr>
            <a:lvl3pPr marL="1371600" lvl="2" indent="-320039" algn="l">
              <a:lnSpc>
                <a:spcPct val="110000"/>
              </a:lnSpc>
              <a:spcBef>
                <a:spcPts val="600"/>
              </a:spcBef>
              <a:spcAft>
                <a:spcPts val="0"/>
              </a:spcAft>
              <a:buClr>
                <a:srgbClr val="4696D2"/>
              </a:buClr>
              <a:buSzPts val="1440"/>
              <a:buChar char="•"/>
              <a:defRPr>
                <a:solidFill>
                  <a:srgbClr val="0C0C0C"/>
                </a:solidFill>
              </a:defRPr>
            </a:lvl3pPr>
            <a:lvl4pPr marL="1828800" lvl="3" indent="-309880" algn="l">
              <a:lnSpc>
                <a:spcPct val="120000"/>
              </a:lnSpc>
              <a:spcBef>
                <a:spcPts val="600"/>
              </a:spcBef>
              <a:spcAft>
                <a:spcPts val="0"/>
              </a:spcAft>
              <a:buClr>
                <a:srgbClr val="4696D2"/>
              </a:buClr>
              <a:buSzPts val="1280"/>
              <a:buChar char="•"/>
              <a:defRPr>
                <a:solidFill>
                  <a:srgbClr val="0C0C0C"/>
                </a:solidFill>
              </a:defRPr>
            </a:lvl4pPr>
            <a:lvl5pPr marL="2286000" lvl="4" indent="-309879" algn="l">
              <a:lnSpc>
                <a:spcPct val="110000"/>
              </a:lnSpc>
              <a:spcBef>
                <a:spcPts val="600"/>
              </a:spcBef>
              <a:spcAft>
                <a:spcPts val="0"/>
              </a:spcAft>
              <a:buClr>
                <a:srgbClr val="4696D2"/>
              </a:buClr>
              <a:buSzPts val="1280"/>
              <a:buChar char="•"/>
              <a:defRPr>
                <a:solidFill>
                  <a:srgbClr val="0C0C0C"/>
                </a:solidFill>
              </a:defRPr>
            </a:lvl5pPr>
            <a:lvl6pPr marL="2743200" lvl="5" indent="-342900" algn="l">
              <a:lnSpc>
                <a:spcPct val="90000"/>
              </a:lnSpc>
              <a:spcBef>
                <a:spcPts val="6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pPr lvl="0"/>
            <a:r>
              <a:rPr lang="en-US"/>
              <a:t>Click to edit Master text styles</a:t>
            </a:r>
          </a:p>
        </p:txBody>
      </p:sp>
    </p:spTree>
    <p:extLst>
      <p:ext uri="{BB962C8B-B14F-4D97-AF65-F5344CB8AC3E}">
        <p14:creationId xmlns:p14="http://schemas.microsoft.com/office/powerpoint/2010/main" val="408529353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1_Title and Content">
  <p:cSld name="1_Title and Content">
    <p:spTree>
      <p:nvGrpSpPr>
        <p:cNvPr id="1" name="Shape 71"/>
        <p:cNvGrpSpPr/>
        <p:nvPr/>
      </p:nvGrpSpPr>
      <p:grpSpPr>
        <a:xfrm>
          <a:off x="0" y="0"/>
          <a:ext cx="0" cy="0"/>
          <a:chOff x="0" y="0"/>
          <a:chExt cx="0" cy="0"/>
        </a:xfrm>
      </p:grpSpPr>
      <p:sp>
        <p:nvSpPr>
          <p:cNvPr id="72" name="Google Shape;72;p104"/>
          <p:cNvSpPr/>
          <p:nvPr/>
        </p:nvSpPr>
        <p:spPr>
          <a:xfrm>
            <a:off x="-1" y="0"/>
            <a:ext cx="12192001" cy="1573308"/>
          </a:xfrm>
          <a:prstGeom prst="rect">
            <a:avLst/>
          </a:prstGeom>
          <a:solidFill>
            <a:srgbClr val="25408F"/>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rgbClr val="C58963"/>
              </a:solidFill>
              <a:latin typeface="Arial"/>
              <a:ea typeface="Arial"/>
              <a:cs typeface="Arial"/>
              <a:sym typeface="Arial"/>
            </a:endParaRPr>
          </a:p>
        </p:txBody>
      </p:sp>
      <p:sp>
        <p:nvSpPr>
          <p:cNvPr id="73" name="Google Shape;73;p104"/>
          <p:cNvSpPr/>
          <p:nvPr/>
        </p:nvSpPr>
        <p:spPr>
          <a:xfrm>
            <a:off x="7510013" y="1"/>
            <a:ext cx="3648973" cy="6857999"/>
          </a:xfrm>
          <a:prstGeom prst="rect">
            <a:avLst/>
          </a:prstGeom>
          <a:solidFill>
            <a:srgbClr val="F2F2F2"/>
          </a:solidFill>
          <a:ln w="12700" cap="flat" cmpd="sng">
            <a:solidFill>
              <a:schemeClr val="l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sp>
        <p:nvSpPr>
          <p:cNvPr id="74" name="Google Shape;74;p104"/>
          <p:cNvSpPr txBox="1">
            <a:spLocks noGrp="1"/>
          </p:cNvSpPr>
          <p:nvPr>
            <p:ph type="title"/>
          </p:nvPr>
        </p:nvSpPr>
        <p:spPr>
          <a:xfrm>
            <a:off x="838200" y="203129"/>
            <a:ext cx="6671813" cy="1167046"/>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lt1"/>
              </a:buClr>
              <a:buSzPts val="2800"/>
              <a:buFont typeface="Arial"/>
              <a:buNone/>
              <a:defRPr sz="2800">
                <a:solidFill>
                  <a:schemeClr val="lt1"/>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r>
              <a:rPr lang="en-US"/>
              <a:t>Click to edit Master title style</a:t>
            </a:r>
            <a:endParaRPr/>
          </a:p>
        </p:txBody>
      </p:sp>
      <p:sp>
        <p:nvSpPr>
          <p:cNvPr id="75" name="Google Shape;75;p104"/>
          <p:cNvSpPr txBox="1">
            <a:spLocks noGrp="1"/>
          </p:cNvSpPr>
          <p:nvPr>
            <p:ph type="body" idx="1"/>
          </p:nvPr>
        </p:nvSpPr>
        <p:spPr>
          <a:xfrm>
            <a:off x="838200" y="1825624"/>
            <a:ext cx="5551025" cy="4361815"/>
          </a:xfrm>
          <a:prstGeom prst="rect">
            <a:avLst/>
          </a:prstGeom>
          <a:noFill/>
          <a:ln>
            <a:noFill/>
          </a:ln>
        </p:spPr>
        <p:txBody>
          <a:bodyPr spcFirstLastPara="1" wrap="square" lIns="91425" tIns="45700" rIns="91425" bIns="45700" anchor="t" anchorCtr="0">
            <a:normAutofit/>
          </a:bodyPr>
          <a:lstStyle>
            <a:lvl1pPr marL="457200" lvl="0" indent="-350520" algn="l">
              <a:lnSpc>
                <a:spcPct val="110000"/>
              </a:lnSpc>
              <a:spcBef>
                <a:spcPts val="600"/>
              </a:spcBef>
              <a:spcAft>
                <a:spcPts val="0"/>
              </a:spcAft>
              <a:buClr>
                <a:srgbClr val="4696D2"/>
              </a:buClr>
              <a:buSzPts val="1920"/>
              <a:buChar char="•"/>
              <a:defRPr>
                <a:solidFill>
                  <a:srgbClr val="0C0C0C"/>
                </a:solidFill>
              </a:defRPr>
            </a:lvl1pPr>
            <a:lvl2pPr marL="914400" lvl="1" indent="-330200" algn="l">
              <a:lnSpc>
                <a:spcPct val="110000"/>
              </a:lnSpc>
              <a:spcBef>
                <a:spcPts val="600"/>
              </a:spcBef>
              <a:spcAft>
                <a:spcPts val="0"/>
              </a:spcAft>
              <a:buClr>
                <a:srgbClr val="4696D2"/>
              </a:buClr>
              <a:buSzPts val="1600"/>
              <a:buChar char="•"/>
              <a:defRPr>
                <a:solidFill>
                  <a:srgbClr val="0C0C0C"/>
                </a:solidFill>
              </a:defRPr>
            </a:lvl2pPr>
            <a:lvl3pPr marL="1371600" lvl="2" indent="-320039" algn="l">
              <a:lnSpc>
                <a:spcPct val="110000"/>
              </a:lnSpc>
              <a:spcBef>
                <a:spcPts val="600"/>
              </a:spcBef>
              <a:spcAft>
                <a:spcPts val="0"/>
              </a:spcAft>
              <a:buClr>
                <a:srgbClr val="4696D2"/>
              </a:buClr>
              <a:buSzPts val="1440"/>
              <a:buChar char="•"/>
              <a:defRPr>
                <a:solidFill>
                  <a:srgbClr val="0C0C0C"/>
                </a:solidFill>
              </a:defRPr>
            </a:lvl3pPr>
            <a:lvl4pPr marL="1828800" lvl="3" indent="-309880" algn="l">
              <a:lnSpc>
                <a:spcPct val="110000"/>
              </a:lnSpc>
              <a:spcBef>
                <a:spcPts val="600"/>
              </a:spcBef>
              <a:spcAft>
                <a:spcPts val="0"/>
              </a:spcAft>
              <a:buClr>
                <a:srgbClr val="4696D2"/>
              </a:buClr>
              <a:buSzPts val="1280"/>
              <a:buChar char="•"/>
              <a:defRPr>
                <a:solidFill>
                  <a:srgbClr val="0C0C0C"/>
                </a:solidFill>
              </a:defRPr>
            </a:lvl4pPr>
            <a:lvl5pPr marL="2286000" lvl="4" indent="-309879" algn="l">
              <a:lnSpc>
                <a:spcPct val="110000"/>
              </a:lnSpc>
              <a:spcBef>
                <a:spcPts val="600"/>
              </a:spcBef>
              <a:spcAft>
                <a:spcPts val="0"/>
              </a:spcAft>
              <a:buClr>
                <a:srgbClr val="4696D2"/>
              </a:buClr>
              <a:buSzPts val="1280"/>
              <a:buChar char="•"/>
              <a:defRPr>
                <a:solidFill>
                  <a:srgbClr val="0C0C0C"/>
                </a:solidFill>
              </a:defRPr>
            </a:lvl5pPr>
            <a:lvl6pPr marL="2743200" lvl="5" indent="-342900" algn="l">
              <a:lnSpc>
                <a:spcPct val="90000"/>
              </a:lnSpc>
              <a:spcBef>
                <a:spcPts val="6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pPr lvl="0"/>
            <a:r>
              <a:rPr lang="en-US"/>
              <a:t>Click to edit Master text styles</a:t>
            </a:r>
          </a:p>
        </p:txBody>
      </p:sp>
      <p:sp>
        <p:nvSpPr>
          <p:cNvPr id="76" name="Google Shape;76;p104"/>
          <p:cNvSpPr>
            <a:spLocks noGrp="1"/>
          </p:cNvSpPr>
          <p:nvPr>
            <p:ph type="pic" idx="2"/>
          </p:nvPr>
        </p:nvSpPr>
        <p:spPr>
          <a:xfrm>
            <a:off x="7510013" y="0"/>
            <a:ext cx="3648974" cy="6858000"/>
          </a:xfrm>
          <a:prstGeom prst="rect">
            <a:avLst/>
          </a:prstGeom>
          <a:noFill/>
          <a:ln>
            <a:noFill/>
          </a:ln>
        </p:spPr>
      </p:sp>
    </p:spTree>
    <p:extLst>
      <p:ext uri="{BB962C8B-B14F-4D97-AF65-F5344CB8AC3E}">
        <p14:creationId xmlns:p14="http://schemas.microsoft.com/office/powerpoint/2010/main" val="87090617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hf sldNum="0" hdr="0" ftr="0" dt="0"/>
  <p:extLst>
    <p:ext uri="{DCECCB84-F9BA-43D5-87BE-67443E8EF086}">
      <p15:sldGuideLst xmlns:p15="http://schemas.microsoft.com/office/powerpoint/2012/main">
        <p15:guide id="1" orient="horz" pos="624">
          <p15:clr>
            <a:srgbClr val="FBAE40"/>
          </p15:clr>
        </p15:guide>
        <p15:guide id="2" pos="3840">
          <p15:clr>
            <a:srgbClr val="FBAE40"/>
          </p15:clr>
        </p15:guide>
      </p15:sldGuideLst>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3_Title and Content">
  <p:cSld name="3_Title and Content">
    <p:spTree>
      <p:nvGrpSpPr>
        <p:cNvPr id="1" name="Shape 78"/>
        <p:cNvGrpSpPr/>
        <p:nvPr/>
      </p:nvGrpSpPr>
      <p:grpSpPr>
        <a:xfrm>
          <a:off x="0" y="0"/>
          <a:ext cx="0" cy="0"/>
          <a:chOff x="0" y="0"/>
          <a:chExt cx="0" cy="0"/>
        </a:xfrm>
      </p:grpSpPr>
      <p:sp>
        <p:nvSpPr>
          <p:cNvPr id="79" name="Google Shape;79;p105"/>
          <p:cNvSpPr/>
          <p:nvPr/>
        </p:nvSpPr>
        <p:spPr>
          <a:xfrm>
            <a:off x="-1" y="0"/>
            <a:ext cx="12192001" cy="1573308"/>
          </a:xfrm>
          <a:prstGeom prst="rect">
            <a:avLst/>
          </a:prstGeom>
          <a:solidFill>
            <a:srgbClr val="25408F"/>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sp>
        <p:nvSpPr>
          <p:cNvPr id="80" name="Google Shape;80;p105"/>
          <p:cNvSpPr txBox="1">
            <a:spLocks noGrp="1"/>
          </p:cNvSpPr>
          <p:nvPr>
            <p:ph type="title"/>
          </p:nvPr>
        </p:nvSpPr>
        <p:spPr>
          <a:xfrm>
            <a:off x="838199" y="203131"/>
            <a:ext cx="10337801" cy="1167046"/>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lt1"/>
              </a:buClr>
              <a:buSzPts val="2800"/>
              <a:buFont typeface="Arial"/>
              <a:buNone/>
              <a:defRPr sz="2800">
                <a:solidFill>
                  <a:schemeClr val="lt1"/>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r>
              <a:rPr lang="en-US"/>
              <a:t>Click to edit Master title style</a:t>
            </a:r>
            <a:endParaRPr/>
          </a:p>
        </p:txBody>
      </p:sp>
      <p:sp>
        <p:nvSpPr>
          <p:cNvPr id="81" name="Google Shape;81;p105"/>
          <p:cNvSpPr txBox="1">
            <a:spLocks noGrp="1"/>
          </p:cNvSpPr>
          <p:nvPr>
            <p:ph type="body" idx="1"/>
          </p:nvPr>
        </p:nvSpPr>
        <p:spPr>
          <a:xfrm>
            <a:off x="838200" y="1825624"/>
            <a:ext cx="10337800" cy="4453255"/>
          </a:xfrm>
          <a:prstGeom prst="rect">
            <a:avLst/>
          </a:prstGeom>
          <a:noFill/>
          <a:ln>
            <a:noFill/>
          </a:ln>
        </p:spPr>
        <p:txBody>
          <a:bodyPr spcFirstLastPara="1" wrap="square" lIns="91425" tIns="45700" rIns="91425" bIns="45700" anchor="t" anchorCtr="0">
            <a:normAutofit/>
          </a:bodyPr>
          <a:lstStyle>
            <a:lvl1pPr marL="457200" lvl="0" indent="-350520" algn="l">
              <a:lnSpc>
                <a:spcPct val="110000"/>
              </a:lnSpc>
              <a:spcBef>
                <a:spcPts val="600"/>
              </a:spcBef>
              <a:spcAft>
                <a:spcPts val="0"/>
              </a:spcAft>
              <a:buClr>
                <a:srgbClr val="4696D2"/>
              </a:buClr>
              <a:buSzPts val="1920"/>
              <a:buChar char="•"/>
              <a:defRPr/>
            </a:lvl1pPr>
            <a:lvl2pPr marL="914400" lvl="1" indent="-330200" algn="l">
              <a:lnSpc>
                <a:spcPct val="110000"/>
              </a:lnSpc>
              <a:spcBef>
                <a:spcPts val="600"/>
              </a:spcBef>
              <a:spcAft>
                <a:spcPts val="0"/>
              </a:spcAft>
              <a:buClr>
                <a:srgbClr val="4696D2"/>
              </a:buClr>
              <a:buSzPts val="1600"/>
              <a:buChar char="•"/>
              <a:defRPr/>
            </a:lvl2pPr>
            <a:lvl3pPr marL="1371600" lvl="2" indent="-320039" algn="l">
              <a:lnSpc>
                <a:spcPct val="110000"/>
              </a:lnSpc>
              <a:spcBef>
                <a:spcPts val="600"/>
              </a:spcBef>
              <a:spcAft>
                <a:spcPts val="0"/>
              </a:spcAft>
              <a:buClr>
                <a:srgbClr val="4696D2"/>
              </a:buClr>
              <a:buSzPts val="1440"/>
              <a:buChar char="•"/>
              <a:defRPr/>
            </a:lvl3pPr>
            <a:lvl4pPr marL="1828800" lvl="3" indent="-309880" algn="l">
              <a:lnSpc>
                <a:spcPct val="110000"/>
              </a:lnSpc>
              <a:spcBef>
                <a:spcPts val="600"/>
              </a:spcBef>
              <a:spcAft>
                <a:spcPts val="0"/>
              </a:spcAft>
              <a:buClr>
                <a:srgbClr val="4696D2"/>
              </a:buClr>
              <a:buSzPts val="1280"/>
              <a:buChar char="•"/>
              <a:defRPr/>
            </a:lvl4pPr>
            <a:lvl5pPr marL="2286000" lvl="4" indent="-309879" algn="l">
              <a:lnSpc>
                <a:spcPct val="110000"/>
              </a:lnSpc>
              <a:spcBef>
                <a:spcPts val="600"/>
              </a:spcBef>
              <a:spcAft>
                <a:spcPts val="0"/>
              </a:spcAft>
              <a:buClr>
                <a:srgbClr val="4696D2"/>
              </a:buClr>
              <a:buSzPts val="1280"/>
              <a:buChar char="•"/>
              <a:defRPr/>
            </a:lvl5pPr>
            <a:lvl6pPr marL="2743200" lvl="5" indent="-342900" algn="l">
              <a:lnSpc>
                <a:spcPct val="90000"/>
              </a:lnSpc>
              <a:spcBef>
                <a:spcPts val="6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pPr lvl="0"/>
            <a:r>
              <a:rPr lang="en-US"/>
              <a:t>Click to edit Master text styles</a:t>
            </a:r>
          </a:p>
        </p:txBody>
      </p:sp>
    </p:spTree>
    <p:extLst>
      <p:ext uri="{BB962C8B-B14F-4D97-AF65-F5344CB8AC3E}">
        <p14:creationId xmlns:p14="http://schemas.microsoft.com/office/powerpoint/2010/main" val="360533573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hf sldNum="0" hdr="0" ftr="0" dt="0"/>
  <p:extLst>
    <p:ext uri="{DCECCB84-F9BA-43D5-87BE-67443E8EF086}">
      <p15:sldGuideLst xmlns:p15="http://schemas.microsoft.com/office/powerpoint/2012/main">
        <p15:guide id="1" orient="horz" pos="168">
          <p15:clr>
            <a:srgbClr val="FBAE40"/>
          </p15:clr>
        </p15:guide>
        <p15:guide id="2" pos="528">
          <p15:clr>
            <a:srgbClr val="FBAE40"/>
          </p15:clr>
        </p15:guide>
      </p15:sldGuideLst>
    </p:ext>
  </p:extLst>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Blank">
  <p:cSld name="Blank">
    <p:bg>
      <p:bgPr>
        <a:solidFill>
          <a:srgbClr val="452F80"/>
        </a:solidFill>
        <a:effectLst/>
      </p:bgPr>
    </p:bg>
    <p:spTree>
      <p:nvGrpSpPr>
        <p:cNvPr id="1" name="Shape 83"/>
        <p:cNvGrpSpPr/>
        <p:nvPr/>
      </p:nvGrpSpPr>
      <p:grpSpPr>
        <a:xfrm>
          <a:off x="0" y="0"/>
          <a:ext cx="0" cy="0"/>
          <a:chOff x="0" y="0"/>
          <a:chExt cx="0" cy="0"/>
        </a:xfrm>
      </p:grpSpPr>
      <p:sp>
        <p:nvSpPr>
          <p:cNvPr id="84" name="Google Shape;84;p106"/>
          <p:cNvSpPr/>
          <p:nvPr/>
        </p:nvSpPr>
        <p:spPr>
          <a:xfrm>
            <a:off x="0" y="0"/>
            <a:ext cx="12192000" cy="6877516"/>
          </a:xfrm>
          <a:prstGeom prst="rect">
            <a:avLst/>
          </a:prstGeom>
          <a:solidFill>
            <a:srgbClr val="25408F"/>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spTree>
    <p:extLst>
      <p:ext uri="{BB962C8B-B14F-4D97-AF65-F5344CB8AC3E}">
        <p14:creationId xmlns:p14="http://schemas.microsoft.com/office/powerpoint/2010/main" val="404738835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matchingName="2_Blank">
  <p:cSld name="2_Blank">
    <p:spTree>
      <p:nvGrpSpPr>
        <p:cNvPr id="1" name="Shape 85"/>
        <p:cNvGrpSpPr/>
        <p:nvPr/>
      </p:nvGrpSpPr>
      <p:grpSpPr>
        <a:xfrm>
          <a:off x="0" y="0"/>
          <a:ext cx="0" cy="0"/>
          <a:chOff x="0" y="0"/>
          <a:chExt cx="0" cy="0"/>
        </a:xfrm>
      </p:grpSpPr>
      <p:pic>
        <p:nvPicPr>
          <p:cNvPr id="86" name="Google Shape;86;p107" descr="A picture containing text, windmill, device&#10;&#10;Description automatically generated"/>
          <p:cNvPicPr preferRelativeResize="0"/>
          <p:nvPr/>
        </p:nvPicPr>
        <p:blipFill rotWithShape="1">
          <a:blip r:embed="rId2">
            <a:alphaModFix/>
          </a:blip>
          <a:srcRect/>
          <a:stretch/>
        </p:blipFill>
        <p:spPr>
          <a:xfrm>
            <a:off x="-12700" y="-12700"/>
            <a:ext cx="12360886" cy="6959600"/>
          </a:xfrm>
          <a:prstGeom prst="rect">
            <a:avLst/>
          </a:prstGeom>
          <a:noFill/>
          <a:ln>
            <a:noFill/>
          </a:ln>
        </p:spPr>
      </p:pic>
      <p:pic>
        <p:nvPicPr>
          <p:cNvPr id="87" name="Google Shape;87;p107" descr="A picture containing text, windmill, device&#10;&#10;Description automatically generated"/>
          <p:cNvPicPr preferRelativeResize="0"/>
          <p:nvPr/>
        </p:nvPicPr>
        <p:blipFill rotWithShape="1">
          <a:blip r:embed="rId2">
            <a:alphaModFix/>
          </a:blip>
          <a:srcRect t="19854" b="20292"/>
          <a:stretch/>
        </p:blipFill>
        <p:spPr>
          <a:xfrm>
            <a:off x="0" y="0"/>
            <a:ext cx="12360886" cy="4165600"/>
          </a:xfrm>
          <a:prstGeom prst="rect">
            <a:avLst/>
          </a:prstGeom>
          <a:noFill/>
          <a:ln>
            <a:noFill/>
          </a:ln>
        </p:spPr>
      </p:pic>
      <p:sp>
        <p:nvSpPr>
          <p:cNvPr id="88" name="Google Shape;88;p107"/>
          <p:cNvSpPr txBox="1">
            <a:spLocks noGrp="1"/>
          </p:cNvSpPr>
          <p:nvPr>
            <p:ph type="ctrTitle"/>
          </p:nvPr>
        </p:nvSpPr>
        <p:spPr>
          <a:xfrm>
            <a:off x="1524000" y="2235200"/>
            <a:ext cx="9144000" cy="2387600"/>
          </a:xfrm>
          <a:prstGeom prst="rect">
            <a:avLst/>
          </a:prstGeom>
          <a:noFill/>
          <a:ln>
            <a:noFill/>
          </a:ln>
        </p:spPr>
        <p:txBody>
          <a:bodyPr spcFirstLastPara="1" wrap="square" lIns="91425" tIns="45700" rIns="91425" bIns="45700" anchor="ctr" anchorCtr="0">
            <a:normAutofit/>
          </a:bodyPr>
          <a:lstStyle>
            <a:lvl1pPr lvl="0" algn="ctr">
              <a:lnSpc>
                <a:spcPct val="90000"/>
              </a:lnSpc>
              <a:spcBef>
                <a:spcPts val="0"/>
              </a:spcBef>
              <a:spcAft>
                <a:spcPts val="0"/>
              </a:spcAft>
              <a:buClr>
                <a:schemeClr val="lt1"/>
              </a:buClr>
              <a:buSzPts val="6000"/>
              <a:buFont typeface="Arial"/>
              <a:buNone/>
              <a:defRPr sz="6000">
                <a:solidFill>
                  <a:schemeClr val="lt1"/>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r>
              <a:rPr lang="en-US"/>
              <a:t>Click to edit Master title style</a:t>
            </a:r>
            <a:endParaRPr/>
          </a:p>
        </p:txBody>
      </p:sp>
    </p:spTree>
    <p:extLst>
      <p:ext uri="{BB962C8B-B14F-4D97-AF65-F5344CB8AC3E}">
        <p14:creationId xmlns:p14="http://schemas.microsoft.com/office/powerpoint/2010/main" val="83877524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hf sldNum="0" hdr="0" ftr="0" dt="0"/>
</p:sldLayout>
</file>

<file path=ppt/slideLayouts/slideLayout16.xml><?xml version="1.0" encoding="utf-8"?>
<p:sldLayout xmlns:a="http://schemas.openxmlformats.org/drawingml/2006/main" xmlns:r="http://schemas.openxmlformats.org/officeDocument/2006/relationships" xmlns:p="http://schemas.openxmlformats.org/presentationml/2006/main" matchingName="Title Only" type="titleOnly">
  <p:cSld name="2_Title Only">
    <p:spTree>
      <p:nvGrpSpPr>
        <p:cNvPr id="1" name="Shape 27"/>
        <p:cNvGrpSpPr/>
        <p:nvPr/>
      </p:nvGrpSpPr>
      <p:grpSpPr>
        <a:xfrm>
          <a:off x="0" y="0"/>
          <a:ext cx="0" cy="0"/>
          <a:chOff x="0" y="0"/>
          <a:chExt cx="0" cy="0"/>
        </a:xfrm>
      </p:grpSpPr>
      <p:sp>
        <p:nvSpPr>
          <p:cNvPr id="28" name="Google Shape;28;p22"/>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9" name="Google Shape;29;p22"/>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0" name="Google Shape;30;p22"/>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1" name="Google Shape;31;p22"/>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extLst>
      <p:ext uri="{BB962C8B-B14F-4D97-AF65-F5344CB8AC3E}">
        <p14:creationId xmlns:p14="http://schemas.microsoft.com/office/powerpoint/2010/main" val="210992539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2_Title and Content" type="obj">
  <p:cSld name="2_Title and Content">
    <p:spTree>
      <p:nvGrpSpPr>
        <p:cNvPr id="1" name="Shape 17"/>
        <p:cNvGrpSpPr/>
        <p:nvPr/>
      </p:nvGrpSpPr>
      <p:grpSpPr>
        <a:xfrm>
          <a:off x="0" y="0"/>
          <a:ext cx="0" cy="0"/>
          <a:chOff x="0" y="0"/>
          <a:chExt cx="0" cy="0"/>
        </a:xfrm>
      </p:grpSpPr>
      <p:sp>
        <p:nvSpPr>
          <p:cNvPr id="18" name="Google Shape;18;p94"/>
          <p:cNvSpPr/>
          <p:nvPr/>
        </p:nvSpPr>
        <p:spPr>
          <a:xfrm>
            <a:off x="-1" y="0"/>
            <a:ext cx="12192001" cy="3210560"/>
          </a:xfrm>
          <a:prstGeom prst="rect">
            <a:avLst/>
          </a:prstGeom>
          <a:solidFill>
            <a:srgbClr val="25408F"/>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sp>
        <p:nvSpPr>
          <p:cNvPr id="19" name="Google Shape;19;p94"/>
          <p:cNvSpPr txBox="1">
            <a:spLocks noGrp="1"/>
          </p:cNvSpPr>
          <p:nvPr>
            <p:ph type="title"/>
          </p:nvPr>
        </p:nvSpPr>
        <p:spPr>
          <a:xfrm>
            <a:off x="838200" y="1605280"/>
            <a:ext cx="10515600" cy="1325563"/>
          </a:xfrm>
          <a:prstGeom prst="rect">
            <a:avLst/>
          </a:prstGeom>
          <a:noFill/>
          <a:ln>
            <a:noFill/>
          </a:ln>
        </p:spPr>
        <p:txBody>
          <a:bodyPr spcFirstLastPara="1" wrap="square" lIns="91425" tIns="45700" rIns="91425" bIns="45700" anchor="ctr" anchorCtr="0">
            <a:normAutofit/>
          </a:bodyPr>
          <a:lstStyle>
            <a:lvl1pPr lvl="0" algn="ctr">
              <a:lnSpc>
                <a:spcPct val="90000"/>
              </a:lnSpc>
              <a:spcBef>
                <a:spcPts val="0"/>
              </a:spcBef>
              <a:spcAft>
                <a:spcPts val="0"/>
              </a:spcAft>
              <a:buClr>
                <a:schemeClr val="lt1"/>
              </a:buClr>
              <a:buSzPts val="2800"/>
              <a:buFont typeface="Arial"/>
              <a:buNone/>
              <a:defRPr sz="2800">
                <a:solidFill>
                  <a:schemeClr val="lt1"/>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r>
              <a:rPr lang="en-US"/>
              <a:t>Click to edit Master title style</a:t>
            </a:r>
            <a:endParaRPr/>
          </a:p>
        </p:txBody>
      </p:sp>
      <p:sp>
        <p:nvSpPr>
          <p:cNvPr id="20" name="Google Shape;20;p94"/>
          <p:cNvSpPr txBox="1">
            <a:spLocks noGrp="1"/>
          </p:cNvSpPr>
          <p:nvPr>
            <p:ph type="body" idx="1"/>
          </p:nvPr>
        </p:nvSpPr>
        <p:spPr>
          <a:xfrm>
            <a:off x="838200" y="3428999"/>
            <a:ext cx="10515600" cy="2311163"/>
          </a:xfrm>
          <a:prstGeom prst="rect">
            <a:avLst/>
          </a:prstGeom>
          <a:noFill/>
          <a:ln>
            <a:noFill/>
          </a:ln>
        </p:spPr>
        <p:txBody>
          <a:bodyPr spcFirstLastPara="1" wrap="square" lIns="91425" tIns="45700" rIns="91425" bIns="45700" anchor="t" anchorCtr="0">
            <a:normAutofit/>
          </a:bodyPr>
          <a:lstStyle>
            <a:lvl1pPr marL="457200" lvl="0" indent="-228600" algn="ctr">
              <a:lnSpc>
                <a:spcPct val="110000"/>
              </a:lnSpc>
              <a:spcBef>
                <a:spcPts val="600"/>
              </a:spcBef>
              <a:spcAft>
                <a:spcPts val="0"/>
              </a:spcAft>
              <a:buClr>
                <a:srgbClr val="4696D2"/>
              </a:buClr>
              <a:buSzPts val="1920"/>
              <a:buNone/>
              <a:defRPr>
                <a:solidFill>
                  <a:srgbClr val="0C0C0C"/>
                </a:solidFill>
              </a:defRPr>
            </a:lvl1pPr>
            <a:lvl2pPr marL="914400" lvl="1" indent="-228600" algn="ctr">
              <a:lnSpc>
                <a:spcPct val="110000"/>
              </a:lnSpc>
              <a:spcBef>
                <a:spcPts val="600"/>
              </a:spcBef>
              <a:spcAft>
                <a:spcPts val="0"/>
              </a:spcAft>
              <a:buClr>
                <a:srgbClr val="4696D2"/>
              </a:buClr>
              <a:buSzPts val="1600"/>
              <a:buNone/>
              <a:defRPr>
                <a:solidFill>
                  <a:srgbClr val="0C0C0C"/>
                </a:solidFill>
              </a:defRPr>
            </a:lvl2pPr>
            <a:lvl3pPr marL="1371600" lvl="2" indent="-320039" algn="ctr">
              <a:lnSpc>
                <a:spcPct val="110000"/>
              </a:lnSpc>
              <a:spcBef>
                <a:spcPts val="600"/>
              </a:spcBef>
              <a:spcAft>
                <a:spcPts val="0"/>
              </a:spcAft>
              <a:buClr>
                <a:srgbClr val="4696D2"/>
              </a:buClr>
              <a:buSzPts val="1440"/>
              <a:buChar char="•"/>
              <a:defRPr>
                <a:solidFill>
                  <a:srgbClr val="0C0C0C"/>
                </a:solidFill>
              </a:defRPr>
            </a:lvl3pPr>
            <a:lvl4pPr marL="1828800" lvl="3" indent="-309880" algn="ctr">
              <a:lnSpc>
                <a:spcPct val="110000"/>
              </a:lnSpc>
              <a:spcBef>
                <a:spcPts val="600"/>
              </a:spcBef>
              <a:spcAft>
                <a:spcPts val="0"/>
              </a:spcAft>
              <a:buClr>
                <a:srgbClr val="4696D2"/>
              </a:buClr>
              <a:buSzPts val="1280"/>
              <a:buChar char="•"/>
              <a:defRPr>
                <a:solidFill>
                  <a:srgbClr val="0C0C0C"/>
                </a:solidFill>
              </a:defRPr>
            </a:lvl4pPr>
            <a:lvl5pPr marL="2286000" lvl="4" indent="-309879" algn="ctr">
              <a:lnSpc>
                <a:spcPct val="110000"/>
              </a:lnSpc>
              <a:spcBef>
                <a:spcPts val="600"/>
              </a:spcBef>
              <a:spcAft>
                <a:spcPts val="0"/>
              </a:spcAft>
              <a:buClr>
                <a:srgbClr val="4696D2"/>
              </a:buClr>
              <a:buSzPts val="1280"/>
              <a:buChar char="•"/>
              <a:defRPr>
                <a:solidFill>
                  <a:srgbClr val="0C0C0C"/>
                </a:solidFill>
              </a:defRPr>
            </a:lvl5pPr>
            <a:lvl6pPr marL="2743200" lvl="5" indent="-342900" algn="l">
              <a:lnSpc>
                <a:spcPct val="90000"/>
              </a:lnSpc>
              <a:spcBef>
                <a:spcPts val="6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pPr lvl="0"/>
            <a:r>
              <a:rPr lang="en-US"/>
              <a:t>Click to edit Master text styles</a:t>
            </a:r>
          </a:p>
        </p:txBody>
      </p:sp>
      <p:pic>
        <p:nvPicPr>
          <p:cNvPr id="22" name="Google Shape;22;p94" descr="A picture containing text, windmill, device&#10;&#10;Description automatically generated"/>
          <p:cNvPicPr preferRelativeResize="0"/>
          <p:nvPr/>
        </p:nvPicPr>
        <p:blipFill rotWithShape="1">
          <a:blip r:embed="rId2">
            <a:alphaModFix/>
          </a:blip>
          <a:srcRect l="1053" t="26822" r="62310" b="63533"/>
          <a:stretch/>
        </p:blipFill>
        <p:spPr>
          <a:xfrm>
            <a:off x="0" y="477758"/>
            <a:ext cx="4592320" cy="680720"/>
          </a:xfrm>
          <a:prstGeom prst="rect">
            <a:avLst/>
          </a:prstGeom>
          <a:noFill/>
          <a:ln>
            <a:noFill/>
          </a:ln>
        </p:spPr>
      </p:pic>
    </p:spTree>
    <p:extLst>
      <p:ext uri="{BB962C8B-B14F-4D97-AF65-F5344CB8AC3E}">
        <p14:creationId xmlns:p14="http://schemas.microsoft.com/office/powerpoint/2010/main" val="413635071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hf sldNum="0" hdr="0" ftr="0" dt="0"/>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2_Title and Content" type="obj" preserve="1">
  <p:cSld name="3_Title and Content">
    <p:spTree>
      <p:nvGrpSpPr>
        <p:cNvPr id="1" name="Shape 17"/>
        <p:cNvGrpSpPr/>
        <p:nvPr/>
      </p:nvGrpSpPr>
      <p:grpSpPr>
        <a:xfrm>
          <a:off x="0" y="0"/>
          <a:ext cx="0" cy="0"/>
          <a:chOff x="0" y="0"/>
          <a:chExt cx="0" cy="0"/>
        </a:xfrm>
      </p:grpSpPr>
      <p:sp>
        <p:nvSpPr>
          <p:cNvPr id="18" name="Google Shape;18;p94"/>
          <p:cNvSpPr/>
          <p:nvPr/>
        </p:nvSpPr>
        <p:spPr>
          <a:xfrm>
            <a:off x="-1" y="0"/>
            <a:ext cx="12192001" cy="3210560"/>
          </a:xfrm>
          <a:prstGeom prst="rect">
            <a:avLst/>
          </a:prstGeom>
          <a:solidFill>
            <a:srgbClr val="25408F"/>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sp>
        <p:nvSpPr>
          <p:cNvPr id="19" name="Google Shape;19;p94"/>
          <p:cNvSpPr txBox="1">
            <a:spLocks noGrp="1"/>
          </p:cNvSpPr>
          <p:nvPr>
            <p:ph type="title"/>
          </p:nvPr>
        </p:nvSpPr>
        <p:spPr>
          <a:xfrm>
            <a:off x="838200" y="1605280"/>
            <a:ext cx="10515600" cy="1325563"/>
          </a:xfrm>
          <a:prstGeom prst="rect">
            <a:avLst/>
          </a:prstGeom>
          <a:noFill/>
          <a:ln>
            <a:noFill/>
          </a:ln>
        </p:spPr>
        <p:txBody>
          <a:bodyPr spcFirstLastPara="1" wrap="square" lIns="91425" tIns="45700" rIns="91425" bIns="45700" anchor="ctr" anchorCtr="0">
            <a:normAutofit/>
          </a:bodyPr>
          <a:lstStyle>
            <a:lvl1pPr lvl="0" algn="ctr">
              <a:lnSpc>
                <a:spcPct val="90000"/>
              </a:lnSpc>
              <a:spcBef>
                <a:spcPts val="0"/>
              </a:spcBef>
              <a:spcAft>
                <a:spcPts val="0"/>
              </a:spcAft>
              <a:buClr>
                <a:schemeClr val="lt1"/>
              </a:buClr>
              <a:buSzPts val="2800"/>
              <a:buFont typeface="Arial"/>
              <a:buNone/>
              <a:defRPr sz="2800">
                <a:solidFill>
                  <a:schemeClr val="lt1"/>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r>
              <a:rPr lang="en-US"/>
              <a:t>Click to edit Master title style</a:t>
            </a:r>
            <a:endParaRPr/>
          </a:p>
        </p:txBody>
      </p:sp>
      <p:sp>
        <p:nvSpPr>
          <p:cNvPr id="20" name="Google Shape;20;p94"/>
          <p:cNvSpPr txBox="1">
            <a:spLocks noGrp="1"/>
          </p:cNvSpPr>
          <p:nvPr>
            <p:ph type="body" idx="1"/>
          </p:nvPr>
        </p:nvSpPr>
        <p:spPr>
          <a:xfrm>
            <a:off x="838200" y="3428999"/>
            <a:ext cx="10515600" cy="2311163"/>
          </a:xfrm>
          <a:prstGeom prst="rect">
            <a:avLst/>
          </a:prstGeom>
          <a:noFill/>
          <a:ln>
            <a:noFill/>
          </a:ln>
        </p:spPr>
        <p:txBody>
          <a:bodyPr spcFirstLastPara="1" wrap="square" lIns="91425" tIns="45700" rIns="91425" bIns="45700" anchor="t" anchorCtr="0">
            <a:normAutofit/>
          </a:bodyPr>
          <a:lstStyle>
            <a:lvl1pPr marL="11113" lvl="0" indent="0" algn="ctr">
              <a:lnSpc>
                <a:spcPct val="100000"/>
              </a:lnSpc>
              <a:spcBef>
                <a:spcPts val="600"/>
              </a:spcBef>
              <a:spcAft>
                <a:spcPts val="0"/>
              </a:spcAft>
              <a:buClr>
                <a:srgbClr val="4696D2"/>
              </a:buClr>
              <a:buSzPts val="1920"/>
              <a:buNone/>
              <a:tabLst/>
              <a:defRPr sz="2800">
                <a:solidFill>
                  <a:srgbClr val="0C0C0C"/>
                </a:solidFill>
              </a:defRPr>
            </a:lvl1pPr>
            <a:lvl2pPr marL="914400" lvl="1" indent="-228600" algn="ctr">
              <a:lnSpc>
                <a:spcPct val="110000"/>
              </a:lnSpc>
              <a:spcBef>
                <a:spcPts val="600"/>
              </a:spcBef>
              <a:spcAft>
                <a:spcPts val="0"/>
              </a:spcAft>
              <a:buClr>
                <a:srgbClr val="4696D2"/>
              </a:buClr>
              <a:buSzPts val="1600"/>
              <a:buNone/>
              <a:defRPr>
                <a:solidFill>
                  <a:srgbClr val="0C0C0C"/>
                </a:solidFill>
              </a:defRPr>
            </a:lvl2pPr>
            <a:lvl3pPr marL="1371600" lvl="2" indent="-320039" algn="ctr">
              <a:lnSpc>
                <a:spcPct val="110000"/>
              </a:lnSpc>
              <a:spcBef>
                <a:spcPts val="600"/>
              </a:spcBef>
              <a:spcAft>
                <a:spcPts val="0"/>
              </a:spcAft>
              <a:buClr>
                <a:srgbClr val="4696D2"/>
              </a:buClr>
              <a:buSzPts val="1440"/>
              <a:buChar char="•"/>
              <a:defRPr>
                <a:solidFill>
                  <a:srgbClr val="0C0C0C"/>
                </a:solidFill>
              </a:defRPr>
            </a:lvl3pPr>
            <a:lvl4pPr marL="1828800" lvl="3" indent="-309880" algn="ctr">
              <a:lnSpc>
                <a:spcPct val="110000"/>
              </a:lnSpc>
              <a:spcBef>
                <a:spcPts val="600"/>
              </a:spcBef>
              <a:spcAft>
                <a:spcPts val="0"/>
              </a:spcAft>
              <a:buClr>
                <a:srgbClr val="4696D2"/>
              </a:buClr>
              <a:buSzPts val="1280"/>
              <a:buChar char="•"/>
              <a:defRPr>
                <a:solidFill>
                  <a:srgbClr val="0C0C0C"/>
                </a:solidFill>
              </a:defRPr>
            </a:lvl4pPr>
            <a:lvl5pPr marL="2286000" lvl="4" indent="-309879" algn="ctr">
              <a:lnSpc>
                <a:spcPct val="110000"/>
              </a:lnSpc>
              <a:spcBef>
                <a:spcPts val="600"/>
              </a:spcBef>
              <a:spcAft>
                <a:spcPts val="0"/>
              </a:spcAft>
              <a:buClr>
                <a:srgbClr val="4696D2"/>
              </a:buClr>
              <a:buSzPts val="1280"/>
              <a:buChar char="•"/>
              <a:defRPr>
                <a:solidFill>
                  <a:srgbClr val="0C0C0C"/>
                </a:solidFill>
              </a:defRPr>
            </a:lvl5pPr>
            <a:lvl6pPr marL="2743200" lvl="5" indent="-342900" algn="l">
              <a:lnSpc>
                <a:spcPct val="90000"/>
              </a:lnSpc>
              <a:spcBef>
                <a:spcPts val="6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pPr lvl="0"/>
            <a:r>
              <a:rPr lang="en-US"/>
              <a:t>Click to edit Master text styles</a:t>
            </a:r>
          </a:p>
        </p:txBody>
      </p:sp>
      <p:pic>
        <p:nvPicPr>
          <p:cNvPr id="22" name="Google Shape;22;p94" descr="A picture containing text, windmill, device&#10;&#10;Description automatically generated"/>
          <p:cNvPicPr preferRelativeResize="0"/>
          <p:nvPr/>
        </p:nvPicPr>
        <p:blipFill rotWithShape="1">
          <a:blip r:embed="rId2">
            <a:alphaModFix/>
          </a:blip>
          <a:srcRect l="1053" t="26822" r="62310" b="63533"/>
          <a:stretch/>
        </p:blipFill>
        <p:spPr>
          <a:xfrm>
            <a:off x="0" y="477758"/>
            <a:ext cx="4592320" cy="680720"/>
          </a:xfrm>
          <a:prstGeom prst="rect">
            <a:avLst/>
          </a:prstGeom>
          <a:noFill/>
          <a:ln>
            <a:noFill/>
          </a:ln>
        </p:spPr>
      </p:pic>
    </p:spTree>
    <p:extLst>
      <p:ext uri="{BB962C8B-B14F-4D97-AF65-F5344CB8AC3E}">
        <p14:creationId xmlns:p14="http://schemas.microsoft.com/office/powerpoint/2010/main" val="183595520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1_Title Only">
  <p:cSld name="1_Title Only">
    <p:spTree>
      <p:nvGrpSpPr>
        <p:cNvPr id="1" name="Shape 23"/>
        <p:cNvGrpSpPr/>
        <p:nvPr/>
      </p:nvGrpSpPr>
      <p:grpSpPr>
        <a:xfrm>
          <a:off x="0" y="0"/>
          <a:ext cx="0" cy="0"/>
          <a:chOff x="0" y="0"/>
          <a:chExt cx="0" cy="0"/>
        </a:xfrm>
      </p:grpSpPr>
      <p:sp>
        <p:nvSpPr>
          <p:cNvPr id="24" name="Google Shape;24;p95"/>
          <p:cNvSpPr/>
          <p:nvPr/>
        </p:nvSpPr>
        <p:spPr>
          <a:xfrm>
            <a:off x="0" y="0"/>
            <a:ext cx="7966895" cy="6877515"/>
          </a:xfrm>
          <a:prstGeom prst="rect">
            <a:avLst/>
          </a:prstGeom>
          <a:solidFill>
            <a:srgbClr val="25408F"/>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sp>
        <p:nvSpPr>
          <p:cNvPr id="25" name="Google Shape;25;p95"/>
          <p:cNvSpPr txBox="1">
            <a:spLocks noGrp="1"/>
          </p:cNvSpPr>
          <p:nvPr>
            <p:ph type="title"/>
          </p:nvPr>
        </p:nvSpPr>
        <p:spPr>
          <a:xfrm>
            <a:off x="757667" y="1152421"/>
            <a:ext cx="4923765" cy="1325563"/>
          </a:xfrm>
          <a:prstGeom prst="rect">
            <a:avLst/>
          </a:prstGeom>
          <a:noFill/>
          <a:ln>
            <a:noFill/>
          </a:ln>
        </p:spPr>
        <p:txBody>
          <a:bodyPr spcFirstLastPara="1" wrap="square" lIns="91425" tIns="45700" rIns="91425" bIns="45700" anchor="ctr" anchorCtr="0">
            <a:noAutofit/>
          </a:bodyPr>
          <a:lstStyle>
            <a:lvl1pPr lvl="0" algn="l">
              <a:lnSpc>
                <a:spcPct val="90000"/>
              </a:lnSpc>
              <a:spcBef>
                <a:spcPts val="0"/>
              </a:spcBef>
              <a:spcAft>
                <a:spcPts val="0"/>
              </a:spcAft>
              <a:buClr>
                <a:schemeClr val="lt1"/>
              </a:buClr>
              <a:buSzPts val="3600"/>
              <a:buFont typeface="Arial"/>
              <a:buNone/>
              <a:defRPr sz="3600" b="1" i="0">
                <a:solidFill>
                  <a:schemeClr val="lt1"/>
                </a:solidFill>
                <a:latin typeface="Arial"/>
                <a:ea typeface="Arial"/>
                <a:cs typeface="Arial"/>
                <a:sym typeface="Aria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r>
              <a:rPr lang="en-US"/>
              <a:t>Click to edit Master title style</a:t>
            </a:r>
            <a:endParaRPr/>
          </a:p>
        </p:txBody>
      </p:sp>
      <p:sp>
        <p:nvSpPr>
          <p:cNvPr id="26" name="Google Shape;26;p95"/>
          <p:cNvSpPr txBox="1">
            <a:spLocks noGrp="1"/>
          </p:cNvSpPr>
          <p:nvPr>
            <p:ph type="body" idx="1"/>
          </p:nvPr>
        </p:nvSpPr>
        <p:spPr>
          <a:xfrm>
            <a:off x="757667" y="2550275"/>
            <a:ext cx="4923765" cy="3427831"/>
          </a:xfrm>
          <a:prstGeom prst="rect">
            <a:avLst/>
          </a:prstGeom>
          <a:noFill/>
          <a:ln>
            <a:noFill/>
          </a:ln>
        </p:spPr>
        <p:txBody>
          <a:bodyPr spcFirstLastPara="1" wrap="square" lIns="91425" tIns="45700" rIns="91425" bIns="45700" anchor="t" anchorCtr="0">
            <a:normAutofit/>
          </a:bodyPr>
          <a:lstStyle>
            <a:lvl1pPr marL="457200" lvl="0" indent="-350520" algn="l">
              <a:lnSpc>
                <a:spcPct val="110000"/>
              </a:lnSpc>
              <a:spcBef>
                <a:spcPts val="600"/>
              </a:spcBef>
              <a:spcAft>
                <a:spcPts val="0"/>
              </a:spcAft>
              <a:buClr>
                <a:srgbClr val="4696D2"/>
              </a:buClr>
              <a:buSzPts val="1920"/>
              <a:buChar char="•"/>
              <a:defRPr>
                <a:solidFill>
                  <a:schemeClr val="lt1"/>
                </a:solidFill>
              </a:defRPr>
            </a:lvl1pPr>
            <a:lvl2pPr marL="914400" lvl="1" indent="-330200" algn="l">
              <a:lnSpc>
                <a:spcPct val="110000"/>
              </a:lnSpc>
              <a:spcBef>
                <a:spcPts val="600"/>
              </a:spcBef>
              <a:spcAft>
                <a:spcPts val="0"/>
              </a:spcAft>
              <a:buClr>
                <a:srgbClr val="4696D2"/>
              </a:buClr>
              <a:buSzPts val="1600"/>
              <a:buChar char="•"/>
              <a:defRPr>
                <a:solidFill>
                  <a:schemeClr val="lt1"/>
                </a:solidFill>
              </a:defRPr>
            </a:lvl2pPr>
            <a:lvl3pPr marL="1371600" lvl="2" indent="-320039" algn="l">
              <a:lnSpc>
                <a:spcPct val="110000"/>
              </a:lnSpc>
              <a:spcBef>
                <a:spcPts val="600"/>
              </a:spcBef>
              <a:spcAft>
                <a:spcPts val="0"/>
              </a:spcAft>
              <a:buClr>
                <a:srgbClr val="4696D2"/>
              </a:buClr>
              <a:buSzPts val="1440"/>
              <a:buChar char="•"/>
              <a:defRPr>
                <a:solidFill>
                  <a:schemeClr val="lt1"/>
                </a:solidFill>
              </a:defRPr>
            </a:lvl3pPr>
            <a:lvl4pPr marL="1828800" lvl="3" indent="-309880" algn="l">
              <a:lnSpc>
                <a:spcPct val="110000"/>
              </a:lnSpc>
              <a:spcBef>
                <a:spcPts val="600"/>
              </a:spcBef>
              <a:spcAft>
                <a:spcPts val="0"/>
              </a:spcAft>
              <a:buClr>
                <a:srgbClr val="4696D2"/>
              </a:buClr>
              <a:buSzPts val="1280"/>
              <a:buChar char="•"/>
              <a:defRPr>
                <a:solidFill>
                  <a:schemeClr val="lt1"/>
                </a:solidFill>
              </a:defRPr>
            </a:lvl4pPr>
            <a:lvl5pPr marL="2286000" lvl="4" indent="-309879" algn="l">
              <a:lnSpc>
                <a:spcPct val="110000"/>
              </a:lnSpc>
              <a:spcBef>
                <a:spcPts val="600"/>
              </a:spcBef>
              <a:spcAft>
                <a:spcPts val="0"/>
              </a:spcAft>
              <a:buClr>
                <a:srgbClr val="4696D2"/>
              </a:buClr>
              <a:buSzPts val="1280"/>
              <a:buChar char="•"/>
              <a:defRPr>
                <a:solidFill>
                  <a:schemeClr val="lt1"/>
                </a:solidFill>
              </a:defRPr>
            </a:lvl5pPr>
            <a:lvl6pPr marL="2743200" lvl="5" indent="-342900" algn="l">
              <a:lnSpc>
                <a:spcPct val="90000"/>
              </a:lnSpc>
              <a:spcBef>
                <a:spcPts val="6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pPr lvl="0"/>
            <a:r>
              <a:rPr lang="en-US"/>
              <a:t>Click to edit Master text styles</a:t>
            </a:r>
          </a:p>
        </p:txBody>
      </p:sp>
      <p:sp>
        <p:nvSpPr>
          <p:cNvPr id="27" name="Google Shape;27;p95"/>
          <p:cNvSpPr/>
          <p:nvPr/>
        </p:nvSpPr>
        <p:spPr>
          <a:xfrm>
            <a:off x="6900076" y="1598753"/>
            <a:ext cx="3648973" cy="3660494"/>
          </a:xfrm>
          <a:prstGeom prst="rect">
            <a:avLst/>
          </a:prstGeom>
          <a:solidFill>
            <a:srgbClr val="F2F2F2"/>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sp>
        <p:nvSpPr>
          <p:cNvPr id="28" name="Google Shape;28;p95"/>
          <p:cNvSpPr>
            <a:spLocks noGrp="1"/>
          </p:cNvSpPr>
          <p:nvPr>
            <p:ph type="pic" idx="2"/>
          </p:nvPr>
        </p:nvSpPr>
        <p:spPr>
          <a:xfrm>
            <a:off x="6900075" y="1598753"/>
            <a:ext cx="3648974" cy="3660494"/>
          </a:xfrm>
          <a:prstGeom prst="rect">
            <a:avLst/>
          </a:prstGeom>
          <a:noFill/>
          <a:ln w="63500" cap="flat" cmpd="sng">
            <a:solidFill>
              <a:schemeClr val="lt1"/>
            </a:solidFill>
            <a:prstDash val="solid"/>
            <a:round/>
            <a:headEnd type="none" w="sm" len="sm"/>
            <a:tailEnd type="none" w="sm" len="sm"/>
          </a:ln>
        </p:spPr>
      </p:sp>
    </p:spTree>
    <p:extLst>
      <p:ext uri="{BB962C8B-B14F-4D97-AF65-F5344CB8AC3E}">
        <p14:creationId xmlns:p14="http://schemas.microsoft.com/office/powerpoint/2010/main" val="27658671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hf sldNum="0"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3_Blank">
  <p:cSld name="3_Blank">
    <p:spTree>
      <p:nvGrpSpPr>
        <p:cNvPr id="1" name="Shape 30"/>
        <p:cNvGrpSpPr/>
        <p:nvPr/>
      </p:nvGrpSpPr>
      <p:grpSpPr>
        <a:xfrm>
          <a:off x="0" y="0"/>
          <a:ext cx="0" cy="0"/>
          <a:chOff x="0" y="0"/>
          <a:chExt cx="0" cy="0"/>
        </a:xfrm>
      </p:grpSpPr>
      <p:pic>
        <p:nvPicPr>
          <p:cNvPr id="31" name="Google Shape;31;p96" descr="A picture containing text, windmill, device&#10;&#10;Description automatically generated"/>
          <p:cNvPicPr preferRelativeResize="0"/>
          <p:nvPr/>
        </p:nvPicPr>
        <p:blipFill rotWithShape="1">
          <a:blip r:embed="rId2">
            <a:alphaModFix/>
          </a:blip>
          <a:srcRect/>
          <a:stretch/>
        </p:blipFill>
        <p:spPr>
          <a:xfrm>
            <a:off x="-12700" y="-12700"/>
            <a:ext cx="12360886" cy="6959600"/>
          </a:xfrm>
          <a:prstGeom prst="rect">
            <a:avLst/>
          </a:prstGeom>
          <a:noFill/>
          <a:ln>
            <a:noFill/>
          </a:ln>
        </p:spPr>
      </p:pic>
      <p:pic>
        <p:nvPicPr>
          <p:cNvPr id="32" name="Google Shape;32;p96" descr="A picture containing text, windmill, device&#10;&#10;Description automatically generated"/>
          <p:cNvPicPr preferRelativeResize="0"/>
          <p:nvPr/>
        </p:nvPicPr>
        <p:blipFill rotWithShape="1">
          <a:blip r:embed="rId2">
            <a:alphaModFix/>
          </a:blip>
          <a:srcRect t="19854" b="20292"/>
          <a:stretch/>
        </p:blipFill>
        <p:spPr>
          <a:xfrm>
            <a:off x="0" y="0"/>
            <a:ext cx="12360886" cy="4165600"/>
          </a:xfrm>
          <a:prstGeom prst="rect">
            <a:avLst/>
          </a:prstGeom>
          <a:noFill/>
          <a:ln>
            <a:noFill/>
          </a:ln>
        </p:spPr>
      </p:pic>
      <p:sp>
        <p:nvSpPr>
          <p:cNvPr id="33" name="Google Shape;33;p96"/>
          <p:cNvSpPr txBox="1">
            <a:spLocks noGrp="1"/>
          </p:cNvSpPr>
          <p:nvPr>
            <p:ph type="ctrTitle"/>
          </p:nvPr>
        </p:nvSpPr>
        <p:spPr>
          <a:xfrm>
            <a:off x="1524000" y="2235200"/>
            <a:ext cx="9144000" cy="2387600"/>
          </a:xfrm>
          <a:prstGeom prst="rect">
            <a:avLst/>
          </a:prstGeom>
          <a:noFill/>
          <a:ln>
            <a:noFill/>
          </a:ln>
        </p:spPr>
        <p:txBody>
          <a:bodyPr spcFirstLastPara="1" wrap="square" lIns="91425" tIns="45700" rIns="91425" bIns="45700" anchor="ctr" anchorCtr="0">
            <a:normAutofit/>
          </a:bodyPr>
          <a:lstStyle>
            <a:lvl1pPr lvl="0" algn="ctr">
              <a:lnSpc>
                <a:spcPct val="90000"/>
              </a:lnSpc>
              <a:spcBef>
                <a:spcPts val="0"/>
              </a:spcBef>
              <a:spcAft>
                <a:spcPts val="0"/>
              </a:spcAft>
              <a:buClr>
                <a:schemeClr val="lt1"/>
              </a:buClr>
              <a:buSzPts val="6000"/>
              <a:buFont typeface="Arial"/>
              <a:buNone/>
              <a:defRPr sz="6000">
                <a:solidFill>
                  <a:schemeClr val="lt1"/>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r>
              <a:rPr lang="en-US"/>
              <a:t>Click to edit Master title style</a:t>
            </a:r>
            <a:endParaRPr/>
          </a:p>
        </p:txBody>
      </p:sp>
      <p:sp>
        <p:nvSpPr>
          <p:cNvPr id="34" name="Google Shape;34;p96"/>
          <p:cNvSpPr txBox="1">
            <a:spLocks noGrp="1"/>
          </p:cNvSpPr>
          <p:nvPr>
            <p:ph type="body" idx="1"/>
          </p:nvPr>
        </p:nvSpPr>
        <p:spPr>
          <a:xfrm>
            <a:off x="1524000" y="4622800"/>
            <a:ext cx="9144000" cy="1500187"/>
          </a:xfrm>
          <a:prstGeom prst="rect">
            <a:avLst/>
          </a:prstGeom>
          <a:noFill/>
          <a:ln>
            <a:noFill/>
          </a:ln>
        </p:spPr>
        <p:txBody>
          <a:bodyPr spcFirstLastPara="1" wrap="square" lIns="91425" tIns="45700" rIns="91425" bIns="45700" anchor="t" anchorCtr="0">
            <a:normAutofit/>
          </a:bodyPr>
          <a:lstStyle>
            <a:lvl1pPr marL="457200" lvl="0" indent="-228600" algn="ctr">
              <a:lnSpc>
                <a:spcPct val="100000"/>
              </a:lnSpc>
              <a:spcBef>
                <a:spcPts val="1000"/>
              </a:spcBef>
              <a:spcAft>
                <a:spcPts val="0"/>
              </a:spcAft>
              <a:buClr>
                <a:srgbClr val="888888"/>
              </a:buClr>
              <a:buSzPts val="2400"/>
              <a:buNone/>
              <a:defRPr sz="2400">
                <a:solidFill>
                  <a:schemeClr val="lt1"/>
                </a:solidFill>
              </a:defRPr>
            </a:lvl1pPr>
            <a:lvl2pPr marL="914400" lvl="1" indent="-228600" algn="l">
              <a:lnSpc>
                <a:spcPct val="90000"/>
              </a:lnSpc>
              <a:spcBef>
                <a:spcPts val="500"/>
              </a:spcBef>
              <a:spcAft>
                <a:spcPts val="0"/>
              </a:spcAft>
              <a:buClr>
                <a:srgbClr val="888888"/>
              </a:buClr>
              <a:buSzPts val="2000"/>
              <a:buNone/>
              <a:defRPr sz="2000">
                <a:solidFill>
                  <a:srgbClr val="888888"/>
                </a:solidFill>
              </a:defRPr>
            </a:lvl2pPr>
            <a:lvl3pPr marL="1371600" lvl="2" indent="-228600" algn="l">
              <a:lnSpc>
                <a:spcPct val="90000"/>
              </a:lnSpc>
              <a:spcBef>
                <a:spcPts val="500"/>
              </a:spcBef>
              <a:spcAft>
                <a:spcPts val="0"/>
              </a:spcAft>
              <a:buClr>
                <a:srgbClr val="888888"/>
              </a:buClr>
              <a:buSzPts val="1800"/>
              <a:buNone/>
              <a:defRPr sz="1800">
                <a:solidFill>
                  <a:srgbClr val="888888"/>
                </a:solidFill>
              </a:defRPr>
            </a:lvl3pPr>
            <a:lvl4pPr marL="1828800" lvl="3" indent="-228600" algn="l">
              <a:lnSpc>
                <a:spcPct val="90000"/>
              </a:lnSpc>
              <a:spcBef>
                <a:spcPts val="500"/>
              </a:spcBef>
              <a:spcAft>
                <a:spcPts val="0"/>
              </a:spcAft>
              <a:buClr>
                <a:srgbClr val="888888"/>
              </a:buClr>
              <a:buSzPts val="1600"/>
              <a:buNone/>
              <a:defRPr sz="1600">
                <a:solidFill>
                  <a:srgbClr val="888888"/>
                </a:solidFill>
              </a:defRPr>
            </a:lvl4pPr>
            <a:lvl5pPr marL="2286000" lvl="4" indent="-228600" algn="l">
              <a:lnSpc>
                <a:spcPct val="90000"/>
              </a:lnSpc>
              <a:spcBef>
                <a:spcPts val="500"/>
              </a:spcBef>
              <a:spcAft>
                <a:spcPts val="0"/>
              </a:spcAft>
              <a:buClr>
                <a:srgbClr val="888888"/>
              </a:buClr>
              <a:buSzPts val="1600"/>
              <a:buNone/>
              <a:defRPr sz="1600">
                <a:solidFill>
                  <a:srgbClr val="888888"/>
                </a:solidFill>
              </a:defRPr>
            </a:lvl5pPr>
            <a:lvl6pPr marL="2743200" lvl="5" indent="-228600" algn="l">
              <a:lnSpc>
                <a:spcPct val="90000"/>
              </a:lnSpc>
              <a:spcBef>
                <a:spcPts val="500"/>
              </a:spcBef>
              <a:spcAft>
                <a:spcPts val="0"/>
              </a:spcAft>
              <a:buClr>
                <a:srgbClr val="888888"/>
              </a:buClr>
              <a:buSzPts val="1600"/>
              <a:buNone/>
              <a:defRPr sz="1600">
                <a:solidFill>
                  <a:srgbClr val="888888"/>
                </a:solidFill>
              </a:defRPr>
            </a:lvl6pPr>
            <a:lvl7pPr marL="3200400" lvl="6" indent="-228600" algn="l">
              <a:lnSpc>
                <a:spcPct val="90000"/>
              </a:lnSpc>
              <a:spcBef>
                <a:spcPts val="500"/>
              </a:spcBef>
              <a:spcAft>
                <a:spcPts val="0"/>
              </a:spcAft>
              <a:buClr>
                <a:srgbClr val="888888"/>
              </a:buClr>
              <a:buSzPts val="1600"/>
              <a:buNone/>
              <a:defRPr sz="1600">
                <a:solidFill>
                  <a:srgbClr val="888888"/>
                </a:solidFill>
              </a:defRPr>
            </a:lvl7pPr>
            <a:lvl8pPr marL="3657600" lvl="7" indent="-228600" algn="l">
              <a:lnSpc>
                <a:spcPct val="90000"/>
              </a:lnSpc>
              <a:spcBef>
                <a:spcPts val="500"/>
              </a:spcBef>
              <a:spcAft>
                <a:spcPts val="0"/>
              </a:spcAft>
              <a:buClr>
                <a:srgbClr val="888888"/>
              </a:buClr>
              <a:buSzPts val="1600"/>
              <a:buNone/>
              <a:defRPr sz="1600">
                <a:solidFill>
                  <a:srgbClr val="888888"/>
                </a:solidFill>
              </a:defRPr>
            </a:lvl8pPr>
            <a:lvl9pPr marL="4114800" lvl="8" indent="-228600" algn="l">
              <a:lnSpc>
                <a:spcPct val="90000"/>
              </a:lnSpc>
              <a:spcBef>
                <a:spcPts val="500"/>
              </a:spcBef>
              <a:spcAft>
                <a:spcPts val="0"/>
              </a:spcAft>
              <a:buClr>
                <a:srgbClr val="888888"/>
              </a:buClr>
              <a:buSzPts val="1600"/>
              <a:buNone/>
              <a:defRPr sz="1600">
                <a:solidFill>
                  <a:srgbClr val="888888"/>
                </a:solidFill>
              </a:defRPr>
            </a:lvl9pPr>
          </a:lstStyle>
          <a:p>
            <a:pPr lvl="0"/>
            <a:r>
              <a:rPr lang="en-US"/>
              <a:t>Click to edit Master text styles</a:t>
            </a:r>
          </a:p>
        </p:txBody>
      </p:sp>
    </p:spTree>
    <p:extLst>
      <p:ext uri="{BB962C8B-B14F-4D97-AF65-F5344CB8AC3E}">
        <p14:creationId xmlns:p14="http://schemas.microsoft.com/office/powerpoint/2010/main" val="54298802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hf sldNum="0"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Comparison" type="twoTxTwoObj">
  <p:cSld name="Comparison">
    <p:spTree>
      <p:nvGrpSpPr>
        <p:cNvPr id="1" name="Shape 35"/>
        <p:cNvGrpSpPr/>
        <p:nvPr/>
      </p:nvGrpSpPr>
      <p:grpSpPr>
        <a:xfrm>
          <a:off x="0" y="0"/>
          <a:ext cx="0" cy="0"/>
          <a:chOff x="0" y="0"/>
          <a:chExt cx="0" cy="0"/>
        </a:xfrm>
      </p:grpSpPr>
      <p:sp>
        <p:nvSpPr>
          <p:cNvPr id="36" name="Google Shape;36;p97"/>
          <p:cNvSpPr/>
          <p:nvPr/>
        </p:nvSpPr>
        <p:spPr>
          <a:xfrm>
            <a:off x="-1" y="0"/>
            <a:ext cx="12192001" cy="1573308"/>
          </a:xfrm>
          <a:prstGeom prst="rect">
            <a:avLst/>
          </a:prstGeom>
          <a:solidFill>
            <a:srgbClr val="25408F"/>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sp>
        <p:nvSpPr>
          <p:cNvPr id="37" name="Google Shape;37;p97"/>
          <p:cNvSpPr txBox="1">
            <a:spLocks noGrp="1"/>
          </p:cNvSpPr>
          <p:nvPr>
            <p:ph type="title"/>
          </p:nvPr>
        </p:nvSpPr>
        <p:spPr>
          <a:xfrm>
            <a:off x="839788" y="123873"/>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lt1"/>
              </a:buClr>
              <a:buSzPts val="2800"/>
              <a:buFont typeface="Arial"/>
              <a:buNone/>
              <a:defRPr sz="2800">
                <a:solidFill>
                  <a:schemeClr val="lt1"/>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r>
              <a:rPr lang="en-US"/>
              <a:t>Click to edit Master title style</a:t>
            </a:r>
            <a:endParaRPr/>
          </a:p>
        </p:txBody>
      </p:sp>
      <p:sp>
        <p:nvSpPr>
          <p:cNvPr id="38" name="Google Shape;38;p97"/>
          <p:cNvSpPr txBox="1">
            <a:spLocks noGrp="1"/>
          </p:cNvSpPr>
          <p:nvPr>
            <p:ph type="body" idx="1"/>
          </p:nvPr>
        </p:nvSpPr>
        <p:spPr>
          <a:xfrm>
            <a:off x="839788" y="1681163"/>
            <a:ext cx="5157787" cy="823912"/>
          </a:xfrm>
          <a:prstGeom prst="rect">
            <a:avLst/>
          </a:prstGeom>
          <a:noFill/>
          <a:ln>
            <a:noFill/>
          </a:ln>
        </p:spPr>
        <p:txBody>
          <a:bodyPr spcFirstLastPara="1" wrap="square" lIns="91425" tIns="45700" rIns="91425" bIns="45700" anchor="ctr" anchorCtr="0">
            <a:normAutofit/>
          </a:bodyPr>
          <a:lstStyle>
            <a:lvl1pPr marL="457200" lvl="0" indent="-228600" algn="l">
              <a:lnSpc>
                <a:spcPct val="110000"/>
              </a:lnSpc>
              <a:spcBef>
                <a:spcPts val="600"/>
              </a:spcBef>
              <a:spcAft>
                <a:spcPts val="0"/>
              </a:spcAft>
              <a:buSzPts val="1920"/>
              <a:buNone/>
              <a:defRPr sz="2400" b="1">
                <a:solidFill>
                  <a:srgbClr val="4696D2"/>
                </a:solidFill>
              </a:defRPr>
            </a:lvl1pPr>
            <a:lvl2pPr marL="914400" lvl="1" indent="-228600" algn="l">
              <a:lnSpc>
                <a:spcPct val="110000"/>
              </a:lnSpc>
              <a:spcBef>
                <a:spcPts val="600"/>
              </a:spcBef>
              <a:spcAft>
                <a:spcPts val="0"/>
              </a:spcAft>
              <a:buSzPts val="1600"/>
              <a:buNone/>
              <a:defRPr sz="2000" b="1"/>
            </a:lvl2pPr>
            <a:lvl3pPr marL="1371600" lvl="2" indent="-228600" algn="l">
              <a:lnSpc>
                <a:spcPct val="110000"/>
              </a:lnSpc>
              <a:spcBef>
                <a:spcPts val="600"/>
              </a:spcBef>
              <a:spcAft>
                <a:spcPts val="0"/>
              </a:spcAft>
              <a:buSzPts val="1440"/>
              <a:buNone/>
              <a:defRPr sz="1800" b="1"/>
            </a:lvl3pPr>
            <a:lvl4pPr marL="1828800" lvl="3" indent="-228600" algn="l">
              <a:lnSpc>
                <a:spcPct val="110000"/>
              </a:lnSpc>
              <a:spcBef>
                <a:spcPts val="600"/>
              </a:spcBef>
              <a:spcAft>
                <a:spcPts val="0"/>
              </a:spcAft>
              <a:buSzPts val="1280"/>
              <a:buNone/>
              <a:defRPr sz="1600" b="1"/>
            </a:lvl4pPr>
            <a:lvl5pPr marL="2286000" lvl="4" indent="-228600" algn="l">
              <a:lnSpc>
                <a:spcPct val="110000"/>
              </a:lnSpc>
              <a:spcBef>
                <a:spcPts val="600"/>
              </a:spcBef>
              <a:spcAft>
                <a:spcPts val="0"/>
              </a:spcAft>
              <a:buSzPts val="1280"/>
              <a:buNone/>
              <a:defRPr sz="1600" b="1"/>
            </a:lvl5pPr>
            <a:lvl6pPr marL="2743200" lvl="5" indent="-228600" algn="l">
              <a:lnSpc>
                <a:spcPct val="90000"/>
              </a:lnSpc>
              <a:spcBef>
                <a:spcPts val="6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pPr lvl="0"/>
            <a:r>
              <a:rPr lang="en-US"/>
              <a:t>Click to edit Master text styles</a:t>
            </a:r>
          </a:p>
        </p:txBody>
      </p:sp>
      <p:sp>
        <p:nvSpPr>
          <p:cNvPr id="39" name="Google Shape;39;p97"/>
          <p:cNvSpPr txBox="1">
            <a:spLocks noGrp="1"/>
          </p:cNvSpPr>
          <p:nvPr>
            <p:ph type="body" idx="2"/>
          </p:nvPr>
        </p:nvSpPr>
        <p:spPr>
          <a:xfrm>
            <a:off x="839788" y="2505075"/>
            <a:ext cx="5157787" cy="3692525"/>
          </a:xfrm>
          <a:prstGeom prst="rect">
            <a:avLst/>
          </a:prstGeom>
          <a:noFill/>
          <a:ln>
            <a:noFill/>
          </a:ln>
        </p:spPr>
        <p:txBody>
          <a:bodyPr spcFirstLastPara="1" wrap="square" lIns="91425" tIns="45700" rIns="91425" bIns="45700" anchor="t" anchorCtr="0">
            <a:normAutofit/>
          </a:bodyPr>
          <a:lstStyle>
            <a:lvl1pPr marL="457200" lvl="0" indent="-320040" algn="l">
              <a:lnSpc>
                <a:spcPct val="110000"/>
              </a:lnSpc>
              <a:spcBef>
                <a:spcPts val="600"/>
              </a:spcBef>
              <a:spcAft>
                <a:spcPts val="0"/>
              </a:spcAft>
              <a:buSzPts val="1440"/>
              <a:buChar char="•"/>
              <a:defRPr/>
            </a:lvl1pPr>
            <a:lvl2pPr marL="914400" lvl="1" indent="-320040" algn="l">
              <a:lnSpc>
                <a:spcPct val="110000"/>
              </a:lnSpc>
              <a:spcBef>
                <a:spcPts val="600"/>
              </a:spcBef>
              <a:spcAft>
                <a:spcPts val="0"/>
              </a:spcAft>
              <a:buSzPts val="1440"/>
              <a:buChar char="•"/>
              <a:defRPr/>
            </a:lvl2pPr>
            <a:lvl3pPr marL="1371600" lvl="2" indent="-320039" algn="l">
              <a:lnSpc>
                <a:spcPct val="110000"/>
              </a:lnSpc>
              <a:spcBef>
                <a:spcPts val="600"/>
              </a:spcBef>
              <a:spcAft>
                <a:spcPts val="0"/>
              </a:spcAft>
              <a:buSzPts val="1440"/>
              <a:buChar char="•"/>
              <a:defRPr/>
            </a:lvl3pPr>
            <a:lvl4pPr marL="1828800" lvl="3" indent="-320039" algn="l">
              <a:lnSpc>
                <a:spcPct val="110000"/>
              </a:lnSpc>
              <a:spcBef>
                <a:spcPts val="600"/>
              </a:spcBef>
              <a:spcAft>
                <a:spcPts val="0"/>
              </a:spcAft>
              <a:buSzPts val="1440"/>
              <a:buChar char="•"/>
              <a:defRPr/>
            </a:lvl4pPr>
            <a:lvl5pPr marL="2286000" lvl="4" indent="-320039" algn="l">
              <a:lnSpc>
                <a:spcPct val="110000"/>
              </a:lnSpc>
              <a:spcBef>
                <a:spcPts val="600"/>
              </a:spcBef>
              <a:spcAft>
                <a:spcPts val="0"/>
              </a:spcAft>
              <a:buSzPts val="1440"/>
              <a:buChar char="•"/>
              <a:defRPr/>
            </a:lvl5pPr>
            <a:lvl6pPr marL="2743200" lvl="5" indent="-342900" algn="l">
              <a:lnSpc>
                <a:spcPct val="90000"/>
              </a:lnSpc>
              <a:spcBef>
                <a:spcPts val="6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pPr lvl="0"/>
            <a:r>
              <a:rPr lang="en-US"/>
              <a:t>Click to edit Master text styles</a:t>
            </a:r>
          </a:p>
        </p:txBody>
      </p:sp>
      <p:sp>
        <p:nvSpPr>
          <p:cNvPr id="40" name="Google Shape;40;p97"/>
          <p:cNvSpPr txBox="1">
            <a:spLocks noGrp="1"/>
          </p:cNvSpPr>
          <p:nvPr>
            <p:ph type="body" idx="3"/>
          </p:nvPr>
        </p:nvSpPr>
        <p:spPr>
          <a:xfrm>
            <a:off x="6172200" y="1681163"/>
            <a:ext cx="5183188" cy="823912"/>
          </a:xfrm>
          <a:prstGeom prst="rect">
            <a:avLst/>
          </a:prstGeom>
          <a:noFill/>
          <a:ln>
            <a:noFill/>
          </a:ln>
        </p:spPr>
        <p:txBody>
          <a:bodyPr spcFirstLastPara="1" wrap="square" lIns="91425" tIns="45700" rIns="91425" bIns="45700" anchor="ctr" anchorCtr="0">
            <a:normAutofit/>
          </a:bodyPr>
          <a:lstStyle>
            <a:lvl1pPr marL="457200" lvl="0" indent="-228600" algn="l">
              <a:lnSpc>
                <a:spcPct val="110000"/>
              </a:lnSpc>
              <a:spcBef>
                <a:spcPts val="600"/>
              </a:spcBef>
              <a:spcAft>
                <a:spcPts val="0"/>
              </a:spcAft>
              <a:buSzPts val="1920"/>
              <a:buNone/>
              <a:defRPr sz="2400" b="1">
                <a:solidFill>
                  <a:srgbClr val="4696D2"/>
                </a:solidFill>
              </a:defRPr>
            </a:lvl1pPr>
            <a:lvl2pPr marL="914400" lvl="1" indent="-228600" algn="l">
              <a:lnSpc>
                <a:spcPct val="110000"/>
              </a:lnSpc>
              <a:spcBef>
                <a:spcPts val="600"/>
              </a:spcBef>
              <a:spcAft>
                <a:spcPts val="0"/>
              </a:spcAft>
              <a:buSzPts val="1600"/>
              <a:buNone/>
              <a:defRPr sz="2000" b="1"/>
            </a:lvl2pPr>
            <a:lvl3pPr marL="1371600" lvl="2" indent="-228600" algn="l">
              <a:lnSpc>
                <a:spcPct val="110000"/>
              </a:lnSpc>
              <a:spcBef>
                <a:spcPts val="600"/>
              </a:spcBef>
              <a:spcAft>
                <a:spcPts val="0"/>
              </a:spcAft>
              <a:buSzPts val="1440"/>
              <a:buNone/>
              <a:defRPr sz="1800" b="1"/>
            </a:lvl3pPr>
            <a:lvl4pPr marL="1828800" lvl="3" indent="-228600" algn="l">
              <a:lnSpc>
                <a:spcPct val="110000"/>
              </a:lnSpc>
              <a:spcBef>
                <a:spcPts val="600"/>
              </a:spcBef>
              <a:spcAft>
                <a:spcPts val="0"/>
              </a:spcAft>
              <a:buSzPts val="1280"/>
              <a:buNone/>
              <a:defRPr sz="1600" b="1"/>
            </a:lvl4pPr>
            <a:lvl5pPr marL="2286000" lvl="4" indent="-228600" algn="l">
              <a:lnSpc>
                <a:spcPct val="110000"/>
              </a:lnSpc>
              <a:spcBef>
                <a:spcPts val="600"/>
              </a:spcBef>
              <a:spcAft>
                <a:spcPts val="0"/>
              </a:spcAft>
              <a:buSzPts val="1280"/>
              <a:buNone/>
              <a:defRPr sz="1600" b="1"/>
            </a:lvl5pPr>
            <a:lvl6pPr marL="2743200" lvl="5" indent="-228600" algn="l">
              <a:lnSpc>
                <a:spcPct val="90000"/>
              </a:lnSpc>
              <a:spcBef>
                <a:spcPts val="6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pPr lvl="0"/>
            <a:r>
              <a:rPr lang="en-US"/>
              <a:t>Click to edit Master text styles</a:t>
            </a:r>
          </a:p>
        </p:txBody>
      </p:sp>
      <p:sp>
        <p:nvSpPr>
          <p:cNvPr id="41" name="Google Shape;41;p97"/>
          <p:cNvSpPr txBox="1">
            <a:spLocks noGrp="1"/>
          </p:cNvSpPr>
          <p:nvPr>
            <p:ph type="body" idx="4"/>
          </p:nvPr>
        </p:nvSpPr>
        <p:spPr>
          <a:xfrm>
            <a:off x="6172200" y="2505075"/>
            <a:ext cx="5183188" cy="3692525"/>
          </a:xfrm>
          <a:prstGeom prst="rect">
            <a:avLst/>
          </a:prstGeom>
          <a:noFill/>
          <a:ln>
            <a:noFill/>
          </a:ln>
        </p:spPr>
        <p:txBody>
          <a:bodyPr spcFirstLastPara="1" wrap="square" lIns="91425" tIns="45700" rIns="91425" bIns="45700" anchor="t" anchorCtr="0">
            <a:normAutofit/>
          </a:bodyPr>
          <a:lstStyle>
            <a:lvl1pPr marL="457200" lvl="0" indent="-320040" algn="l">
              <a:lnSpc>
                <a:spcPct val="110000"/>
              </a:lnSpc>
              <a:spcBef>
                <a:spcPts val="600"/>
              </a:spcBef>
              <a:spcAft>
                <a:spcPts val="0"/>
              </a:spcAft>
              <a:buSzPts val="1440"/>
              <a:buChar char="•"/>
              <a:defRPr/>
            </a:lvl1pPr>
            <a:lvl2pPr marL="914400" lvl="1" indent="-320040" algn="l">
              <a:lnSpc>
                <a:spcPct val="110000"/>
              </a:lnSpc>
              <a:spcBef>
                <a:spcPts val="600"/>
              </a:spcBef>
              <a:spcAft>
                <a:spcPts val="0"/>
              </a:spcAft>
              <a:buSzPts val="1440"/>
              <a:buChar char="•"/>
              <a:defRPr/>
            </a:lvl2pPr>
            <a:lvl3pPr marL="1371600" lvl="2" indent="-320039" algn="l">
              <a:lnSpc>
                <a:spcPct val="110000"/>
              </a:lnSpc>
              <a:spcBef>
                <a:spcPts val="600"/>
              </a:spcBef>
              <a:spcAft>
                <a:spcPts val="0"/>
              </a:spcAft>
              <a:buSzPts val="1440"/>
              <a:buChar char="•"/>
              <a:defRPr/>
            </a:lvl3pPr>
            <a:lvl4pPr marL="1828800" lvl="3" indent="-320039" algn="l">
              <a:lnSpc>
                <a:spcPct val="110000"/>
              </a:lnSpc>
              <a:spcBef>
                <a:spcPts val="600"/>
              </a:spcBef>
              <a:spcAft>
                <a:spcPts val="0"/>
              </a:spcAft>
              <a:buSzPts val="1440"/>
              <a:buChar char="•"/>
              <a:defRPr/>
            </a:lvl4pPr>
            <a:lvl5pPr marL="2286000" lvl="4" indent="-320039" algn="l">
              <a:lnSpc>
                <a:spcPct val="110000"/>
              </a:lnSpc>
              <a:spcBef>
                <a:spcPts val="600"/>
              </a:spcBef>
              <a:spcAft>
                <a:spcPts val="0"/>
              </a:spcAft>
              <a:buSzPts val="1440"/>
              <a:buChar char="•"/>
              <a:defRPr/>
            </a:lvl5pPr>
            <a:lvl6pPr marL="2743200" lvl="5" indent="-342900" algn="l">
              <a:lnSpc>
                <a:spcPct val="90000"/>
              </a:lnSpc>
              <a:spcBef>
                <a:spcPts val="6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pPr lvl="0"/>
            <a:r>
              <a:rPr lang="en-US"/>
              <a:t>Click to edit Master text styles</a:t>
            </a:r>
          </a:p>
        </p:txBody>
      </p:sp>
    </p:spTree>
    <p:extLst>
      <p:ext uri="{BB962C8B-B14F-4D97-AF65-F5344CB8AC3E}">
        <p14:creationId xmlns:p14="http://schemas.microsoft.com/office/powerpoint/2010/main" val="274572869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Title Only">
  <p:cSld name="Title Only">
    <p:spTree>
      <p:nvGrpSpPr>
        <p:cNvPr id="1" name="Shape 43"/>
        <p:cNvGrpSpPr/>
        <p:nvPr/>
      </p:nvGrpSpPr>
      <p:grpSpPr>
        <a:xfrm>
          <a:off x="0" y="0"/>
          <a:ext cx="0" cy="0"/>
          <a:chOff x="0" y="0"/>
          <a:chExt cx="0" cy="0"/>
        </a:xfrm>
      </p:grpSpPr>
      <p:sp>
        <p:nvSpPr>
          <p:cNvPr id="44" name="Google Shape;44;p98"/>
          <p:cNvSpPr/>
          <p:nvPr/>
        </p:nvSpPr>
        <p:spPr>
          <a:xfrm>
            <a:off x="0" y="0"/>
            <a:ext cx="3327400" cy="6857999"/>
          </a:xfrm>
          <a:prstGeom prst="rect">
            <a:avLst/>
          </a:prstGeom>
          <a:solidFill>
            <a:srgbClr val="25408F"/>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sp>
        <p:nvSpPr>
          <p:cNvPr id="45" name="Google Shape;45;p98"/>
          <p:cNvSpPr txBox="1">
            <a:spLocks noGrp="1"/>
          </p:cNvSpPr>
          <p:nvPr>
            <p:ph type="title"/>
          </p:nvPr>
        </p:nvSpPr>
        <p:spPr>
          <a:xfrm>
            <a:off x="226203" y="2737189"/>
            <a:ext cx="2874993" cy="1325563"/>
          </a:xfrm>
          <a:prstGeom prst="rect">
            <a:avLst/>
          </a:prstGeom>
          <a:noFill/>
          <a:ln>
            <a:noFill/>
          </a:ln>
        </p:spPr>
        <p:txBody>
          <a:bodyPr spcFirstLastPara="1" wrap="square" lIns="91425" tIns="45700" rIns="91425" bIns="45700" anchor="ctr" anchorCtr="0">
            <a:noAutofit/>
          </a:bodyPr>
          <a:lstStyle>
            <a:lvl1pPr lvl="0" algn="r">
              <a:lnSpc>
                <a:spcPct val="90000"/>
              </a:lnSpc>
              <a:spcBef>
                <a:spcPts val="0"/>
              </a:spcBef>
              <a:spcAft>
                <a:spcPts val="0"/>
              </a:spcAft>
              <a:buClr>
                <a:schemeClr val="lt1"/>
              </a:buClr>
              <a:buSzPts val="3600"/>
              <a:buFont typeface="Arial"/>
              <a:buNone/>
              <a:defRPr sz="3200" b="1" i="0">
                <a:solidFill>
                  <a:schemeClr val="lt1"/>
                </a:solidFill>
                <a:latin typeface="Arial"/>
                <a:ea typeface="Arial"/>
                <a:cs typeface="Arial"/>
                <a:sym typeface="Aria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r>
              <a:rPr lang="en-US"/>
              <a:t>Click to edit Master title style</a:t>
            </a:r>
            <a:endParaRPr dirty="0"/>
          </a:p>
        </p:txBody>
      </p:sp>
      <p:sp>
        <p:nvSpPr>
          <p:cNvPr id="46" name="Google Shape;46;p98"/>
          <p:cNvSpPr txBox="1">
            <a:spLocks noGrp="1"/>
          </p:cNvSpPr>
          <p:nvPr>
            <p:ph type="body" idx="1"/>
          </p:nvPr>
        </p:nvSpPr>
        <p:spPr>
          <a:xfrm>
            <a:off x="4274288" y="653142"/>
            <a:ext cx="7097619" cy="5493658"/>
          </a:xfrm>
          <a:prstGeom prst="rect">
            <a:avLst/>
          </a:prstGeom>
          <a:noFill/>
          <a:ln>
            <a:noFill/>
          </a:ln>
        </p:spPr>
        <p:txBody>
          <a:bodyPr spcFirstLastPara="1" wrap="square" lIns="91425" tIns="45700" rIns="91425" bIns="45700" anchor="ctr" anchorCtr="0">
            <a:normAutofit/>
          </a:bodyPr>
          <a:lstStyle>
            <a:lvl1pPr marL="457200" lvl="0" indent="-350520" algn="l">
              <a:lnSpc>
                <a:spcPct val="100000"/>
              </a:lnSpc>
              <a:spcBef>
                <a:spcPts val="600"/>
              </a:spcBef>
              <a:spcAft>
                <a:spcPts val="0"/>
              </a:spcAft>
              <a:buClr>
                <a:srgbClr val="4696D2"/>
              </a:buClr>
              <a:buSzPts val="1920"/>
              <a:buChar char="•"/>
              <a:defRPr>
                <a:solidFill>
                  <a:srgbClr val="0C0C0C"/>
                </a:solidFill>
              </a:defRPr>
            </a:lvl1pPr>
            <a:lvl2pPr marL="914400" lvl="1" indent="-330200" algn="l">
              <a:lnSpc>
                <a:spcPct val="100000"/>
              </a:lnSpc>
              <a:spcBef>
                <a:spcPts val="600"/>
              </a:spcBef>
              <a:spcAft>
                <a:spcPts val="0"/>
              </a:spcAft>
              <a:buClr>
                <a:srgbClr val="4696D2"/>
              </a:buClr>
              <a:buSzPts val="1600"/>
              <a:buChar char="•"/>
              <a:defRPr>
                <a:solidFill>
                  <a:srgbClr val="0C0C0C"/>
                </a:solidFill>
              </a:defRPr>
            </a:lvl2pPr>
            <a:lvl3pPr marL="1371600" lvl="2" indent="-320039" algn="l">
              <a:lnSpc>
                <a:spcPct val="100000"/>
              </a:lnSpc>
              <a:spcBef>
                <a:spcPts val="600"/>
              </a:spcBef>
              <a:spcAft>
                <a:spcPts val="0"/>
              </a:spcAft>
              <a:buClr>
                <a:srgbClr val="4696D2"/>
              </a:buClr>
              <a:buSzPts val="1440"/>
              <a:buChar char="•"/>
              <a:defRPr>
                <a:solidFill>
                  <a:srgbClr val="0C0C0C"/>
                </a:solidFill>
              </a:defRPr>
            </a:lvl3pPr>
            <a:lvl4pPr marL="1828800" lvl="3" indent="-309880" algn="l">
              <a:lnSpc>
                <a:spcPct val="100000"/>
              </a:lnSpc>
              <a:spcBef>
                <a:spcPts val="600"/>
              </a:spcBef>
              <a:spcAft>
                <a:spcPts val="0"/>
              </a:spcAft>
              <a:buClr>
                <a:srgbClr val="4696D2"/>
              </a:buClr>
              <a:buSzPts val="1280"/>
              <a:buChar char="•"/>
              <a:defRPr>
                <a:solidFill>
                  <a:srgbClr val="0C0C0C"/>
                </a:solidFill>
              </a:defRPr>
            </a:lvl4pPr>
            <a:lvl5pPr marL="2286000" lvl="4" indent="-309879" algn="l">
              <a:lnSpc>
                <a:spcPct val="100000"/>
              </a:lnSpc>
              <a:spcBef>
                <a:spcPts val="600"/>
              </a:spcBef>
              <a:spcAft>
                <a:spcPts val="0"/>
              </a:spcAft>
              <a:buClr>
                <a:srgbClr val="4696D2"/>
              </a:buClr>
              <a:buSzPts val="1280"/>
              <a:buChar char="•"/>
              <a:defRPr>
                <a:solidFill>
                  <a:srgbClr val="0C0C0C"/>
                </a:solidFill>
              </a:defRPr>
            </a:lvl5pPr>
            <a:lvl6pPr marL="2743200" lvl="5" indent="-342900" algn="l">
              <a:lnSpc>
                <a:spcPct val="90000"/>
              </a:lnSpc>
              <a:spcBef>
                <a:spcPts val="6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pPr lvl="0"/>
            <a:r>
              <a:rPr lang="en-US"/>
              <a:t>Click to edit Master text styles</a:t>
            </a:r>
          </a:p>
        </p:txBody>
      </p:sp>
    </p:spTree>
    <p:extLst>
      <p:ext uri="{BB962C8B-B14F-4D97-AF65-F5344CB8AC3E}">
        <p14:creationId xmlns:p14="http://schemas.microsoft.com/office/powerpoint/2010/main" val="53752499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hf sldNum="0"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Title and Content">
  <p:cSld name="Title and Content">
    <p:spTree>
      <p:nvGrpSpPr>
        <p:cNvPr id="1" name="Shape 48"/>
        <p:cNvGrpSpPr/>
        <p:nvPr/>
      </p:nvGrpSpPr>
      <p:grpSpPr>
        <a:xfrm>
          <a:off x="0" y="0"/>
          <a:ext cx="0" cy="0"/>
          <a:chOff x="0" y="0"/>
          <a:chExt cx="0" cy="0"/>
        </a:xfrm>
      </p:grpSpPr>
      <p:sp>
        <p:nvSpPr>
          <p:cNvPr id="49" name="Google Shape;49;p99"/>
          <p:cNvSpPr/>
          <p:nvPr/>
        </p:nvSpPr>
        <p:spPr>
          <a:xfrm>
            <a:off x="-1" y="0"/>
            <a:ext cx="12192001" cy="1573308"/>
          </a:xfrm>
          <a:prstGeom prst="rect">
            <a:avLst/>
          </a:prstGeom>
          <a:solidFill>
            <a:srgbClr val="25408F"/>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sp>
        <p:nvSpPr>
          <p:cNvPr id="50" name="Google Shape;50;p99"/>
          <p:cNvSpPr txBox="1">
            <a:spLocks noGrp="1"/>
          </p:cNvSpPr>
          <p:nvPr>
            <p:ph type="title"/>
          </p:nvPr>
        </p:nvSpPr>
        <p:spPr>
          <a:xfrm>
            <a:off x="838200" y="123873"/>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lt1"/>
              </a:buClr>
              <a:buSzPts val="2800"/>
              <a:buFont typeface="Arial"/>
              <a:buNone/>
              <a:defRPr sz="2800">
                <a:solidFill>
                  <a:schemeClr val="lt1"/>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r>
              <a:rPr lang="en-US"/>
              <a:t>Click to edit Master title style</a:t>
            </a:r>
            <a:endParaRPr/>
          </a:p>
        </p:txBody>
      </p:sp>
      <p:sp>
        <p:nvSpPr>
          <p:cNvPr id="51" name="Google Shape;51;p99"/>
          <p:cNvSpPr txBox="1">
            <a:spLocks noGrp="1"/>
          </p:cNvSpPr>
          <p:nvPr>
            <p:ph type="body" idx="1"/>
          </p:nvPr>
        </p:nvSpPr>
        <p:spPr>
          <a:xfrm>
            <a:off x="838200" y="1825624"/>
            <a:ext cx="10515600" cy="4422775"/>
          </a:xfrm>
          <a:prstGeom prst="rect">
            <a:avLst/>
          </a:prstGeom>
          <a:noFill/>
          <a:ln>
            <a:noFill/>
          </a:ln>
        </p:spPr>
        <p:txBody>
          <a:bodyPr spcFirstLastPara="1" wrap="square" lIns="91425" tIns="45700" rIns="91425" bIns="45700" anchor="t" anchorCtr="0">
            <a:normAutofit/>
          </a:bodyPr>
          <a:lstStyle>
            <a:lvl1pPr marL="457200" lvl="0" indent="-350520" algn="l">
              <a:lnSpc>
                <a:spcPct val="110000"/>
              </a:lnSpc>
              <a:spcBef>
                <a:spcPts val="600"/>
              </a:spcBef>
              <a:spcAft>
                <a:spcPts val="0"/>
              </a:spcAft>
              <a:buClr>
                <a:srgbClr val="4696D2"/>
              </a:buClr>
              <a:buSzPts val="1920"/>
              <a:buChar char="•"/>
              <a:defRPr>
                <a:solidFill>
                  <a:srgbClr val="0C0C0C"/>
                </a:solidFill>
              </a:defRPr>
            </a:lvl1pPr>
            <a:lvl2pPr marL="914400" lvl="1" indent="-330200" algn="l">
              <a:lnSpc>
                <a:spcPct val="110000"/>
              </a:lnSpc>
              <a:spcBef>
                <a:spcPts val="600"/>
              </a:spcBef>
              <a:spcAft>
                <a:spcPts val="0"/>
              </a:spcAft>
              <a:buClr>
                <a:srgbClr val="4696D2"/>
              </a:buClr>
              <a:buSzPts val="1600"/>
              <a:buChar char="•"/>
              <a:defRPr>
                <a:solidFill>
                  <a:srgbClr val="0C0C0C"/>
                </a:solidFill>
              </a:defRPr>
            </a:lvl2pPr>
            <a:lvl3pPr marL="1371600" lvl="2" indent="-320039" algn="l">
              <a:lnSpc>
                <a:spcPct val="110000"/>
              </a:lnSpc>
              <a:spcBef>
                <a:spcPts val="600"/>
              </a:spcBef>
              <a:spcAft>
                <a:spcPts val="0"/>
              </a:spcAft>
              <a:buClr>
                <a:srgbClr val="4696D2"/>
              </a:buClr>
              <a:buSzPts val="1440"/>
              <a:buChar char="•"/>
              <a:defRPr>
                <a:solidFill>
                  <a:srgbClr val="0C0C0C"/>
                </a:solidFill>
              </a:defRPr>
            </a:lvl3pPr>
            <a:lvl4pPr marL="1828800" lvl="3" indent="-309880" algn="l">
              <a:lnSpc>
                <a:spcPct val="110000"/>
              </a:lnSpc>
              <a:spcBef>
                <a:spcPts val="600"/>
              </a:spcBef>
              <a:spcAft>
                <a:spcPts val="0"/>
              </a:spcAft>
              <a:buClr>
                <a:srgbClr val="4696D2"/>
              </a:buClr>
              <a:buSzPts val="1280"/>
              <a:buChar char="•"/>
              <a:defRPr>
                <a:solidFill>
                  <a:srgbClr val="0C0C0C"/>
                </a:solidFill>
              </a:defRPr>
            </a:lvl4pPr>
            <a:lvl5pPr marL="2286000" lvl="4" indent="-309879" algn="l">
              <a:lnSpc>
                <a:spcPct val="110000"/>
              </a:lnSpc>
              <a:spcBef>
                <a:spcPts val="600"/>
              </a:spcBef>
              <a:spcAft>
                <a:spcPts val="0"/>
              </a:spcAft>
              <a:buClr>
                <a:srgbClr val="4696D2"/>
              </a:buClr>
              <a:buSzPts val="1280"/>
              <a:buChar char="•"/>
              <a:defRPr>
                <a:solidFill>
                  <a:srgbClr val="0C0C0C"/>
                </a:solidFill>
              </a:defRPr>
            </a:lvl5pPr>
            <a:lvl6pPr marL="2743200" lvl="5" indent="-342900" algn="l">
              <a:lnSpc>
                <a:spcPct val="90000"/>
              </a:lnSpc>
              <a:spcBef>
                <a:spcPts val="6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pPr lvl="0"/>
            <a:r>
              <a:rPr lang="en-US"/>
              <a:t>Click to edit Master text styles</a:t>
            </a:r>
          </a:p>
        </p:txBody>
      </p:sp>
    </p:spTree>
    <p:extLst>
      <p:ext uri="{BB962C8B-B14F-4D97-AF65-F5344CB8AC3E}">
        <p14:creationId xmlns:p14="http://schemas.microsoft.com/office/powerpoint/2010/main" val="162605547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Resources">
  <p:cSld name="Resources">
    <p:spTree>
      <p:nvGrpSpPr>
        <p:cNvPr id="1" name="Shape 53"/>
        <p:cNvGrpSpPr/>
        <p:nvPr/>
      </p:nvGrpSpPr>
      <p:grpSpPr>
        <a:xfrm>
          <a:off x="0" y="0"/>
          <a:ext cx="0" cy="0"/>
          <a:chOff x="0" y="0"/>
          <a:chExt cx="0" cy="0"/>
        </a:xfrm>
      </p:grpSpPr>
      <p:sp>
        <p:nvSpPr>
          <p:cNvPr id="54" name="Google Shape;54;p100"/>
          <p:cNvSpPr/>
          <p:nvPr/>
        </p:nvSpPr>
        <p:spPr>
          <a:xfrm>
            <a:off x="-1" y="0"/>
            <a:ext cx="12192001" cy="1573308"/>
          </a:xfrm>
          <a:prstGeom prst="rect">
            <a:avLst/>
          </a:prstGeom>
          <a:solidFill>
            <a:srgbClr val="25408F"/>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sp>
        <p:nvSpPr>
          <p:cNvPr id="55" name="Google Shape;55;p100"/>
          <p:cNvSpPr txBox="1">
            <a:spLocks noGrp="1"/>
          </p:cNvSpPr>
          <p:nvPr>
            <p:ph type="title"/>
          </p:nvPr>
        </p:nvSpPr>
        <p:spPr>
          <a:xfrm>
            <a:off x="838200" y="123873"/>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lt1"/>
              </a:buClr>
              <a:buSzPts val="2800"/>
              <a:buFont typeface="Arial"/>
              <a:buNone/>
              <a:defRPr sz="2800">
                <a:solidFill>
                  <a:schemeClr val="lt1"/>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r>
              <a:rPr lang="en-US"/>
              <a:t>Click to edit Master title style</a:t>
            </a:r>
            <a:endParaRPr/>
          </a:p>
        </p:txBody>
      </p:sp>
      <p:sp>
        <p:nvSpPr>
          <p:cNvPr id="56" name="Google Shape;56;p100"/>
          <p:cNvSpPr txBox="1">
            <a:spLocks noGrp="1"/>
          </p:cNvSpPr>
          <p:nvPr>
            <p:ph type="body" idx="1"/>
          </p:nvPr>
        </p:nvSpPr>
        <p:spPr>
          <a:xfrm>
            <a:off x="838200" y="1825624"/>
            <a:ext cx="10515600" cy="4311015"/>
          </a:xfrm>
          <a:prstGeom prst="rect">
            <a:avLst/>
          </a:prstGeom>
          <a:noFill/>
          <a:ln>
            <a:noFill/>
          </a:ln>
        </p:spPr>
        <p:txBody>
          <a:bodyPr spcFirstLastPara="1" wrap="square" lIns="91425" tIns="45700" rIns="91425" bIns="45700" anchor="t" anchorCtr="0">
            <a:normAutofit/>
          </a:bodyPr>
          <a:lstStyle>
            <a:lvl1pPr marL="457200" lvl="0" indent="-228600" algn="l">
              <a:lnSpc>
                <a:spcPct val="110000"/>
              </a:lnSpc>
              <a:spcBef>
                <a:spcPts val="600"/>
              </a:spcBef>
              <a:spcAft>
                <a:spcPts val="0"/>
              </a:spcAft>
              <a:buClr>
                <a:srgbClr val="4696D2"/>
              </a:buClr>
              <a:buSzPts val="1440"/>
              <a:buNone/>
              <a:defRPr sz="1800" i="1">
                <a:solidFill>
                  <a:srgbClr val="3F3F3F"/>
                </a:solidFill>
              </a:defRPr>
            </a:lvl1pPr>
            <a:lvl2pPr marL="914400" lvl="1" indent="-228600" algn="l">
              <a:lnSpc>
                <a:spcPct val="110000"/>
              </a:lnSpc>
              <a:spcBef>
                <a:spcPts val="1800"/>
              </a:spcBef>
              <a:spcAft>
                <a:spcPts val="0"/>
              </a:spcAft>
              <a:buClr>
                <a:srgbClr val="4696D2"/>
              </a:buClr>
              <a:buSzPts val="1600"/>
              <a:buNone/>
              <a:defRPr>
                <a:solidFill>
                  <a:srgbClr val="0C0C0C"/>
                </a:solidFill>
              </a:defRPr>
            </a:lvl2pPr>
            <a:lvl3pPr marL="1371600" lvl="2" indent="-320039" algn="l">
              <a:lnSpc>
                <a:spcPct val="110000"/>
              </a:lnSpc>
              <a:spcBef>
                <a:spcPts val="600"/>
              </a:spcBef>
              <a:spcAft>
                <a:spcPts val="0"/>
              </a:spcAft>
              <a:buClr>
                <a:srgbClr val="4696D2"/>
              </a:buClr>
              <a:buSzPts val="1440"/>
              <a:buChar char="•"/>
              <a:defRPr>
                <a:solidFill>
                  <a:srgbClr val="0C0C0C"/>
                </a:solidFill>
              </a:defRPr>
            </a:lvl3pPr>
            <a:lvl4pPr marL="1828800" lvl="3" indent="-309880" algn="l">
              <a:lnSpc>
                <a:spcPct val="110000"/>
              </a:lnSpc>
              <a:spcBef>
                <a:spcPts val="600"/>
              </a:spcBef>
              <a:spcAft>
                <a:spcPts val="0"/>
              </a:spcAft>
              <a:buClr>
                <a:srgbClr val="4696D2"/>
              </a:buClr>
              <a:buSzPts val="1280"/>
              <a:buChar char="•"/>
              <a:defRPr>
                <a:solidFill>
                  <a:srgbClr val="0C0C0C"/>
                </a:solidFill>
              </a:defRPr>
            </a:lvl4pPr>
            <a:lvl5pPr marL="2286000" lvl="4" indent="-309879" algn="l">
              <a:lnSpc>
                <a:spcPct val="110000"/>
              </a:lnSpc>
              <a:spcBef>
                <a:spcPts val="600"/>
              </a:spcBef>
              <a:spcAft>
                <a:spcPts val="0"/>
              </a:spcAft>
              <a:buClr>
                <a:srgbClr val="4696D2"/>
              </a:buClr>
              <a:buSzPts val="1280"/>
              <a:buChar char="•"/>
              <a:defRPr>
                <a:solidFill>
                  <a:srgbClr val="0C0C0C"/>
                </a:solidFill>
              </a:defRPr>
            </a:lvl5pPr>
            <a:lvl6pPr marL="2743200" lvl="5" indent="-342900" algn="l">
              <a:lnSpc>
                <a:spcPct val="90000"/>
              </a:lnSpc>
              <a:spcBef>
                <a:spcPts val="6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pPr lvl="0"/>
            <a:r>
              <a:rPr lang="en-US"/>
              <a:t>Click to edit Master text styles</a:t>
            </a:r>
          </a:p>
        </p:txBody>
      </p:sp>
    </p:spTree>
    <p:extLst>
      <p:ext uri="{BB962C8B-B14F-4D97-AF65-F5344CB8AC3E}">
        <p14:creationId xmlns:p14="http://schemas.microsoft.com/office/powerpoint/2010/main" val="170525280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hf sldNum="0" hdr="0" ftr="0" dt="0"/>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Google Shape;10;p92"/>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rgbClr val="25408F"/>
              </a:buClr>
              <a:buSzPts val="3600"/>
              <a:buFont typeface="Arial"/>
              <a:buNone/>
              <a:defRPr sz="3600" b="1" i="0" u="none" strike="noStrike" cap="none">
                <a:solidFill>
                  <a:srgbClr val="25408F"/>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a:p>
        </p:txBody>
      </p:sp>
      <p:sp>
        <p:nvSpPr>
          <p:cNvPr id="11" name="Google Shape;11;p92"/>
          <p:cNvSpPr txBox="1">
            <a:spLocks noGrp="1"/>
          </p:cNvSpPr>
          <p:nvPr>
            <p:ph type="body" idx="1"/>
          </p:nvPr>
        </p:nvSpPr>
        <p:spPr>
          <a:xfrm>
            <a:off x="838200" y="1825625"/>
            <a:ext cx="10515600" cy="3904615"/>
          </a:xfrm>
          <a:prstGeom prst="rect">
            <a:avLst/>
          </a:prstGeom>
          <a:noFill/>
          <a:ln>
            <a:noFill/>
          </a:ln>
        </p:spPr>
        <p:txBody>
          <a:bodyPr spcFirstLastPara="1" wrap="square" lIns="91425" tIns="45700" rIns="91425" bIns="45700" anchor="t" anchorCtr="0">
            <a:normAutofit/>
          </a:bodyPr>
          <a:lstStyle>
            <a:lvl1pPr marL="457200" marR="0" lvl="0" indent="-350520" algn="l" rtl="0">
              <a:lnSpc>
                <a:spcPct val="110000"/>
              </a:lnSpc>
              <a:spcBef>
                <a:spcPts val="600"/>
              </a:spcBef>
              <a:spcAft>
                <a:spcPts val="0"/>
              </a:spcAft>
              <a:buClr>
                <a:srgbClr val="4696D2"/>
              </a:buClr>
              <a:buSzPts val="1920"/>
              <a:buFont typeface="Arial"/>
              <a:buChar char="•"/>
              <a:defRPr sz="2400" b="0" i="0" u="none" strike="noStrike" cap="none">
                <a:solidFill>
                  <a:srgbClr val="0C0C0C"/>
                </a:solidFill>
                <a:latin typeface="Arial"/>
                <a:ea typeface="Arial"/>
                <a:cs typeface="Arial"/>
                <a:sym typeface="Arial"/>
              </a:defRPr>
            </a:lvl1pPr>
            <a:lvl2pPr marL="914400" marR="0" lvl="1" indent="-330200" algn="l" rtl="0">
              <a:lnSpc>
                <a:spcPct val="110000"/>
              </a:lnSpc>
              <a:spcBef>
                <a:spcPts val="600"/>
              </a:spcBef>
              <a:spcAft>
                <a:spcPts val="0"/>
              </a:spcAft>
              <a:buClr>
                <a:srgbClr val="4696D2"/>
              </a:buClr>
              <a:buSzPts val="1600"/>
              <a:buFont typeface="Arial"/>
              <a:buChar char="•"/>
              <a:defRPr sz="2000" b="0" i="0" u="none" strike="noStrike" cap="none">
                <a:solidFill>
                  <a:srgbClr val="0C0C0C"/>
                </a:solidFill>
                <a:latin typeface="Arial"/>
                <a:ea typeface="Arial"/>
                <a:cs typeface="Arial"/>
                <a:sym typeface="Arial"/>
              </a:defRPr>
            </a:lvl2pPr>
            <a:lvl3pPr marL="1371600" marR="0" lvl="2" indent="-320039" algn="l" rtl="0">
              <a:lnSpc>
                <a:spcPct val="110000"/>
              </a:lnSpc>
              <a:spcBef>
                <a:spcPts val="600"/>
              </a:spcBef>
              <a:spcAft>
                <a:spcPts val="0"/>
              </a:spcAft>
              <a:buClr>
                <a:srgbClr val="4696D2"/>
              </a:buClr>
              <a:buSzPts val="1440"/>
              <a:buFont typeface="Arial"/>
              <a:buChar char="•"/>
              <a:defRPr sz="1800" b="0" i="0" u="none" strike="noStrike" cap="none">
                <a:solidFill>
                  <a:srgbClr val="0C0C0C"/>
                </a:solidFill>
                <a:latin typeface="Arial"/>
                <a:ea typeface="Arial"/>
                <a:cs typeface="Arial"/>
                <a:sym typeface="Arial"/>
              </a:defRPr>
            </a:lvl3pPr>
            <a:lvl4pPr marL="1828800" marR="0" lvl="3" indent="-309880" algn="l" rtl="0">
              <a:lnSpc>
                <a:spcPct val="110000"/>
              </a:lnSpc>
              <a:spcBef>
                <a:spcPts val="600"/>
              </a:spcBef>
              <a:spcAft>
                <a:spcPts val="0"/>
              </a:spcAft>
              <a:buClr>
                <a:srgbClr val="4696D2"/>
              </a:buClr>
              <a:buSzPts val="1280"/>
              <a:buFont typeface="Arial"/>
              <a:buChar char="•"/>
              <a:defRPr sz="1600" b="0" i="0" u="none" strike="noStrike" cap="none">
                <a:solidFill>
                  <a:srgbClr val="0C0C0C"/>
                </a:solidFill>
                <a:latin typeface="Arial"/>
                <a:ea typeface="Arial"/>
                <a:cs typeface="Arial"/>
                <a:sym typeface="Arial"/>
              </a:defRPr>
            </a:lvl4pPr>
            <a:lvl5pPr marL="2286000" marR="0" lvl="4" indent="-309879" algn="l" rtl="0">
              <a:lnSpc>
                <a:spcPct val="110000"/>
              </a:lnSpc>
              <a:spcBef>
                <a:spcPts val="600"/>
              </a:spcBef>
              <a:spcAft>
                <a:spcPts val="0"/>
              </a:spcAft>
              <a:buClr>
                <a:srgbClr val="4696D2"/>
              </a:buClr>
              <a:buSzPts val="1280"/>
              <a:buFont typeface="Arial"/>
              <a:buChar char="•"/>
              <a:defRPr sz="1600" b="0" i="0" u="none" strike="noStrike" cap="none">
                <a:solidFill>
                  <a:srgbClr val="0C0C0C"/>
                </a:solidFill>
                <a:latin typeface="Arial"/>
                <a:ea typeface="Arial"/>
                <a:cs typeface="Arial"/>
                <a:sym typeface="Arial"/>
              </a:defRPr>
            </a:lvl5pPr>
            <a:lvl6pPr marL="2743200" marR="0" lvl="5" indent="-342900" algn="l" rtl="0">
              <a:lnSpc>
                <a:spcPct val="90000"/>
              </a:lnSpc>
              <a:spcBef>
                <a:spcPts val="6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Tree>
    <p:extLst>
      <p:ext uri="{BB962C8B-B14F-4D97-AF65-F5344CB8AC3E}">
        <p14:creationId xmlns:p14="http://schemas.microsoft.com/office/powerpoint/2010/main" val="910649615"/>
      </p:ext>
    </p:extLst>
  </p:cSld>
  <p:clrMap bg1="lt1" tx1="dk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hf sldNum="0" hdr="0" ftr="0" dt="0"/>
  <p:txStyles>
    <p:titleStyle>
      <a:defPPr marR="0" lvl="0" algn="l" rtl="0">
        <a:lnSpc>
          <a:spcPct val="100000"/>
        </a:lnSpc>
        <a:spcBef>
          <a:spcPts val="0"/>
        </a:spcBef>
        <a:spcAft>
          <a:spcPts val="0"/>
        </a:spcAft>
      </a:defPPr>
      <a:lvl1pPr marR="0" lvl="0"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extLst>
    <p:ext uri="{27BBF7A9-308A-43DC-89C8-2F10F3537804}">
      <p15:sldGuideLst xmlns:p15="http://schemas.microsoft.com/office/powerpoint/2012/main">
        <p15:guide id="1" orient="horz" pos="2160">
          <p15:clr>
            <a:srgbClr val="F26B43"/>
          </p15:clr>
        </p15:guide>
        <p15:guide id="2" pos="3840">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8.xml"/></Relationships>
</file>

<file path=ppt/slides/_rels/slide1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9.xml"/><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8.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83"/>
        <p:cNvGrpSpPr/>
        <p:nvPr/>
      </p:nvGrpSpPr>
      <p:grpSpPr>
        <a:xfrm>
          <a:off x="0" y="0"/>
          <a:ext cx="0" cy="0"/>
          <a:chOff x="0" y="0"/>
          <a:chExt cx="0" cy="0"/>
        </a:xfrm>
      </p:grpSpPr>
      <p:sp>
        <p:nvSpPr>
          <p:cNvPr id="84" name="Google Shape;84;p1"/>
          <p:cNvSpPr txBox="1">
            <a:spLocks noGrp="1"/>
          </p:cNvSpPr>
          <p:nvPr>
            <p:ph type="ctrTitle"/>
          </p:nvPr>
        </p:nvSpPr>
        <p:spPr>
          <a:xfrm>
            <a:off x="775386" y="1950718"/>
            <a:ext cx="9244914" cy="3332481"/>
          </a:xfrm>
          <a:noFill/>
          <a:ln>
            <a:noFill/>
          </a:ln>
        </p:spPr>
        <p:txBody>
          <a:bodyPr spcFirstLastPara="1" wrap="square" lIns="91425" tIns="45700" rIns="91425" bIns="45700" anchor="ctr" anchorCtr="0">
            <a:normAutofit fontScale="90000"/>
          </a:bodyPr>
          <a:lstStyle/>
          <a:p>
            <a:pPr lvl="0"/>
            <a:br>
              <a:rPr lang="en-US" dirty="0"/>
            </a:br>
            <a:br>
              <a:rPr lang="en-US" dirty="0"/>
            </a:br>
            <a:br>
              <a:rPr lang="en-US" dirty="0"/>
            </a:br>
            <a:r>
              <a:rPr lang="en-US" dirty="0"/>
              <a:t>Succession Management </a:t>
            </a:r>
            <a:br>
              <a:rPr lang="en-US" dirty="0"/>
            </a:br>
            <a:r>
              <a:rPr lang="en-US" dirty="0"/>
              <a:t>Implementation Guide</a:t>
            </a:r>
            <a:br>
              <a:rPr lang="en-US" dirty="0"/>
            </a:br>
            <a:r>
              <a:rPr lang="en-US" dirty="0"/>
              <a:t> </a:t>
            </a:r>
            <a:br>
              <a:rPr lang="en-US" dirty="0"/>
            </a:br>
            <a:endParaRPr lang="en-US" dirty="0"/>
          </a:p>
        </p:txBody>
      </p:sp>
      <p:sp>
        <p:nvSpPr>
          <p:cNvPr id="85" name="Google Shape;85;p1"/>
          <p:cNvSpPr txBox="1">
            <a:spLocks noGrp="1"/>
          </p:cNvSpPr>
          <p:nvPr>
            <p:ph type="subTitle" idx="1"/>
          </p:nvPr>
        </p:nvSpPr>
        <p:spPr>
          <a:xfrm>
            <a:off x="876300" y="5730239"/>
            <a:ext cx="9144000" cy="995680"/>
          </a:xfrm>
          <a:noFill/>
          <a:ln>
            <a:noFill/>
          </a:ln>
        </p:spPr>
        <p:txBody>
          <a:bodyPr spcFirstLastPara="1" wrap="square" lIns="91425" tIns="45700" rIns="91425" bIns="45700" anchor="ctr" anchorCtr="0">
            <a:normAutofit/>
          </a:bodyPr>
          <a:lstStyle/>
          <a:p>
            <a:pPr lvl="0"/>
            <a:r>
              <a:rPr lang="en-US"/>
              <a:t>Four Steps for Building high-impact succession plans.</a:t>
            </a:r>
            <a:br>
              <a:rPr lang="en-US"/>
            </a:br>
            <a:endParaRPr lang="en-US"/>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37"/>
        <p:cNvGrpSpPr/>
        <p:nvPr/>
      </p:nvGrpSpPr>
      <p:grpSpPr>
        <a:xfrm>
          <a:off x="0" y="0"/>
          <a:ext cx="0" cy="0"/>
          <a:chOff x="0" y="0"/>
          <a:chExt cx="0" cy="0"/>
        </a:xfrm>
      </p:grpSpPr>
      <p:sp>
        <p:nvSpPr>
          <p:cNvPr id="138" name="Google Shape;138;p10"/>
          <p:cNvSpPr txBox="1">
            <a:spLocks noGrp="1"/>
          </p:cNvSpPr>
          <p:nvPr>
            <p:ph type="title"/>
          </p:nvPr>
        </p:nvSpPr>
        <p:spPr>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dk1"/>
              </a:buClr>
              <a:buSzPct val="100000"/>
              <a:buFont typeface="Calibri"/>
              <a:buNone/>
            </a:pPr>
            <a:r>
              <a:rPr lang="en-US" dirty="0"/>
              <a:t>Identify Top Talent</a:t>
            </a:r>
            <a:endParaRPr dirty="0"/>
          </a:p>
        </p:txBody>
      </p:sp>
      <p:graphicFrame>
        <p:nvGraphicFramePr>
          <p:cNvPr id="139" name="Google Shape;139;p10"/>
          <p:cNvGraphicFramePr/>
          <p:nvPr>
            <p:extLst>
              <p:ext uri="{D42A27DB-BD31-4B8C-83A1-F6EECF244321}">
                <p14:modId xmlns:p14="http://schemas.microsoft.com/office/powerpoint/2010/main" val="3275613891"/>
              </p:ext>
            </p:extLst>
          </p:nvPr>
        </p:nvGraphicFramePr>
        <p:xfrm>
          <a:off x="815680" y="1803645"/>
          <a:ext cx="10535072" cy="4048535"/>
        </p:xfrm>
        <a:graphic>
          <a:graphicData uri="http://schemas.openxmlformats.org/drawingml/2006/table">
            <a:tbl>
              <a:tblPr firstRow="1">
                <a:tableStyleId>{5940675A-B579-460E-94D1-54222C63F5DA}</a:tableStyleId>
              </a:tblPr>
              <a:tblGrid>
                <a:gridCol w="5121824">
                  <a:extLst>
                    <a:ext uri="{9D8B030D-6E8A-4147-A177-3AD203B41FA5}">
                      <a16:colId xmlns:a16="http://schemas.microsoft.com/office/drawing/2014/main" val="20000"/>
                    </a:ext>
                  </a:extLst>
                </a:gridCol>
                <a:gridCol w="5413248">
                  <a:extLst>
                    <a:ext uri="{9D8B030D-6E8A-4147-A177-3AD203B41FA5}">
                      <a16:colId xmlns:a16="http://schemas.microsoft.com/office/drawing/2014/main" val="20001"/>
                    </a:ext>
                  </a:extLst>
                </a:gridCol>
              </a:tblGrid>
              <a:tr h="463789">
                <a:tc>
                  <a:txBody>
                    <a:bodyPr/>
                    <a:lstStyle/>
                    <a:p>
                      <a:pPr marL="0" marR="0" lvl="0" indent="0" algn="l" rtl="0">
                        <a:spcBef>
                          <a:spcPts val="0"/>
                        </a:spcBef>
                        <a:spcAft>
                          <a:spcPts val="0"/>
                        </a:spcAft>
                        <a:buNone/>
                      </a:pPr>
                      <a:r>
                        <a:rPr lang="en-US" sz="1200" u="none" strike="noStrike" cap="none" dirty="0"/>
                        <a:t>1. Eager to learn about self others and ideas  Y         N     </a:t>
                      </a:r>
                      <a:endParaRPr sz="1200" u="none" strike="noStrike" cap="none" dirty="0"/>
                    </a:p>
                  </a:txBody>
                  <a:tcPr marL="91450" marR="91450" marT="45725" marB="45725"/>
                </a:tc>
                <a:tc>
                  <a:txBody>
                    <a:bodyPr/>
                    <a:lstStyle/>
                    <a:p>
                      <a:pPr marL="0" marR="0" lvl="0" indent="0" algn="l" rtl="0">
                        <a:lnSpc>
                          <a:spcPct val="100000"/>
                        </a:lnSpc>
                        <a:spcBef>
                          <a:spcPts val="0"/>
                        </a:spcBef>
                        <a:spcAft>
                          <a:spcPts val="0"/>
                        </a:spcAft>
                        <a:buClr>
                          <a:schemeClr val="dk1"/>
                        </a:buClr>
                        <a:buSzPts val="1800"/>
                        <a:buFont typeface="Calibri"/>
                        <a:buNone/>
                      </a:pPr>
                      <a:r>
                        <a:rPr lang="en-US" sz="1200" u="none" strike="noStrike" cap="none"/>
                        <a:t>7. Shows willingness to learn form feedback&amp; experience; can change behaviors or viewpoints as a result   Y        N </a:t>
                      </a:r>
                      <a:endParaRPr sz="1200" u="none" strike="noStrike" cap="none"/>
                    </a:p>
                    <a:p>
                      <a:pPr marL="0" marR="0" lvl="0" indent="0" algn="l" rtl="0">
                        <a:lnSpc>
                          <a:spcPct val="100000"/>
                        </a:lnSpc>
                        <a:spcBef>
                          <a:spcPts val="0"/>
                        </a:spcBef>
                        <a:spcAft>
                          <a:spcPts val="0"/>
                        </a:spcAft>
                        <a:buClr>
                          <a:schemeClr val="dk1"/>
                        </a:buClr>
                        <a:buSzPts val="1800"/>
                        <a:buFont typeface="Calibri"/>
                        <a:buNone/>
                      </a:pPr>
                      <a:endParaRPr sz="1200" u="none" strike="noStrike" cap="none"/>
                    </a:p>
                    <a:p>
                      <a:pPr marL="0" marR="0" lvl="0" indent="0" algn="l" rtl="0">
                        <a:spcBef>
                          <a:spcPts val="0"/>
                        </a:spcBef>
                        <a:spcAft>
                          <a:spcPts val="0"/>
                        </a:spcAft>
                        <a:buNone/>
                      </a:pPr>
                      <a:endParaRPr sz="1200"/>
                    </a:p>
                  </a:txBody>
                  <a:tcPr marL="91450" marR="91450" marT="45725" marB="45725"/>
                </a:tc>
                <a:extLst>
                  <a:ext uri="{0D108BD9-81ED-4DB2-BD59-A6C34878D82A}">
                    <a16:rowId xmlns:a16="http://schemas.microsoft.com/office/drawing/2014/main" val="10000"/>
                  </a:ext>
                </a:extLst>
              </a:tr>
              <a:tr h="494537">
                <a:tc>
                  <a:txBody>
                    <a:bodyPr/>
                    <a:lstStyle/>
                    <a:p>
                      <a:pPr marL="0" marR="0" lvl="0" indent="0" algn="l" rtl="0">
                        <a:lnSpc>
                          <a:spcPct val="100000"/>
                        </a:lnSpc>
                        <a:spcBef>
                          <a:spcPts val="0"/>
                        </a:spcBef>
                        <a:spcAft>
                          <a:spcPts val="0"/>
                        </a:spcAft>
                        <a:buClr>
                          <a:schemeClr val="dk1"/>
                        </a:buClr>
                        <a:buSzPts val="1800"/>
                        <a:buFont typeface="Calibri"/>
                        <a:buNone/>
                      </a:pPr>
                      <a:r>
                        <a:rPr lang="en-US" sz="1200"/>
                        <a:t>2. Frequently volunteers for additional opportunities or expanded responsibilities   Y         N </a:t>
                      </a:r>
                      <a:endParaRPr sz="1200"/>
                    </a:p>
                    <a:p>
                      <a:pPr marL="0" marR="0" lvl="0" indent="0" algn="l" rtl="0">
                        <a:spcBef>
                          <a:spcPts val="0"/>
                        </a:spcBef>
                        <a:spcAft>
                          <a:spcPts val="0"/>
                        </a:spcAft>
                        <a:buNone/>
                      </a:pPr>
                      <a:endParaRPr sz="1200"/>
                    </a:p>
                  </a:txBody>
                  <a:tcPr marL="91450" marR="91450" marT="45725" marB="45725"/>
                </a:tc>
                <a:tc>
                  <a:txBody>
                    <a:bodyPr/>
                    <a:lstStyle/>
                    <a:p>
                      <a:pPr marL="0" marR="0" lvl="0" indent="0" algn="l" rtl="0">
                        <a:lnSpc>
                          <a:spcPct val="100000"/>
                        </a:lnSpc>
                        <a:spcBef>
                          <a:spcPts val="0"/>
                        </a:spcBef>
                        <a:spcAft>
                          <a:spcPts val="0"/>
                        </a:spcAft>
                        <a:buClr>
                          <a:schemeClr val="dk1"/>
                        </a:buClr>
                        <a:buSzPts val="1800"/>
                        <a:buFont typeface="Calibri"/>
                        <a:buNone/>
                      </a:pPr>
                      <a:r>
                        <a:rPr lang="en-US" sz="1200"/>
                        <a:t>8. Quickly incorporates new skills in to repertoire </a:t>
                      </a:r>
                      <a:endParaRPr sz="1200"/>
                    </a:p>
                    <a:p>
                      <a:pPr marL="0" marR="0" lvl="0" indent="0" algn="l" rtl="0">
                        <a:lnSpc>
                          <a:spcPct val="100000"/>
                        </a:lnSpc>
                        <a:spcBef>
                          <a:spcPts val="0"/>
                        </a:spcBef>
                        <a:spcAft>
                          <a:spcPts val="0"/>
                        </a:spcAft>
                        <a:buClr>
                          <a:schemeClr val="dk1"/>
                        </a:buClr>
                        <a:buSzPts val="1800"/>
                        <a:buFont typeface="Calibri"/>
                        <a:buNone/>
                      </a:pPr>
                      <a:r>
                        <a:rPr lang="en-US" sz="1200"/>
                        <a:t>Y         N </a:t>
                      </a:r>
                      <a:endParaRPr sz="1200"/>
                    </a:p>
                    <a:p>
                      <a:pPr marL="0" marR="0" lvl="0" indent="0" algn="l" rtl="0">
                        <a:spcBef>
                          <a:spcPts val="0"/>
                        </a:spcBef>
                        <a:spcAft>
                          <a:spcPts val="0"/>
                        </a:spcAft>
                        <a:buNone/>
                      </a:pPr>
                      <a:endParaRPr sz="1200"/>
                    </a:p>
                  </a:txBody>
                  <a:tcPr marL="91450" marR="91450" marT="45725" marB="45725"/>
                </a:tc>
                <a:extLst>
                  <a:ext uri="{0D108BD9-81ED-4DB2-BD59-A6C34878D82A}">
                    <a16:rowId xmlns:a16="http://schemas.microsoft.com/office/drawing/2014/main" val="10001"/>
                  </a:ext>
                </a:extLst>
              </a:tr>
              <a:tr h="464047">
                <a:tc>
                  <a:txBody>
                    <a:bodyPr/>
                    <a:lstStyle/>
                    <a:p>
                      <a:pPr marL="0" marR="0" lvl="0" indent="0" algn="l" rtl="0">
                        <a:spcBef>
                          <a:spcPts val="0"/>
                        </a:spcBef>
                        <a:spcAft>
                          <a:spcPts val="0"/>
                        </a:spcAft>
                        <a:buNone/>
                      </a:pPr>
                      <a:r>
                        <a:rPr lang="en-US" sz="1200"/>
                        <a:t>3. Actively seeks opportunities to improve oneself</a:t>
                      </a:r>
                      <a:endParaRPr sz="1200"/>
                    </a:p>
                    <a:p>
                      <a:pPr marL="0" marR="0" lvl="0" indent="0" algn="l" rtl="0">
                        <a:lnSpc>
                          <a:spcPct val="100000"/>
                        </a:lnSpc>
                        <a:spcBef>
                          <a:spcPts val="0"/>
                        </a:spcBef>
                        <a:spcAft>
                          <a:spcPts val="0"/>
                        </a:spcAft>
                        <a:buClr>
                          <a:schemeClr val="dk1"/>
                        </a:buClr>
                        <a:buSzPts val="1800"/>
                        <a:buFont typeface="Calibri"/>
                        <a:buNone/>
                      </a:pPr>
                      <a:r>
                        <a:rPr lang="en-US" sz="1200"/>
                        <a:t>Y         N </a:t>
                      </a:r>
                      <a:endParaRPr sz="1200"/>
                    </a:p>
                    <a:p>
                      <a:pPr marL="0" marR="0" lvl="0" indent="0" algn="l" rtl="0">
                        <a:spcBef>
                          <a:spcPts val="0"/>
                        </a:spcBef>
                        <a:spcAft>
                          <a:spcPts val="0"/>
                        </a:spcAft>
                        <a:buNone/>
                      </a:pPr>
                      <a:endParaRPr sz="1200"/>
                    </a:p>
                  </a:txBody>
                  <a:tcPr marL="91450" marR="91450" marT="45725" marB="45725"/>
                </a:tc>
                <a:tc>
                  <a:txBody>
                    <a:bodyPr/>
                    <a:lstStyle/>
                    <a:p>
                      <a:pPr marL="0" marR="0" lvl="0" indent="0" algn="l" rtl="0">
                        <a:lnSpc>
                          <a:spcPct val="100000"/>
                        </a:lnSpc>
                        <a:spcBef>
                          <a:spcPts val="0"/>
                        </a:spcBef>
                        <a:spcAft>
                          <a:spcPts val="0"/>
                        </a:spcAft>
                        <a:buClr>
                          <a:schemeClr val="dk1"/>
                        </a:buClr>
                        <a:buSzPts val="1800"/>
                        <a:buFont typeface="Calibri"/>
                        <a:buNone/>
                      </a:pPr>
                      <a:r>
                        <a:rPr lang="en-US" sz="1200"/>
                        <a:t>9. Collaborates with others &amp; builds mutual respect beneficial to the organization Y         N </a:t>
                      </a:r>
                      <a:endParaRPr sz="1200"/>
                    </a:p>
                    <a:p>
                      <a:pPr marL="0" marR="0" lvl="0" indent="0" algn="l" rtl="0">
                        <a:spcBef>
                          <a:spcPts val="0"/>
                        </a:spcBef>
                        <a:spcAft>
                          <a:spcPts val="0"/>
                        </a:spcAft>
                        <a:buNone/>
                      </a:pPr>
                      <a:endParaRPr sz="1200"/>
                    </a:p>
                  </a:txBody>
                  <a:tcPr marL="91450" marR="91450" marT="45725" marB="45725"/>
                </a:tc>
                <a:extLst>
                  <a:ext uri="{0D108BD9-81ED-4DB2-BD59-A6C34878D82A}">
                    <a16:rowId xmlns:a16="http://schemas.microsoft.com/office/drawing/2014/main" val="10002"/>
                  </a:ext>
                </a:extLst>
              </a:tr>
              <a:tr h="665205">
                <a:tc>
                  <a:txBody>
                    <a:bodyPr/>
                    <a:lstStyle/>
                    <a:p>
                      <a:pPr marL="0" marR="0" lvl="0" indent="0" algn="l" rtl="0">
                        <a:lnSpc>
                          <a:spcPct val="100000"/>
                        </a:lnSpc>
                        <a:spcBef>
                          <a:spcPts val="0"/>
                        </a:spcBef>
                        <a:spcAft>
                          <a:spcPts val="0"/>
                        </a:spcAft>
                        <a:buClr>
                          <a:schemeClr val="dk1"/>
                        </a:buClr>
                        <a:buSzPts val="1800"/>
                        <a:buFont typeface="Calibri"/>
                        <a:buNone/>
                      </a:pPr>
                      <a:r>
                        <a:rPr lang="en-US" sz="1200"/>
                        <a:t>4. Stays informed about major strategic initiatives both within &amp; outside the department  Y         N </a:t>
                      </a:r>
                      <a:endParaRPr sz="1200"/>
                    </a:p>
                    <a:p>
                      <a:pPr marL="0" marR="0" lvl="0" indent="0" algn="l" rtl="0">
                        <a:spcBef>
                          <a:spcPts val="0"/>
                        </a:spcBef>
                        <a:spcAft>
                          <a:spcPts val="0"/>
                        </a:spcAft>
                        <a:buNone/>
                      </a:pPr>
                      <a:endParaRPr sz="1200"/>
                    </a:p>
                  </a:txBody>
                  <a:tcPr marL="91450" marR="91450" marT="45725" marB="45725"/>
                </a:tc>
                <a:tc>
                  <a:txBody>
                    <a:bodyPr/>
                    <a:lstStyle/>
                    <a:p>
                      <a:pPr marL="0" marR="0" lvl="0" indent="0" algn="l" rtl="0">
                        <a:spcBef>
                          <a:spcPts val="0"/>
                        </a:spcBef>
                        <a:spcAft>
                          <a:spcPts val="0"/>
                        </a:spcAft>
                        <a:buNone/>
                      </a:pPr>
                      <a:r>
                        <a:rPr lang="en-US" sz="1200"/>
                        <a:t>10. Individual models the organizations values  Y      N</a:t>
                      </a:r>
                      <a:endParaRPr sz="1200"/>
                    </a:p>
                  </a:txBody>
                  <a:tcPr marL="91450" marR="91450" marT="45725" marB="45725"/>
                </a:tc>
                <a:extLst>
                  <a:ext uri="{0D108BD9-81ED-4DB2-BD59-A6C34878D82A}">
                    <a16:rowId xmlns:a16="http://schemas.microsoft.com/office/drawing/2014/main" val="10003"/>
                  </a:ext>
                </a:extLst>
              </a:tr>
              <a:tr h="524256">
                <a:tc>
                  <a:txBody>
                    <a:bodyPr/>
                    <a:lstStyle/>
                    <a:p>
                      <a:pPr marL="0" marR="0" lvl="0" indent="0" algn="l" rtl="0">
                        <a:spcBef>
                          <a:spcPts val="0"/>
                        </a:spcBef>
                        <a:spcAft>
                          <a:spcPts val="0"/>
                        </a:spcAft>
                        <a:buNone/>
                      </a:pPr>
                      <a:r>
                        <a:rPr lang="en-US" sz="1200"/>
                        <a:t>5. Enjoys complex problems and challenges</a:t>
                      </a:r>
                      <a:endParaRPr sz="1200"/>
                    </a:p>
                    <a:p>
                      <a:pPr marL="0" marR="0" lvl="0" indent="0" algn="l" rtl="0">
                        <a:lnSpc>
                          <a:spcPct val="100000"/>
                        </a:lnSpc>
                        <a:spcBef>
                          <a:spcPts val="0"/>
                        </a:spcBef>
                        <a:spcAft>
                          <a:spcPts val="0"/>
                        </a:spcAft>
                        <a:buClr>
                          <a:schemeClr val="dk1"/>
                        </a:buClr>
                        <a:buSzPts val="1800"/>
                        <a:buFont typeface="Calibri"/>
                        <a:buNone/>
                      </a:pPr>
                      <a:r>
                        <a:rPr lang="en-US" sz="1200"/>
                        <a:t>Y         N </a:t>
                      </a:r>
                      <a:endParaRPr sz="1200"/>
                    </a:p>
                    <a:p>
                      <a:pPr marL="0" marR="0" lvl="0" indent="0" algn="l" rtl="0">
                        <a:spcBef>
                          <a:spcPts val="0"/>
                        </a:spcBef>
                        <a:spcAft>
                          <a:spcPts val="0"/>
                        </a:spcAft>
                        <a:buNone/>
                      </a:pPr>
                      <a:endParaRPr sz="1200"/>
                    </a:p>
                  </a:txBody>
                  <a:tcPr marL="91450" marR="91450" marT="45725" marB="45725"/>
                </a:tc>
                <a:tc>
                  <a:txBody>
                    <a:bodyPr/>
                    <a:lstStyle/>
                    <a:p>
                      <a:pPr marL="0" marR="0" lvl="0" indent="0" algn="l" rtl="0">
                        <a:spcBef>
                          <a:spcPts val="0"/>
                        </a:spcBef>
                        <a:spcAft>
                          <a:spcPts val="0"/>
                        </a:spcAft>
                        <a:buNone/>
                      </a:pPr>
                      <a:r>
                        <a:rPr lang="en-US" sz="1200"/>
                        <a:t>11. Enables others to achieve their full potential</a:t>
                      </a:r>
                      <a:endParaRPr sz="1200"/>
                    </a:p>
                    <a:p>
                      <a:pPr marL="0" marR="0" lvl="0" indent="0" algn="l" rtl="0">
                        <a:spcBef>
                          <a:spcPts val="0"/>
                        </a:spcBef>
                        <a:spcAft>
                          <a:spcPts val="0"/>
                        </a:spcAft>
                        <a:buNone/>
                      </a:pPr>
                      <a:r>
                        <a:rPr lang="en-US" sz="1200"/>
                        <a:t>Y       N </a:t>
                      </a:r>
                      <a:endParaRPr sz="1200"/>
                    </a:p>
                  </a:txBody>
                  <a:tcPr marL="91450" marR="91450" marT="45725" marB="45725"/>
                </a:tc>
                <a:extLst>
                  <a:ext uri="{0D108BD9-81ED-4DB2-BD59-A6C34878D82A}">
                    <a16:rowId xmlns:a16="http://schemas.microsoft.com/office/drawing/2014/main" val="10004"/>
                  </a:ext>
                </a:extLst>
              </a:tr>
              <a:tr h="566918">
                <a:tc>
                  <a:txBody>
                    <a:bodyPr/>
                    <a:lstStyle/>
                    <a:p>
                      <a:pPr marL="0" marR="0" lvl="0" indent="0" algn="l" rtl="0">
                        <a:spcBef>
                          <a:spcPts val="0"/>
                        </a:spcBef>
                        <a:spcAft>
                          <a:spcPts val="0"/>
                        </a:spcAft>
                        <a:buNone/>
                      </a:pPr>
                      <a:r>
                        <a:rPr lang="en-US" sz="1200"/>
                        <a:t>6. Consistently performs well under first-time conditions</a:t>
                      </a:r>
                      <a:endParaRPr sz="1200"/>
                    </a:p>
                    <a:p>
                      <a:pPr marL="0" marR="0" lvl="0" indent="0" algn="l" rtl="0">
                        <a:lnSpc>
                          <a:spcPct val="100000"/>
                        </a:lnSpc>
                        <a:spcBef>
                          <a:spcPts val="0"/>
                        </a:spcBef>
                        <a:spcAft>
                          <a:spcPts val="0"/>
                        </a:spcAft>
                        <a:buClr>
                          <a:schemeClr val="dk1"/>
                        </a:buClr>
                        <a:buSzPts val="1800"/>
                        <a:buFont typeface="Calibri"/>
                        <a:buNone/>
                      </a:pPr>
                      <a:r>
                        <a:rPr lang="en-US" sz="1200"/>
                        <a:t>Y         N </a:t>
                      </a:r>
                      <a:endParaRPr sz="1200"/>
                    </a:p>
                    <a:p>
                      <a:pPr marL="0" marR="0" lvl="0" indent="0" algn="l" rtl="0">
                        <a:spcBef>
                          <a:spcPts val="0"/>
                        </a:spcBef>
                        <a:spcAft>
                          <a:spcPts val="0"/>
                        </a:spcAft>
                        <a:buNone/>
                      </a:pPr>
                      <a:endParaRPr sz="1200"/>
                    </a:p>
                  </a:txBody>
                  <a:tcPr marL="91450" marR="91450" marT="45725" marB="45725"/>
                </a:tc>
                <a:tc>
                  <a:txBody>
                    <a:bodyPr/>
                    <a:lstStyle/>
                    <a:p>
                      <a:pPr marL="0" marR="0" lvl="0" indent="0" algn="l" rtl="0">
                        <a:spcBef>
                          <a:spcPts val="0"/>
                        </a:spcBef>
                        <a:spcAft>
                          <a:spcPts val="0"/>
                        </a:spcAft>
                        <a:buNone/>
                      </a:pPr>
                      <a:r>
                        <a:rPr lang="en-US" sz="1200" dirty="0"/>
                        <a:t>12. Uses skills &amp; abilities beyond those commonly held by others in similar roles.  Y       N</a:t>
                      </a:r>
                      <a:endParaRPr sz="1200" dirty="0"/>
                    </a:p>
                  </a:txBody>
                  <a:tcPr marL="91450" marR="91450" marT="45725" marB="45725"/>
                </a:tc>
                <a:extLst>
                  <a:ext uri="{0D108BD9-81ED-4DB2-BD59-A6C34878D82A}">
                    <a16:rowId xmlns:a16="http://schemas.microsoft.com/office/drawing/2014/main" val="10005"/>
                  </a:ext>
                </a:extLst>
              </a:tr>
            </a:tbl>
          </a:graphicData>
        </a:graphic>
      </p:graphicFrame>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67"/>
        <p:cNvGrpSpPr/>
        <p:nvPr/>
      </p:nvGrpSpPr>
      <p:grpSpPr>
        <a:xfrm>
          <a:off x="0" y="0"/>
          <a:ext cx="0" cy="0"/>
          <a:chOff x="0" y="0"/>
          <a:chExt cx="0" cy="0"/>
        </a:xfrm>
      </p:grpSpPr>
      <p:sp>
        <p:nvSpPr>
          <p:cNvPr id="170" name="Google Shape;170;p11"/>
          <p:cNvSpPr txBox="1">
            <a:spLocks noGrp="1"/>
          </p:cNvSpPr>
          <p:nvPr>
            <p:ph type="title"/>
          </p:nvPr>
        </p:nvSpPr>
        <p:spPr>
          <a:xfrm>
            <a:off x="838199" y="546608"/>
            <a:ext cx="10337801" cy="480091"/>
          </a:xfrm>
          <a:noFill/>
          <a:ln>
            <a:noFill/>
            <a:prstDash/>
          </a:ln>
          <a:effectLst/>
        </p:spPr>
        <p:txBody>
          <a:bodyPr rot="0" spcFirstLastPara="1" vertOverflow="overflow" horzOverflow="overflow" vert="horz" wrap="square" lIns="91425" tIns="45700" rIns="91425" bIns="45700" numCol="1" spcCol="0" rtlCol="0" fromWordArt="0" anchor="ctr" anchorCtr="0" forceAA="0" compatLnSpc="1">
            <a:prstTxWarp prst="textNoShape">
              <a:avLst/>
            </a:prstTxWarp>
            <a:spAutoFit/>
          </a:bodyPr>
          <a:lstStyle/>
          <a:p>
            <a:pPr lvl="0"/>
            <a:r>
              <a:rPr lang="en-US" noProof="0" dirty="0">
                <a:sym typeface="Calibri"/>
              </a:rPr>
              <a:t>Personality</a:t>
            </a:r>
            <a:endParaRPr lang="en-US" noProof="0" dirty="0">
              <a:sym typeface="Arial"/>
            </a:endParaRPr>
          </a:p>
        </p:txBody>
      </p:sp>
      <p:sp>
        <p:nvSpPr>
          <p:cNvPr id="7" name="Text Placeholder 6">
            <a:extLst>
              <a:ext uri="{FF2B5EF4-FFF2-40B4-BE49-F238E27FC236}">
                <a16:creationId xmlns:a16="http://schemas.microsoft.com/office/drawing/2014/main" id="{0396F34A-8B7C-A5CD-2367-20D4BB009EEE}"/>
              </a:ext>
            </a:extLst>
          </p:cNvPr>
          <p:cNvSpPr>
            <a:spLocks noGrp="1"/>
          </p:cNvSpPr>
          <p:nvPr>
            <p:ph type="body" idx="1"/>
          </p:nvPr>
        </p:nvSpPr>
        <p:spPr/>
        <p:txBody>
          <a:bodyPr/>
          <a:lstStyle/>
          <a:p>
            <a:endParaRPr lang="en-US"/>
          </a:p>
        </p:txBody>
      </p:sp>
      <p:pic>
        <p:nvPicPr>
          <p:cNvPr id="169" name="Google Shape;169;p11" descr="images of personality traits "/>
          <p:cNvPicPr preferRelativeResize="0"/>
          <p:nvPr/>
        </p:nvPicPr>
        <p:blipFill rotWithShape="1">
          <a:blip r:embed="rId3">
            <a:alphaModFix/>
          </a:blip>
          <a:srcRect/>
          <a:stretch/>
        </p:blipFill>
        <p:spPr>
          <a:xfrm>
            <a:off x="719397" y="1825624"/>
            <a:ext cx="10456603" cy="2800876"/>
          </a:xfrm>
          <a:prstGeom prst="rect">
            <a:avLst/>
          </a:prstGeom>
          <a:noFill/>
          <a:ln>
            <a:noFill/>
          </a:ln>
        </p:spPr>
      </p:pic>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74"/>
        <p:cNvGrpSpPr/>
        <p:nvPr/>
      </p:nvGrpSpPr>
      <p:grpSpPr>
        <a:xfrm>
          <a:off x="0" y="0"/>
          <a:ext cx="0" cy="0"/>
          <a:chOff x="0" y="0"/>
          <a:chExt cx="0" cy="0"/>
        </a:xfrm>
      </p:grpSpPr>
      <p:sp>
        <p:nvSpPr>
          <p:cNvPr id="175" name="Google Shape;175;p12"/>
          <p:cNvSpPr txBox="1">
            <a:spLocks noGrp="1"/>
          </p:cNvSpPr>
          <p:nvPr>
            <p:ph type="title"/>
          </p:nvPr>
        </p:nvSpPr>
        <p:spPr>
          <a:xfrm>
            <a:off x="226203" y="2737189"/>
            <a:ext cx="2874993" cy="1325563"/>
          </a:xfrm>
          <a:noFill/>
          <a:ln>
            <a:noFill/>
          </a:ln>
        </p:spPr>
        <p:txBody>
          <a:bodyPr spcFirstLastPara="1" wrap="square" lIns="91425" tIns="45700" rIns="91425" bIns="45700" anchor="ctr" anchorCtr="0">
            <a:normAutofit fontScale="90000"/>
          </a:bodyPr>
          <a:lstStyle/>
          <a:p>
            <a:pPr lvl="0"/>
            <a:r>
              <a:rPr lang="en-US"/>
              <a:t>Developing High Potential Staff</a:t>
            </a:r>
          </a:p>
        </p:txBody>
      </p:sp>
      <p:sp>
        <p:nvSpPr>
          <p:cNvPr id="4" name="Text Placeholder 3">
            <a:extLst>
              <a:ext uri="{FF2B5EF4-FFF2-40B4-BE49-F238E27FC236}">
                <a16:creationId xmlns:a16="http://schemas.microsoft.com/office/drawing/2014/main" id="{AE561A3E-0940-77DF-A25C-25CBBB637B4B}"/>
              </a:ext>
            </a:extLst>
          </p:cNvPr>
          <p:cNvSpPr>
            <a:spLocks noGrp="1"/>
          </p:cNvSpPr>
          <p:nvPr>
            <p:ph type="body" idx="1"/>
          </p:nvPr>
        </p:nvSpPr>
        <p:spPr/>
        <p:txBody>
          <a:bodyPr/>
          <a:lstStyle/>
          <a:p>
            <a:endParaRPr lang="en-US"/>
          </a:p>
        </p:txBody>
      </p:sp>
      <p:pic>
        <p:nvPicPr>
          <p:cNvPr id="176" name="Google Shape;176;p12" descr="images explaining high potential staff "/>
          <p:cNvPicPr preferRelativeResize="0"/>
          <p:nvPr/>
        </p:nvPicPr>
        <p:blipFill rotWithShape="1">
          <a:blip r:embed="rId3">
            <a:alphaModFix/>
          </a:blip>
          <a:srcRect/>
          <a:stretch/>
        </p:blipFill>
        <p:spPr>
          <a:xfrm>
            <a:off x="4065182" y="505396"/>
            <a:ext cx="7376528" cy="5139500"/>
          </a:xfrm>
          <a:prstGeom prst="rect">
            <a:avLst/>
          </a:prstGeom>
          <a:noFill/>
          <a:ln>
            <a:noFill/>
          </a:ln>
        </p:spPr>
      </p:pic>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80"/>
        <p:cNvGrpSpPr/>
        <p:nvPr/>
      </p:nvGrpSpPr>
      <p:grpSpPr>
        <a:xfrm>
          <a:off x="0" y="0"/>
          <a:ext cx="0" cy="0"/>
          <a:chOff x="0" y="0"/>
          <a:chExt cx="0" cy="0"/>
        </a:xfrm>
      </p:grpSpPr>
      <p:sp>
        <p:nvSpPr>
          <p:cNvPr id="181" name="Google Shape;181;p13"/>
          <p:cNvSpPr txBox="1">
            <a:spLocks noGrp="1"/>
          </p:cNvSpPr>
          <p:nvPr>
            <p:ph type="title"/>
          </p:nvPr>
        </p:nvSpPr>
        <p:spPr>
          <a:xfrm>
            <a:off x="838199" y="203131"/>
            <a:ext cx="10337801" cy="1167046"/>
          </a:xfrm>
          <a:noFill/>
          <a:ln>
            <a:noFill/>
          </a:ln>
        </p:spPr>
        <p:txBody>
          <a:bodyPr spcFirstLastPara="1" wrap="square" lIns="91425" tIns="45700" rIns="91425" bIns="45700" anchor="ctr" anchorCtr="0">
            <a:normAutofit/>
          </a:bodyPr>
          <a:lstStyle/>
          <a:p>
            <a:pPr lvl="0"/>
            <a:r>
              <a:rPr lang="en-US"/>
              <a:t>Develop Specific Work Experiences </a:t>
            </a:r>
          </a:p>
        </p:txBody>
      </p:sp>
      <p:sp>
        <p:nvSpPr>
          <p:cNvPr id="2" name="Text Placeholder 1">
            <a:extLst>
              <a:ext uri="{FF2B5EF4-FFF2-40B4-BE49-F238E27FC236}">
                <a16:creationId xmlns:a16="http://schemas.microsoft.com/office/drawing/2014/main" id="{185C8FD9-8EDB-2968-CFA8-F9093EE314A7}"/>
              </a:ext>
            </a:extLst>
          </p:cNvPr>
          <p:cNvSpPr>
            <a:spLocks noGrp="1"/>
          </p:cNvSpPr>
          <p:nvPr>
            <p:ph type="body" idx="1"/>
          </p:nvPr>
        </p:nvSpPr>
        <p:spPr>
          <a:xfrm>
            <a:off x="838200" y="1825624"/>
            <a:ext cx="10337800" cy="4453255"/>
          </a:xfrm>
        </p:spPr>
        <p:txBody>
          <a:bodyPr/>
          <a:lstStyle/>
          <a:p>
            <a:pPr lvl="0"/>
            <a:r>
              <a:rPr lang="en-US" dirty="0">
                <a:sym typeface="Calibri"/>
              </a:rPr>
              <a:t>Construct and present the case for a new piece of equipment including budget</a:t>
            </a:r>
            <a:endParaRPr lang="en-US" dirty="0"/>
          </a:p>
          <a:p>
            <a:pPr lvl="0"/>
            <a:r>
              <a:rPr lang="en-US" dirty="0">
                <a:sym typeface="Calibri"/>
              </a:rPr>
              <a:t>Develop and provide a continuing education program for the staff</a:t>
            </a:r>
            <a:endParaRPr lang="en-US" dirty="0"/>
          </a:p>
          <a:p>
            <a:pPr lvl="0"/>
            <a:r>
              <a:rPr lang="en-US" dirty="0">
                <a:sym typeface="Calibri"/>
              </a:rPr>
              <a:t>Design and lead a process improvement initiative or employee engagement task force</a:t>
            </a:r>
            <a:endParaRPr lang="en-US" dirty="0"/>
          </a:p>
          <a:p>
            <a:pPr lvl="0"/>
            <a:r>
              <a:rPr lang="en-US" dirty="0">
                <a:sym typeface="Calibri"/>
              </a:rPr>
              <a:t>Identify a cost savings initiative and track results</a:t>
            </a:r>
            <a:endParaRPr lang="en-US" dirty="0"/>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186"/>
        <p:cNvGrpSpPr/>
        <p:nvPr/>
      </p:nvGrpSpPr>
      <p:grpSpPr>
        <a:xfrm>
          <a:off x="0" y="0"/>
          <a:ext cx="0" cy="0"/>
          <a:chOff x="0" y="0"/>
          <a:chExt cx="0" cy="0"/>
        </a:xfrm>
      </p:grpSpPr>
      <p:sp>
        <p:nvSpPr>
          <p:cNvPr id="3" name="Title 2">
            <a:extLst>
              <a:ext uri="{FF2B5EF4-FFF2-40B4-BE49-F238E27FC236}">
                <a16:creationId xmlns:a16="http://schemas.microsoft.com/office/drawing/2014/main" id="{7F2832AA-027F-B546-B23B-71281E9A8B51}"/>
              </a:ext>
            </a:extLst>
          </p:cNvPr>
          <p:cNvSpPr>
            <a:spLocks noGrp="1"/>
          </p:cNvSpPr>
          <p:nvPr>
            <p:ph type="title"/>
          </p:nvPr>
        </p:nvSpPr>
        <p:spPr>
          <a:xfrm>
            <a:off x="838200" y="123873"/>
            <a:ext cx="10515600" cy="1325563"/>
          </a:xfrm>
        </p:spPr>
        <p:txBody>
          <a:bodyPr spcFirstLastPara="1" wrap="square" lIns="91425" tIns="45700" rIns="91425" bIns="45700" anchor="ctr" anchorCtr="0">
            <a:normAutofit/>
          </a:bodyPr>
          <a:lstStyle/>
          <a:p>
            <a:r>
              <a:rPr lang="en-US" dirty="0"/>
              <a:t>Mentoring Information</a:t>
            </a:r>
          </a:p>
        </p:txBody>
      </p:sp>
      <p:sp>
        <p:nvSpPr>
          <p:cNvPr id="9" name="Text Placeholder 8">
            <a:extLst>
              <a:ext uri="{FF2B5EF4-FFF2-40B4-BE49-F238E27FC236}">
                <a16:creationId xmlns:a16="http://schemas.microsoft.com/office/drawing/2014/main" id="{DFEDFA2F-A415-FFBF-1124-F7A747AA6202}"/>
              </a:ext>
            </a:extLst>
          </p:cNvPr>
          <p:cNvSpPr>
            <a:spLocks noGrp="1"/>
          </p:cNvSpPr>
          <p:nvPr>
            <p:ph type="body" idx="1"/>
          </p:nvPr>
        </p:nvSpPr>
        <p:spPr/>
        <p:txBody>
          <a:bodyPr/>
          <a:lstStyle/>
          <a:p>
            <a:endParaRPr lang="en-US"/>
          </a:p>
        </p:txBody>
      </p:sp>
      <p:graphicFrame>
        <p:nvGraphicFramePr>
          <p:cNvPr id="187" name="Google Shape;187;p14"/>
          <p:cNvGraphicFramePr/>
          <p:nvPr>
            <p:extLst>
              <p:ext uri="{D42A27DB-BD31-4B8C-83A1-F6EECF244321}">
                <p14:modId xmlns:p14="http://schemas.microsoft.com/office/powerpoint/2010/main" val="412451654"/>
              </p:ext>
            </p:extLst>
          </p:nvPr>
        </p:nvGraphicFramePr>
        <p:xfrm>
          <a:off x="1070264" y="1825624"/>
          <a:ext cx="9580425" cy="4028500"/>
        </p:xfrm>
        <a:graphic>
          <a:graphicData uri="http://schemas.openxmlformats.org/drawingml/2006/table">
            <a:tbl>
              <a:tblPr firstRow="1" firstCol="1" bandRow="1">
                <a:tableStyleId>{30B3B813-43D4-4B72-8A8F-D314B6CF6714}</a:tableStyleId>
              </a:tblPr>
              <a:tblGrid>
                <a:gridCol w="1642125">
                  <a:extLst>
                    <a:ext uri="{9D8B030D-6E8A-4147-A177-3AD203B41FA5}">
                      <a16:colId xmlns:a16="http://schemas.microsoft.com/office/drawing/2014/main" val="20000"/>
                    </a:ext>
                  </a:extLst>
                </a:gridCol>
                <a:gridCol w="4139515">
                  <a:extLst>
                    <a:ext uri="{9D8B030D-6E8A-4147-A177-3AD203B41FA5}">
                      <a16:colId xmlns:a16="http://schemas.microsoft.com/office/drawing/2014/main" val="20001"/>
                    </a:ext>
                  </a:extLst>
                </a:gridCol>
                <a:gridCol w="3798785">
                  <a:extLst>
                    <a:ext uri="{9D8B030D-6E8A-4147-A177-3AD203B41FA5}">
                      <a16:colId xmlns:a16="http://schemas.microsoft.com/office/drawing/2014/main" val="20002"/>
                    </a:ext>
                  </a:extLst>
                </a:gridCol>
              </a:tblGrid>
              <a:tr h="370850">
                <a:tc>
                  <a:txBody>
                    <a:bodyPr/>
                    <a:lstStyle/>
                    <a:p>
                      <a:pPr marL="0" marR="0" lvl="0" indent="0" algn="ctr" rtl="0">
                        <a:spcBef>
                          <a:spcPts val="0"/>
                        </a:spcBef>
                        <a:spcAft>
                          <a:spcPts val="0"/>
                        </a:spcAft>
                        <a:buNone/>
                      </a:pPr>
                      <a:endParaRPr sz="1000">
                        <a:latin typeface="+mj-lt"/>
                      </a:endParaRPr>
                    </a:p>
                  </a:txBody>
                  <a:tcPr marL="91450" marR="91450" marT="45725" marB="45725"/>
                </a:tc>
                <a:tc>
                  <a:txBody>
                    <a:bodyPr/>
                    <a:lstStyle/>
                    <a:p>
                      <a:pPr marL="0" marR="0" lvl="0" indent="0" algn="ctr" rtl="0">
                        <a:spcBef>
                          <a:spcPts val="0"/>
                        </a:spcBef>
                        <a:spcAft>
                          <a:spcPts val="0"/>
                        </a:spcAft>
                        <a:buNone/>
                      </a:pPr>
                      <a:r>
                        <a:rPr lang="en-US" sz="1000">
                          <a:latin typeface="+mj-lt"/>
                        </a:rPr>
                        <a:t>Mentoring</a:t>
                      </a:r>
                      <a:endParaRPr sz="1000">
                        <a:latin typeface="+mj-lt"/>
                      </a:endParaRPr>
                    </a:p>
                  </a:txBody>
                  <a:tcPr marL="91450" marR="91450" marT="45725" marB="45725"/>
                </a:tc>
                <a:tc>
                  <a:txBody>
                    <a:bodyPr/>
                    <a:lstStyle/>
                    <a:p>
                      <a:pPr marL="0" marR="0" lvl="0" indent="0" algn="ctr" rtl="0">
                        <a:spcBef>
                          <a:spcPts val="0"/>
                        </a:spcBef>
                        <a:spcAft>
                          <a:spcPts val="0"/>
                        </a:spcAft>
                        <a:buNone/>
                      </a:pPr>
                      <a:r>
                        <a:rPr lang="en-US" sz="1000">
                          <a:latin typeface="+mj-lt"/>
                        </a:rPr>
                        <a:t>Shadowing</a:t>
                      </a:r>
                      <a:endParaRPr sz="1000">
                        <a:latin typeface="+mj-lt"/>
                      </a:endParaRPr>
                    </a:p>
                  </a:txBody>
                  <a:tcPr marL="91450" marR="91450" marT="45725" marB="45725"/>
                </a:tc>
                <a:extLst>
                  <a:ext uri="{0D108BD9-81ED-4DB2-BD59-A6C34878D82A}">
                    <a16:rowId xmlns:a16="http://schemas.microsoft.com/office/drawing/2014/main" val="10000"/>
                  </a:ext>
                </a:extLst>
              </a:tr>
              <a:tr h="370850">
                <a:tc>
                  <a:txBody>
                    <a:bodyPr/>
                    <a:lstStyle/>
                    <a:p>
                      <a:pPr marL="0" marR="0" lvl="0" indent="0" algn="ctr" rtl="0">
                        <a:spcBef>
                          <a:spcPts val="0"/>
                        </a:spcBef>
                        <a:spcAft>
                          <a:spcPts val="0"/>
                        </a:spcAft>
                        <a:buNone/>
                      </a:pPr>
                      <a:r>
                        <a:rPr lang="en-US" sz="1000" dirty="0">
                          <a:latin typeface="+mj-lt"/>
                        </a:rPr>
                        <a:t>Description</a:t>
                      </a:r>
                      <a:endParaRPr sz="1000" dirty="0">
                        <a:latin typeface="+mj-lt"/>
                      </a:endParaRPr>
                    </a:p>
                  </a:txBody>
                  <a:tcPr marL="91450" marR="91450" marT="45725" marB="45725"/>
                </a:tc>
                <a:tc>
                  <a:txBody>
                    <a:bodyPr/>
                    <a:lstStyle/>
                    <a:p>
                      <a:pPr marL="0" marR="0" lvl="0" indent="0" algn="l" rtl="0">
                        <a:spcBef>
                          <a:spcPts val="0"/>
                        </a:spcBef>
                        <a:spcAft>
                          <a:spcPts val="0"/>
                        </a:spcAft>
                        <a:buNone/>
                      </a:pPr>
                      <a:r>
                        <a:rPr lang="en-US" sz="1000">
                          <a:latin typeface="+mj-lt"/>
                        </a:rPr>
                        <a:t>Relationship with higher-level leaders or role models who can offer advice or guidance on how to develop specific competencies.</a:t>
                      </a:r>
                      <a:endParaRPr sz="1000">
                        <a:latin typeface="+mj-lt"/>
                      </a:endParaRPr>
                    </a:p>
                  </a:txBody>
                  <a:tcPr marL="91450" marR="91450" marT="45725" marB="45725"/>
                </a:tc>
                <a:tc>
                  <a:txBody>
                    <a:bodyPr/>
                    <a:lstStyle/>
                    <a:p>
                      <a:pPr marL="0" marR="0" lvl="0" indent="0" algn="l" rtl="0">
                        <a:spcBef>
                          <a:spcPts val="0"/>
                        </a:spcBef>
                        <a:spcAft>
                          <a:spcPts val="0"/>
                        </a:spcAft>
                        <a:buNone/>
                      </a:pPr>
                      <a:r>
                        <a:rPr lang="en-US" sz="1000">
                          <a:latin typeface="+mj-lt"/>
                        </a:rPr>
                        <a:t>Time-limited, direct observation of higher level leaders, other functions, or competency role models.</a:t>
                      </a:r>
                      <a:endParaRPr sz="1000">
                        <a:latin typeface="+mj-lt"/>
                      </a:endParaRPr>
                    </a:p>
                  </a:txBody>
                  <a:tcPr marL="91450" marR="91450" marT="45725" marB="45725"/>
                </a:tc>
                <a:extLst>
                  <a:ext uri="{0D108BD9-81ED-4DB2-BD59-A6C34878D82A}">
                    <a16:rowId xmlns:a16="http://schemas.microsoft.com/office/drawing/2014/main" val="10001"/>
                  </a:ext>
                </a:extLst>
              </a:tr>
              <a:tr h="370850">
                <a:tc>
                  <a:txBody>
                    <a:bodyPr/>
                    <a:lstStyle/>
                    <a:p>
                      <a:pPr marL="0" marR="0" lvl="0" indent="0" algn="ctr" rtl="0">
                        <a:spcBef>
                          <a:spcPts val="0"/>
                        </a:spcBef>
                        <a:spcAft>
                          <a:spcPts val="0"/>
                        </a:spcAft>
                        <a:buNone/>
                      </a:pPr>
                      <a:r>
                        <a:rPr lang="en-US" sz="1000">
                          <a:latin typeface="+mj-lt"/>
                        </a:rPr>
                        <a:t>Key Competency Developed</a:t>
                      </a:r>
                      <a:endParaRPr sz="1000">
                        <a:latin typeface="+mj-lt"/>
                      </a:endParaRPr>
                    </a:p>
                  </a:txBody>
                  <a:tcPr marL="91450" marR="91450" marT="45725" marB="45725"/>
                </a:tc>
                <a:tc>
                  <a:txBody>
                    <a:bodyPr/>
                    <a:lstStyle/>
                    <a:p>
                      <a:pPr marL="171450" marR="0" lvl="0" indent="-171450" algn="l" rtl="0">
                        <a:spcBef>
                          <a:spcPts val="0"/>
                        </a:spcBef>
                        <a:spcAft>
                          <a:spcPts val="0"/>
                        </a:spcAft>
                        <a:buClr>
                          <a:schemeClr val="dk1"/>
                        </a:buClr>
                        <a:buSzPts val="1200"/>
                        <a:buFont typeface="Arial"/>
                        <a:buChar char="•"/>
                      </a:pPr>
                      <a:r>
                        <a:rPr lang="en-US" sz="1000" dirty="0">
                          <a:latin typeface="+mj-lt"/>
                        </a:rPr>
                        <a:t>Initiative</a:t>
                      </a:r>
                      <a:endParaRPr sz="1000" dirty="0">
                        <a:latin typeface="+mj-lt"/>
                      </a:endParaRPr>
                    </a:p>
                    <a:p>
                      <a:pPr marL="171450" marR="0" lvl="0" indent="-171450" algn="l" rtl="0">
                        <a:spcBef>
                          <a:spcPts val="0"/>
                        </a:spcBef>
                        <a:spcAft>
                          <a:spcPts val="0"/>
                        </a:spcAft>
                        <a:buClr>
                          <a:schemeClr val="dk1"/>
                        </a:buClr>
                        <a:buSzPts val="1200"/>
                        <a:buFont typeface="Arial"/>
                        <a:buChar char="•"/>
                      </a:pPr>
                      <a:r>
                        <a:rPr lang="en-US" sz="1000" dirty="0">
                          <a:latin typeface="+mj-lt"/>
                        </a:rPr>
                        <a:t>Motivating and influencing</a:t>
                      </a:r>
                      <a:endParaRPr sz="1000" dirty="0">
                        <a:latin typeface="+mj-lt"/>
                      </a:endParaRPr>
                    </a:p>
                    <a:p>
                      <a:pPr marL="171450" marR="0" lvl="0" indent="-171450" algn="l" rtl="0">
                        <a:spcBef>
                          <a:spcPts val="0"/>
                        </a:spcBef>
                        <a:spcAft>
                          <a:spcPts val="0"/>
                        </a:spcAft>
                        <a:buClr>
                          <a:schemeClr val="dk1"/>
                        </a:buClr>
                        <a:buSzPts val="1200"/>
                        <a:buFont typeface="Arial"/>
                        <a:buChar char="•"/>
                      </a:pPr>
                      <a:r>
                        <a:rPr lang="en-US" sz="1000" dirty="0">
                          <a:latin typeface="+mj-lt"/>
                        </a:rPr>
                        <a:t>Financial acumen</a:t>
                      </a:r>
                      <a:endParaRPr sz="1000" dirty="0">
                        <a:latin typeface="+mj-lt"/>
                      </a:endParaRPr>
                    </a:p>
                    <a:p>
                      <a:pPr marL="171450" marR="0" lvl="0" indent="-171450" algn="l" rtl="0">
                        <a:spcBef>
                          <a:spcPts val="0"/>
                        </a:spcBef>
                        <a:spcAft>
                          <a:spcPts val="0"/>
                        </a:spcAft>
                        <a:buClr>
                          <a:schemeClr val="dk1"/>
                        </a:buClr>
                        <a:buSzPts val="1200"/>
                        <a:buFont typeface="Arial"/>
                        <a:buChar char="•"/>
                      </a:pPr>
                      <a:r>
                        <a:rPr lang="en-US" sz="1000" dirty="0">
                          <a:latin typeface="+mj-lt"/>
                        </a:rPr>
                        <a:t>Process Management</a:t>
                      </a:r>
                      <a:endParaRPr sz="1000" dirty="0">
                        <a:latin typeface="+mj-lt"/>
                      </a:endParaRPr>
                    </a:p>
                    <a:p>
                      <a:pPr marL="171450" marR="0" lvl="0" indent="-171450" algn="l" rtl="0">
                        <a:spcBef>
                          <a:spcPts val="0"/>
                        </a:spcBef>
                        <a:spcAft>
                          <a:spcPts val="0"/>
                        </a:spcAft>
                        <a:buClr>
                          <a:schemeClr val="dk1"/>
                        </a:buClr>
                        <a:buSzPts val="1200"/>
                        <a:buFont typeface="Arial"/>
                        <a:buChar char="•"/>
                      </a:pPr>
                      <a:r>
                        <a:rPr lang="en-US" sz="1000" dirty="0">
                          <a:latin typeface="+mj-lt"/>
                        </a:rPr>
                        <a:t>Communicating effectively</a:t>
                      </a:r>
                      <a:endParaRPr sz="1000" dirty="0">
                        <a:latin typeface="+mj-lt"/>
                      </a:endParaRPr>
                    </a:p>
                    <a:p>
                      <a:pPr marL="171450" marR="0" lvl="0" indent="-171450" algn="l" rtl="0">
                        <a:spcBef>
                          <a:spcPts val="0"/>
                        </a:spcBef>
                        <a:spcAft>
                          <a:spcPts val="0"/>
                        </a:spcAft>
                        <a:buClr>
                          <a:schemeClr val="dk1"/>
                        </a:buClr>
                        <a:buSzPts val="1200"/>
                        <a:buFont typeface="Arial"/>
                        <a:buChar char="•"/>
                      </a:pPr>
                      <a:r>
                        <a:rPr lang="en-US" sz="1000" dirty="0">
                          <a:latin typeface="+mj-lt"/>
                        </a:rPr>
                        <a:t>Giving Feedback</a:t>
                      </a:r>
                      <a:endParaRPr sz="1000" dirty="0">
                        <a:latin typeface="+mj-lt"/>
                      </a:endParaRPr>
                    </a:p>
                    <a:p>
                      <a:pPr marL="171450" marR="0" lvl="0" indent="-171450" algn="l" rtl="0">
                        <a:spcBef>
                          <a:spcPts val="0"/>
                        </a:spcBef>
                        <a:spcAft>
                          <a:spcPts val="0"/>
                        </a:spcAft>
                        <a:buClr>
                          <a:schemeClr val="dk1"/>
                        </a:buClr>
                        <a:buSzPts val="1200"/>
                        <a:buFont typeface="Arial"/>
                        <a:buChar char="•"/>
                      </a:pPr>
                      <a:r>
                        <a:rPr lang="en-US" sz="1000" dirty="0">
                          <a:latin typeface="+mj-lt"/>
                        </a:rPr>
                        <a:t>Developing and retaining talent</a:t>
                      </a:r>
                      <a:endParaRPr sz="1000" dirty="0">
                        <a:latin typeface="+mj-lt"/>
                      </a:endParaRPr>
                    </a:p>
                  </a:txBody>
                  <a:tcPr marL="91450" marR="91450" marT="45725" marB="45725"/>
                </a:tc>
                <a:tc>
                  <a:txBody>
                    <a:bodyPr/>
                    <a:lstStyle/>
                    <a:p>
                      <a:pPr marL="171450" marR="0" lvl="0" indent="-171450" algn="l" rtl="0">
                        <a:spcBef>
                          <a:spcPts val="0"/>
                        </a:spcBef>
                        <a:spcAft>
                          <a:spcPts val="0"/>
                        </a:spcAft>
                        <a:buClr>
                          <a:schemeClr val="dk1"/>
                        </a:buClr>
                        <a:buSzPts val="1200"/>
                        <a:buFont typeface="Arial"/>
                        <a:buChar char="•"/>
                      </a:pPr>
                      <a:r>
                        <a:rPr lang="en-US" sz="1000">
                          <a:latin typeface="+mj-lt"/>
                        </a:rPr>
                        <a:t>Constructive thinking</a:t>
                      </a:r>
                      <a:endParaRPr sz="1000">
                        <a:latin typeface="+mj-lt"/>
                      </a:endParaRPr>
                    </a:p>
                    <a:p>
                      <a:pPr marL="171450" marR="0" lvl="0" indent="-171450" algn="l" rtl="0">
                        <a:spcBef>
                          <a:spcPts val="0"/>
                        </a:spcBef>
                        <a:spcAft>
                          <a:spcPts val="0"/>
                        </a:spcAft>
                        <a:buClr>
                          <a:schemeClr val="dk1"/>
                        </a:buClr>
                        <a:buSzPts val="1200"/>
                        <a:buFont typeface="Arial"/>
                        <a:buChar char="•"/>
                      </a:pPr>
                      <a:r>
                        <a:rPr lang="en-US" sz="1000">
                          <a:latin typeface="+mj-lt"/>
                        </a:rPr>
                        <a:t>Communicating effectively</a:t>
                      </a:r>
                      <a:endParaRPr sz="1000">
                        <a:latin typeface="+mj-lt"/>
                      </a:endParaRPr>
                    </a:p>
                    <a:p>
                      <a:pPr marL="171450" marR="0" lvl="0" indent="-171450" algn="l" rtl="0">
                        <a:spcBef>
                          <a:spcPts val="0"/>
                        </a:spcBef>
                        <a:spcAft>
                          <a:spcPts val="0"/>
                        </a:spcAft>
                        <a:buClr>
                          <a:schemeClr val="dk1"/>
                        </a:buClr>
                        <a:buSzPts val="1200"/>
                        <a:buFont typeface="Arial"/>
                        <a:buChar char="•"/>
                      </a:pPr>
                      <a:r>
                        <a:rPr lang="en-US" sz="1000">
                          <a:latin typeface="+mj-lt"/>
                        </a:rPr>
                        <a:t> Prioritizing and delegating</a:t>
                      </a:r>
                      <a:endParaRPr sz="1000">
                        <a:latin typeface="+mj-lt"/>
                      </a:endParaRPr>
                    </a:p>
                    <a:p>
                      <a:pPr marL="171450" marR="0" lvl="0" indent="-171450" algn="l" rtl="0">
                        <a:spcBef>
                          <a:spcPts val="0"/>
                        </a:spcBef>
                        <a:spcAft>
                          <a:spcPts val="0"/>
                        </a:spcAft>
                        <a:buClr>
                          <a:schemeClr val="dk1"/>
                        </a:buClr>
                        <a:buSzPts val="1200"/>
                        <a:buFont typeface="Arial"/>
                        <a:buChar char="•"/>
                      </a:pPr>
                      <a:r>
                        <a:rPr lang="en-US" sz="1000">
                          <a:latin typeface="+mj-lt"/>
                        </a:rPr>
                        <a:t>Service orientation and customer focus</a:t>
                      </a:r>
                      <a:endParaRPr sz="1000">
                        <a:latin typeface="+mj-lt"/>
                      </a:endParaRPr>
                    </a:p>
                    <a:p>
                      <a:pPr marL="171450" marR="0" lvl="0" indent="-171450" algn="l" rtl="0">
                        <a:spcBef>
                          <a:spcPts val="0"/>
                        </a:spcBef>
                        <a:spcAft>
                          <a:spcPts val="0"/>
                        </a:spcAft>
                        <a:buClr>
                          <a:schemeClr val="dk1"/>
                        </a:buClr>
                        <a:buSzPts val="1200"/>
                        <a:buFont typeface="Arial"/>
                        <a:buChar char="•"/>
                      </a:pPr>
                      <a:r>
                        <a:rPr lang="en-US" sz="1000">
                          <a:latin typeface="+mj-lt"/>
                        </a:rPr>
                        <a:t>Managing vision and purpose</a:t>
                      </a:r>
                      <a:endParaRPr sz="1000">
                        <a:latin typeface="+mj-lt"/>
                      </a:endParaRPr>
                    </a:p>
                    <a:p>
                      <a:pPr marL="171450" marR="0" lvl="0" indent="-171450" algn="l" rtl="0">
                        <a:spcBef>
                          <a:spcPts val="0"/>
                        </a:spcBef>
                        <a:spcAft>
                          <a:spcPts val="0"/>
                        </a:spcAft>
                        <a:buClr>
                          <a:schemeClr val="dk1"/>
                        </a:buClr>
                        <a:buSzPts val="1200"/>
                        <a:buFont typeface="Arial"/>
                        <a:buChar char="•"/>
                      </a:pPr>
                      <a:r>
                        <a:rPr lang="en-US" sz="1000">
                          <a:latin typeface="+mj-lt"/>
                        </a:rPr>
                        <a:t>Building and strengthening relationships</a:t>
                      </a:r>
                      <a:endParaRPr sz="1000">
                        <a:latin typeface="+mj-lt"/>
                      </a:endParaRPr>
                    </a:p>
                    <a:p>
                      <a:pPr marL="171450" marR="0" lvl="0" indent="-171450" algn="l" rtl="0">
                        <a:spcBef>
                          <a:spcPts val="0"/>
                        </a:spcBef>
                        <a:spcAft>
                          <a:spcPts val="0"/>
                        </a:spcAft>
                        <a:buClr>
                          <a:schemeClr val="dk1"/>
                        </a:buClr>
                        <a:buSzPts val="1200"/>
                        <a:buFont typeface="Arial"/>
                        <a:buChar char="•"/>
                      </a:pPr>
                      <a:r>
                        <a:rPr lang="en-US" sz="1000">
                          <a:latin typeface="+mj-lt"/>
                        </a:rPr>
                        <a:t>Upward management </a:t>
                      </a:r>
                      <a:endParaRPr sz="1000">
                        <a:latin typeface="+mj-lt"/>
                      </a:endParaRPr>
                    </a:p>
                  </a:txBody>
                  <a:tcPr marL="91450" marR="91450" marT="45725" marB="45725"/>
                </a:tc>
                <a:extLst>
                  <a:ext uri="{0D108BD9-81ED-4DB2-BD59-A6C34878D82A}">
                    <a16:rowId xmlns:a16="http://schemas.microsoft.com/office/drawing/2014/main" val="10002"/>
                  </a:ext>
                </a:extLst>
              </a:tr>
              <a:tr h="370850">
                <a:tc>
                  <a:txBody>
                    <a:bodyPr/>
                    <a:lstStyle/>
                    <a:p>
                      <a:pPr marL="0" marR="0" lvl="0" indent="0" algn="ctr" rtl="0">
                        <a:spcBef>
                          <a:spcPts val="0"/>
                        </a:spcBef>
                        <a:spcAft>
                          <a:spcPts val="0"/>
                        </a:spcAft>
                        <a:buNone/>
                      </a:pPr>
                      <a:r>
                        <a:rPr lang="en-US" sz="1000">
                          <a:latin typeface="+mj-lt"/>
                        </a:rPr>
                        <a:t>Pros</a:t>
                      </a:r>
                      <a:endParaRPr sz="1000">
                        <a:latin typeface="+mj-lt"/>
                      </a:endParaRPr>
                    </a:p>
                  </a:txBody>
                  <a:tcPr marL="91450" marR="91450" marT="45725" marB="45725"/>
                </a:tc>
                <a:tc>
                  <a:txBody>
                    <a:bodyPr/>
                    <a:lstStyle/>
                    <a:p>
                      <a:pPr marL="171450" marR="0" lvl="0" indent="-171450" algn="l" rtl="0">
                        <a:spcBef>
                          <a:spcPts val="0"/>
                        </a:spcBef>
                        <a:spcAft>
                          <a:spcPts val="0"/>
                        </a:spcAft>
                        <a:buClr>
                          <a:schemeClr val="dk1"/>
                        </a:buClr>
                        <a:buSzPts val="1200"/>
                        <a:buFont typeface="Arial"/>
                        <a:buChar char="•"/>
                      </a:pPr>
                      <a:r>
                        <a:rPr lang="en-US" sz="1000">
                          <a:latin typeface="+mj-lt"/>
                        </a:rPr>
                        <a:t>Individual attention allows for precise targeting of specific behaviors</a:t>
                      </a:r>
                      <a:endParaRPr sz="1000">
                        <a:latin typeface="+mj-lt"/>
                      </a:endParaRPr>
                    </a:p>
                    <a:p>
                      <a:pPr marL="171450" marR="0" lvl="0" indent="-171450" algn="l" rtl="0">
                        <a:spcBef>
                          <a:spcPts val="0"/>
                        </a:spcBef>
                        <a:spcAft>
                          <a:spcPts val="0"/>
                        </a:spcAft>
                        <a:buClr>
                          <a:schemeClr val="dk1"/>
                        </a:buClr>
                        <a:buSzPts val="1200"/>
                        <a:buFont typeface="Arial"/>
                        <a:buChar char="•"/>
                      </a:pPr>
                      <a:r>
                        <a:rPr lang="en-US" sz="1000">
                          <a:latin typeface="+mj-lt"/>
                        </a:rPr>
                        <a:t>Interactions with experts or veterans allows leader to avoid pitfalls by learning from others’ experience</a:t>
                      </a:r>
                      <a:endParaRPr sz="1000">
                        <a:latin typeface="+mj-lt"/>
                      </a:endParaRPr>
                    </a:p>
                  </a:txBody>
                  <a:tcPr marL="91450" marR="91450" marT="45725" marB="45725"/>
                </a:tc>
                <a:tc>
                  <a:txBody>
                    <a:bodyPr/>
                    <a:lstStyle/>
                    <a:p>
                      <a:pPr marL="171450" marR="0" lvl="0" indent="-171450" algn="l" rtl="0">
                        <a:spcBef>
                          <a:spcPts val="0"/>
                        </a:spcBef>
                        <a:spcAft>
                          <a:spcPts val="0"/>
                        </a:spcAft>
                        <a:buClr>
                          <a:schemeClr val="dk1"/>
                        </a:buClr>
                        <a:buSzPts val="1200"/>
                        <a:buFont typeface="Arial"/>
                        <a:buChar char="•"/>
                      </a:pPr>
                      <a:r>
                        <a:rPr lang="en-US" sz="1000">
                          <a:latin typeface="+mj-lt"/>
                        </a:rPr>
                        <a:t>Limited disruption to work schedule for both</a:t>
                      </a:r>
                      <a:endParaRPr sz="1000">
                        <a:latin typeface="+mj-lt"/>
                      </a:endParaRPr>
                    </a:p>
                    <a:p>
                      <a:pPr marL="171450" marR="0" lvl="0" indent="-171450" algn="l" rtl="0">
                        <a:spcBef>
                          <a:spcPts val="0"/>
                        </a:spcBef>
                        <a:spcAft>
                          <a:spcPts val="0"/>
                        </a:spcAft>
                        <a:buClr>
                          <a:schemeClr val="dk1"/>
                        </a:buClr>
                        <a:buSzPts val="1200"/>
                        <a:buFont typeface="Arial"/>
                        <a:buChar char="•"/>
                      </a:pPr>
                      <a:r>
                        <a:rPr lang="en-US" sz="1000">
                          <a:latin typeface="+mj-lt"/>
                        </a:rPr>
                        <a:t>Direct exposure to advanced decision-making and/or day to day responsibilities</a:t>
                      </a:r>
                      <a:endParaRPr sz="1000">
                        <a:latin typeface="+mj-lt"/>
                      </a:endParaRPr>
                    </a:p>
                  </a:txBody>
                  <a:tcPr marL="91450" marR="91450" marT="45725" marB="45725"/>
                </a:tc>
                <a:extLst>
                  <a:ext uri="{0D108BD9-81ED-4DB2-BD59-A6C34878D82A}">
                    <a16:rowId xmlns:a16="http://schemas.microsoft.com/office/drawing/2014/main" val="10003"/>
                  </a:ext>
                </a:extLst>
              </a:tr>
              <a:tr h="370850">
                <a:tc>
                  <a:txBody>
                    <a:bodyPr/>
                    <a:lstStyle/>
                    <a:p>
                      <a:pPr marL="0" marR="0" lvl="0" indent="0" algn="ctr" rtl="0">
                        <a:spcBef>
                          <a:spcPts val="0"/>
                        </a:spcBef>
                        <a:spcAft>
                          <a:spcPts val="0"/>
                        </a:spcAft>
                        <a:buNone/>
                      </a:pPr>
                      <a:r>
                        <a:rPr lang="en-US" sz="1000">
                          <a:latin typeface="+mj-lt"/>
                        </a:rPr>
                        <a:t>Cons</a:t>
                      </a:r>
                      <a:endParaRPr sz="1000">
                        <a:latin typeface="+mj-lt"/>
                      </a:endParaRPr>
                    </a:p>
                  </a:txBody>
                  <a:tcPr marL="91450" marR="91450" marT="45725" marB="45725"/>
                </a:tc>
                <a:tc>
                  <a:txBody>
                    <a:bodyPr/>
                    <a:lstStyle/>
                    <a:p>
                      <a:pPr marL="171450" marR="0" lvl="0" indent="-171450" algn="l" rtl="0">
                        <a:spcBef>
                          <a:spcPts val="0"/>
                        </a:spcBef>
                        <a:spcAft>
                          <a:spcPts val="0"/>
                        </a:spcAft>
                        <a:buClr>
                          <a:schemeClr val="dk1"/>
                        </a:buClr>
                        <a:buSzPts val="1200"/>
                        <a:buFont typeface="Arial"/>
                        <a:buChar char="•"/>
                      </a:pPr>
                      <a:r>
                        <a:rPr lang="en-US" sz="1000">
                          <a:latin typeface="+mj-lt"/>
                        </a:rPr>
                        <a:t>Difficult to make a match that results in a –productive relationship</a:t>
                      </a:r>
                      <a:endParaRPr sz="1000">
                        <a:latin typeface="+mj-lt"/>
                      </a:endParaRPr>
                    </a:p>
                    <a:p>
                      <a:pPr marL="171450" marR="0" lvl="0" indent="-171450" algn="l" rtl="0">
                        <a:spcBef>
                          <a:spcPts val="0"/>
                        </a:spcBef>
                        <a:spcAft>
                          <a:spcPts val="0"/>
                        </a:spcAft>
                        <a:buClr>
                          <a:schemeClr val="dk1"/>
                        </a:buClr>
                        <a:buSzPts val="1200"/>
                        <a:buFont typeface="Arial"/>
                        <a:buChar char="•"/>
                      </a:pPr>
                      <a:r>
                        <a:rPr lang="en-US" sz="1000">
                          <a:latin typeface="+mj-lt"/>
                        </a:rPr>
                        <a:t>Difficult to find leaders who are both  willing and capable  of mentoring effectively  </a:t>
                      </a:r>
                      <a:endParaRPr sz="1000">
                        <a:latin typeface="+mj-lt"/>
                      </a:endParaRPr>
                    </a:p>
                  </a:txBody>
                  <a:tcPr marL="91450" marR="91450" marT="45725" marB="45725"/>
                </a:tc>
                <a:tc>
                  <a:txBody>
                    <a:bodyPr/>
                    <a:lstStyle/>
                    <a:p>
                      <a:pPr marL="171450" marR="0" lvl="0" indent="-171450" algn="l" rtl="0">
                        <a:spcBef>
                          <a:spcPts val="0"/>
                        </a:spcBef>
                        <a:spcAft>
                          <a:spcPts val="0"/>
                        </a:spcAft>
                        <a:buClr>
                          <a:schemeClr val="dk1"/>
                        </a:buClr>
                        <a:buSzPts val="1200"/>
                        <a:buFont typeface="Arial"/>
                        <a:buChar char="•"/>
                      </a:pPr>
                      <a:r>
                        <a:rPr lang="en-US" sz="1000">
                          <a:latin typeface="+mj-lt"/>
                        </a:rPr>
                        <a:t>Observation method does not require shadowee to practice competencies or learn from own mistakes or successes</a:t>
                      </a:r>
                      <a:endParaRPr sz="1000">
                        <a:latin typeface="+mj-lt"/>
                      </a:endParaRPr>
                    </a:p>
                  </a:txBody>
                  <a:tcPr marL="91450" marR="91450" marT="45725" marB="45725"/>
                </a:tc>
                <a:extLst>
                  <a:ext uri="{0D108BD9-81ED-4DB2-BD59-A6C34878D82A}">
                    <a16:rowId xmlns:a16="http://schemas.microsoft.com/office/drawing/2014/main" val="10004"/>
                  </a:ext>
                </a:extLst>
              </a:tr>
              <a:tr h="370850">
                <a:tc>
                  <a:txBody>
                    <a:bodyPr/>
                    <a:lstStyle/>
                    <a:p>
                      <a:pPr marL="0" marR="0" lvl="0" indent="0" algn="ctr" rtl="0">
                        <a:spcBef>
                          <a:spcPts val="0"/>
                        </a:spcBef>
                        <a:spcAft>
                          <a:spcPts val="0"/>
                        </a:spcAft>
                        <a:buNone/>
                      </a:pPr>
                      <a:r>
                        <a:rPr lang="en-US" sz="1000">
                          <a:latin typeface="+mj-lt"/>
                        </a:rPr>
                        <a:t>Critical Success Factors</a:t>
                      </a:r>
                      <a:endParaRPr sz="1000">
                        <a:latin typeface="+mj-lt"/>
                      </a:endParaRPr>
                    </a:p>
                  </a:txBody>
                  <a:tcPr marL="91450" marR="91450" marT="45725" marB="45725"/>
                </a:tc>
                <a:tc>
                  <a:txBody>
                    <a:bodyPr/>
                    <a:lstStyle/>
                    <a:p>
                      <a:pPr marL="171450" marR="0" lvl="0" indent="-171450" algn="l" rtl="0">
                        <a:spcBef>
                          <a:spcPts val="0"/>
                        </a:spcBef>
                        <a:spcAft>
                          <a:spcPts val="0"/>
                        </a:spcAft>
                        <a:buClr>
                          <a:schemeClr val="dk1"/>
                        </a:buClr>
                        <a:buSzPts val="1200"/>
                        <a:buFont typeface="Arial"/>
                        <a:buChar char="•"/>
                      </a:pPr>
                      <a:r>
                        <a:rPr lang="en-US" sz="1000">
                          <a:latin typeface="+mj-lt"/>
                        </a:rPr>
                        <a:t>Deliberately match participants based on competency &amp; compatibility, not self-selection</a:t>
                      </a:r>
                      <a:endParaRPr sz="1000">
                        <a:latin typeface="+mj-lt"/>
                      </a:endParaRPr>
                    </a:p>
                    <a:p>
                      <a:pPr marL="171450" marR="0" lvl="0" indent="-171450" algn="l" rtl="0">
                        <a:spcBef>
                          <a:spcPts val="0"/>
                        </a:spcBef>
                        <a:spcAft>
                          <a:spcPts val="0"/>
                        </a:spcAft>
                        <a:buClr>
                          <a:schemeClr val="dk1"/>
                        </a:buClr>
                        <a:buSzPts val="1200"/>
                        <a:buFont typeface="Arial"/>
                        <a:buChar char="•"/>
                      </a:pPr>
                      <a:r>
                        <a:rPr lang="en-US" sz="1000">
                          <a:latin typeface="+mj-lt"/>
                        </a:rPr>
                        <a:t>Ensure mentor has expertise in specific area in which mentee requires assistance &amp; can effectively communicate that knowledge</a:t>
                      </a:r>
                      <a:endParaRPr sz="1000">
                        <a:latin typeface="+mj-lt"/>
                      </a:endParaRPr>
                    </a:p>
                    <a:p>
                      <a:pPr marL="171450" marR="0" lvl="0" indent="-171450" algn="l" rtl="0">
                        <a:spcBef>
                          <a:spcPts val="0"/>
                        </a:spcBef>
                        <a:spcAft>
                          <a:spcPts val="0"/>
                        </a:spcAft>
                        <a:buClr>
                          <a:schemeClr val="dk1"/>
                        </a:buClr>
                        <a:buSzPts val="1200"/>
                        <a:buFont typeface="Arial"/>
                        <a:buChar char="•"/>
                      </a:pPr>
                      <a:r>
                        <a:rPr lang="en-US" sz="1000">
                          <a:latin typeface="+mj-lt"/>
                        </a:rPr>
                        <a:t>Secure a long time commitment from the mentor and mentee</a:t>
                      </a:r>
                      <a:endParaRPr sz="1000">
                        <a:latin typeface="+mj-lt"/>
                      </a:endParaRPr>
                    </a:p>
                  </a:txBody>
                  <a:tcPr marL="91450" marR="91450" marT="45725" marB="45725"/>
                </a:tc>
                <a:tc>
                  <a:txBody>
                    <a:bodyPr/>
                    <a:lstStyle/>
                    <a:p>
                      <a:pPr marL="171450" marR="0" lvl="0" indent="-171450" algn="l" rtl="0">
                        <a:spcBef>
                          <a:spcPts val="0"/>
                        </a:spcBef>
                        <a:spcAft>
                          <a:spcPts val="0"/>
                        </a:spcAft>
                        <a:buClr>
                          <a:schemeClr val="dk1"/>
                        </a:buClr>
                        <a:buSzPts val="1200"/>
                        <a:buFont typeface="Arial"/>
                        <a:buChar char="•"/>
                      </a:pPr>
                      <a:r>
                        <a:rPr lang="en-US" sz="1000" dirty="0">
                          <a:latin typeface="+mj-lt"/>
                        </a:rPr>
                        <a:t>Ensure shadowing occurs around meetings, or settings where opportunity exists to observe competencies needing development (for example, strategic planning sessions for new equipment, changing operations, shared responsibilities between lab and another department</a:t>
                      </a:r>
                      <a:endParaRPr sz="1000" dirty="0">
                        <a:latin typeface="+mj-lt"/>
                      </a:endParaRPr>
                    </a:p>
                    <a:p>
                      <a:pPr marL="171450" marR="0" lvl="0" indent="-95250" algn="l" rtl="0">
                        <a:spcBef>
                          <a:spcPts val="0"/>
                        </a:spcBef>
                        <a:spcAft>
                          <a:spcPts val="0"/>
                        </a:spcAft>
                        <a:buClr>
                          <a:schemeClr val="dk1"/>
                        </a:buClr>
                        <a:buSzPts val="1200"/>
                        <a:buFont typeface="Arial"/>
                        <a:buNone/>
                      </a:pPr>
                      <a:endParaRPr sz="1000" dirty="0">
                        <a:latin typeface="+mj-lt"/>
                      </a:endParaRPr>
                    </a:p>
                  </a:txBody>
                  <a:tcPr marL="91450" marR="91450" marT="45725" marB="45725"/>
                </a:tc>
                <a:extLst>
                  <a:ext uri="{0D108BD9-81ED-4DB2-BD59-A6C34878D82A}">
                    <a16:rowId xmlns:a16="http://schemas.microsoft.com/office/drawing/2014/main" val="10005"/>
                  </a:ext>
                </a:extLst>
              </a:tr>
            </a:tbl>
          </a:graphicData>
        </a:graphic>
      </p:graphicFrame>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191"/>
        <p:cNvGrpSpPr/>
        <p:nvPr/>
      </p:nvGrpSpPr>
      <p:grpSpPr>
        <a:xfrm>
          <a:off x="0" y="0"/>
          <a:ext cx="0" cy="0"/>
          <a:chOff x="0" y="0"/>
          <a:chExt cx="0" cy="0"/>
        </a:xfrm>
      </p:grpSpPr>
      <p:sp>
        <p:nvSpPr>
          <p:cNvPr id="192" name="Google Shape;192;p15">
            <a:extLst>
              <a:ext uri="{C183D7F6-B498-43B3-948B-1728B52AA6E4}">
                <adec:decorative xmlns:adec="http://schemas.microsoft.com/office/drawing/2017/decorative" val="0"/>
              </a:ext>
            </a:extLst>
          </p:cNvPr>
          <p:cNvSpPr txBox="1">
            <a:spLocks noGrp="1"/>
          </p:cNvSpPr>
          <p:nvPr>
            <p:ph type="title"/>
          </p:nvPr>
        </p:nvSpPr>
        <p:spPr>
          <a:xfrm>
            <a:off x="838199" y="546560"/>
            <a:ext cx="10931433" cy="480091"/>
          </a:xfrm>
          <a:noFill/>
          <a:ln>
            <a:noFill/>
            <a:prstDash/>
          </a:ln>
          <a:effectLst/>
        </p:spPr>
        <p:txBody>
          <a:bodyPr rot="0" spcFirstLastPara="1" vertOverflow="overflow" horzOverflow="overflow" vert="horz" wrap="square" lIns="91425" tIns="45700" rIns="91425" bIns="45700" numCol="1" spcCol="0" rtlCol="0" fromWordArt="0" anchor="ctr" anchorCtr="0" forceAA="0" compatLnSpc="1">
            <a:prstTxWarp prst="textNoShape">
              <a:avLst/>
            </a:prstTxWarp>
            <a:spAutoFit/>
          </a:bodyPr>
          <a:lstStyle/>
          <a:p>
            <a:pPr lvl="0"/>
            <a:r>
              <a:rPr lang="en-US" noProof="0" dirty="0">
                <a:sym typeface="Calibri"/>
              </a:rPr>
              <a:t>Create a Personalized Onboarding Plan for Internal Promotions</a:t>
            </a:r>
            <a:endParaRPr lang="en-US" noProof="0" dirty="0">
              <a:sym typeface="Arial"/>
            </a:endParaRPr>
          </a:p>
        </p:txBody>
      </p:sp>
      <p:grpSp>
        <p:nvGrpSpPr>
          <p:cNvPr id="193" name="Google Shape;193;p15">
            <a:extLst>
              <a:ext uri="{C183D7F6-B498-43B3-948B-1728B52AA6E4}">
                <adec:decorative xmlns:adec="http://schemas.microsoft.com/office/drawing/2017/decorative" val="1"/>
              </a:ext>
            </a:extLst>
          </p:cNvPr>
          <p:cNvGrpSpPr/>
          <p:nvPr/>
        </p:nvGrpSpPr>
        <p:grpSpPr>
          <a:xfrm>
            <a:off x="530133" y="3714313"/>
            <a:ext cx="11547564" cy="1128843"/>
            <a:chOff x="0" y="2227095"/>
            <a:chExt cx="11547564" cy="1128843"/>
          </a:xfrm>
          <a:solidFill>
            <a:schemeClr val="accent1">
              <a:lumMod val="20000"/>
              <a:lumOff val="80000"/>
            </a:schemeClr>
          </a:solidFill>
        </p:grpSpPr>
        <p:sp>
          <p:nvSpPr>
            <p:cNvPr id="194" name="Google Shape;194;p15"/>
            <p:cNvSpPr/>
            <p:nvPr/>
          </p:nvSpPr>
          <p:spPr>
            <a:xfrm>
              <a:off x="0" y="2227095"/>
              <a:ext cx="11547564" cy="1128843"/>
            </a:xfrm>
            <a:prstGeom prst="rightArrow">
              <a:avLst>
                <a:gd name="adj1" fmla="val 50000"/>
                <a:gd name="adj2" fmla="val 50000"/>
              </a:avLst>
            </a:prstGeom>
            <a:grpFill/>
            <a:ln w="12700" cap="flat" cmpd="sng">
              <a:solidFill>
                <a:schemeClr val="lt1"/>
              </a:solidFill>
              <a:prstDash val="solid"/>
              <a:miter lim="800000"/>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5" name="Google Shape;195;p15"/>
            <p:cNvSpPr txBox="1"/>
            <p:nvPr/>
          </p:nvSpPr>
          <p:spPr>
            <a:xfrm>
              <a:off x="0" y="2509306"/>
              <a:ext cx="11265353" cy="564421"/>
            </a:xfrm>
            <a:prstGeom prst="rect">
              <a:avLst/>
            </a:prstGeom>
            <a:grpFill/>
            <a:ln>
              <a:noFill/>
            </a:ln>
          </p:spPr>
          <p:txBody>
            <a:bodyPr spcFirstLastPara="1" wrap="square" lIns="72000" tIns="24000" rIns="24000" bIns="24000" anchor="ctr" anchorCtr="0">
              <a:noAutofit/>
            </a:bodyPr>
            <a:lstStyle/>
            <a:p>
              <a:pPr marL="0" marR="0" lvl="0" indent="0" algn="l" rtl="0">
                <a:lnSpc>
                  <a:spcPct val="90000"/>
                </a:lnSpc>
                <a:spcBef>
                  <a:spcPts val="0"/>
                </a:spcBef>
                <a:spcAft>
                  <a:spcPts val="0"/>
                </a:spcAft>
                <a:buClr>
                  <a:schemeClr val="dk1"/>
                </a:buClr>
                <a:buSzPts val="1800"/>
                <a:buFont typeface="Calibri"/>
                <a:buNone/>
              </a:pPr>
              <a:endParaRPr sz="1800">
                <a:solidFill>
                  <a:schemeClr val="lt1"/>
                </a:solidFill>
                <a:latin typeface="Calibri"/>
                <a:ea typeface="Calibri"/>
                <a:cs typeface="Calibri"/>
                <a:sym typeface="Calibri"/>
              </a:endParaRPr>
            </a:p>
          </p:txBody>
        </p:sp>
      </p:grpSp>
      <p:sp>
        <p:nvSpPr>
          <p:cNvPr id="200" name="Google Shape;200;p15"/>
          <p:cNvSpPr txBox="1"/>
          <p:nvPr/>
        </p:nvSpPr>
        <p:spPr>
          <a:xfrm>
            <a:off x="428678" y="2223832"/>
            <a:ext cx="1557747" cy="830956"/>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1600" dirty="0">
                <a:solidFill>
                  <a:schemeClr val="dk1"/>
                </a:solidFill>
                <a:latin typeface="+mj-lt"/>
                <a:ea typeface="Calibri"/>
                <a:cs typeface="Calibri"/>
                <a:sym typeface="Calibri"/>
              </a:rPr>
              <a:t>Create personalized 180 day plan</a:t>
            </a:r>
            <a:endParaRPr sz="1600" dirty="0">
              <a:latin typeface="+mj-lt"/>
            </a:endParaRPr>
          </a:p>
        </p:txBody>
      </p:sp>
      <p:sp>
        <p:nvSpPr>
          <p:cNvPr id="196" name="Google Shape;196;p15"/>
          <p:cNvSpPr txBox="1"/>
          <p:nvPr/>
        </p:nvSpPr>
        <p:spPr>
          <a:xfrm flipH="1">
            <a:off x="490724" y="4111723"/>
            <a:ext cx="1652453" cy="338514"/>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1600" b="1" dirty="0">
                <a:solidFill>
                  <a:schemeClr val="dk1"/>
                </a:solidFill>
                <a:latin typeface="+mj-lt"/>
                <a:ea typeface="Calibri"/>
                <a:cs typeface="Calibri"/>
                <a:sym typeface="Calibri"/>
              </a:rPr>
              <a:t>Pre-transition</a:t>
            </a:r>
            <a:endParaRPr sz="1600" dirty="0">
              <a:latin typeface="+mj-lt"/>
            </a:endParaRPr>
          </a:p>
        </p:txBody>
      </p:sp>
      <p:sp>
        <p:nvSpPr>
          <p:cNvPr id="197" name="Google Shape;197;p15"/>
          <p:cNvSpPr txBox="1">
            <a:spLocks/>
          </p:cNvSpPr>
          <p:nvPr/>
        </p:nvSpPr>
        <p:spPr>
          <a:xfrm>
            <a:off x="2809379" y="4107382"/>
            <a:ext cx="920931" cy="338514"/>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1600" b="1" dirty="0">
                <a:solidFill>
                  <a:schemeClr val="dk1"/>
                </a:solidFill>
                <a:latin typeface="+mj-lt"/>
                <a:ea typeface="Calibri"/>
                <a:cs typeface="Calibri"/>
                <a:sym typeface="Calibri"/>
              </a:rPr>
              <a:t>Day 1</a:t>
            </a:r>
            <a:endParaRPr sz="1600" dirty="0">
              <a:latin typeface="+mj-lt"/>
            </a:endParaRPr>
          </a:p>
        </p:txBody>
      </p:sp>
      <p:sp>
        <p:nvSpPr>
          <p:cNvPr id="198" name="Google Shape;198;p15"/>
          <p:cNvSpPr txBox="1"/>
          <p:nvPr/>
        </p:nvSpPr>
        <p:spPr>
          <a:xfrm>
            <a:off x="5881851" y="4107382"/>
            <a:ext cx="1254031" cy="338514"/>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1600" b="1" dirty="0">
                <a:solidFill>
                  <a:schemeClr val="dk1"/>
                </a:solidFill>
                <a:latin typeface="+mj-lt"/>
                <a:ea typeface="Calibri"/>
                <a:cs typeface="Calibri"/>
                <a:sym typeface="Calibri"/>
              </a:rPr>
              <a:t>Day 90</a:t>
            </a:r>
            <a:endParaRPr sz="1600" dirty="0">
              <a:latin typeface="+mj-lt"/>
            </a:endParaRPr>
          </a:p>
        </p:txBody>
      </p:sp>
      <p:sp>
        <p:nvSpPr>
          <p:cNvPr id="199" name="Google Shape;199;p15"/>
          <p:cNvSpPr txBox="1"/>
          <p:nvPr/>
        </p:nvSpPr>
        <p:spPr>
          <a:xfrm>
            <a:off x="10126764" y="4127607"/>
            <a:ext cx="1423847" cy="338514"/>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1600" b="1" dirty="0">
                <a:solidFill>
                  <a:schemeClr val="dk1"/>
                </a:solidFill>
                <a:latin typeface="+mj-lt"/>
                <a:ea typeface="Calibri"/>
                <a:cs typeface="Calibri"/>
                <a:sym typeface="Calibri"/>
              </a:rPr>
              <a:t>Day 180</a:t>
            </a:r>
            <a:endParaRPr sz="1600" dirty="0">
              <a:latin typeface="+mj-lt"/>
            </a:endParaRPr>
          </a:p>
        </p:txBody>
      </p:sp>
      <p:sp>
        <p:nvSpPr>
          <p:cNvPr id="201" name="Google Shape;201;p15"/>
          <p:cNvSpPr txBox="1"/>
          <p:nvPr/>
        </p:nvSpPr>
        <p:spPr>
          <a:xfrm>
            <a:off x="490724" y="5113899"/>
            <a:ext cx="1724297" cy="584735"/>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1600">
                <a:solidFill>
                  <a:schemeClr val="dk1"/>
                </a:solidFill>
                <a:latin typeface="+mj-lt"/>
                <a:ea typeface="Calibri"/>
                <a:cs typeface="Calibri"/>
                <a:sym typeface="Calibri"/>
              </a:rPr>
              <a:t>Assemble onboarding team</a:t>
            </a:r>
            <a:endParaRPr sz="1600">
              <a:latin typeface="+mj-lt"/>
            </a:endParaRPr>
          </a:p>
        </p:txBody>
      </p:sp>
      <p:sp>
        <p:nvSpPr>
          <p:cNvPr id="203" name="Google Shape;203;p15"/>
          <p:cNvSpPr txBox="1"/>
          <p:nvPr/>
        </p:nvSpPr>
        <p:spPr>
          <a:xfrm>
            <a:off x="1801894" y="3118539"/>
            <a:ext cx="1420623" cy="830956"/>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1600">
                <a:solidFill>
                  <a:schemeClr val="dk1"/>
                </a:solidFill>
                <a:latin typeface="+mj-lt"/>
                <a:ea typeface="Calibri"/>
                <a:cs typeface="Calibri"/>
                <a:sym typeface="Calibri"/>
              </a:rPr>
              <a:t>Gather custom team intelligence</a:t>
            </a:r>
            <a:endParaRPr sz="1600">
              <a:latin typeface="+mj-lt"/>
            </a:endParaRPr>
          </a:p>
        </p:txBody>
      </p:sp>
      <p:sp>
        <p:nvSpPr>
          <p:cNvPr id="207" name="Google Shape;207;p15"/>
          <p:cNvSpPr txBox="1"/>
          <p:nvPr/>
        </p:nvSpPr>
        <p:spPr>
          <a:xfrm>
            <a:off x="2835511" y="5286974"/>
            <a:ext cx="1423851" cy="1077178"/>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1600">
                <a:solidFill>
                  <a:schemeClr val="dk1"/>
                </a:solidFill>
                <a:latin typeface="+mj-lt"/>
                <a:ea typeface="Calibri"/>
                <a:cs typeface="Calibri"/>
                <a:sym typeface="Calibri"/>
              </a:rPr>
              <a:t>Share onboarding plan with mentee</a:t>
            </a:r>
            <a:endParaRPr sz="1600">
              <a:latin typeface="+mj-lt"/>
            </a:endParaRPr>
          </a:p>
        </p:txBody>
      </p:sp>
      <p:sp>
        <p:nvSpPr>
          <p:cNvPr id="208" name="Google Shape;208;p15"/>
          <p:cNvSpPr txBox="1"/>
          <p:nvPr/>
        </p:nvSpPr>
        <p:spPr>
          <a:xfrm>
            <a:off x="5003944" y="2295581"/>
            <a:ext cx="1262743" cy="830956"/>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1600">
                <a:solidFill>
                  <a:schemeClr val="dk1"/>
                </a:solidFill>
                <a:latin typeface="+mj-lt"/>
                <a:ea typeface="Calibri"/>
                <a:cs typeface="Calibri"/>
                <a:sym typeface="Calibri"/>
              </a:rPr>
              <a:t>Meet with onboarding team</a:t>
            </a:r>
            <a:endParaRPr sz="1600">
              <a:latin typeface="+mj-lt"/>
            </a:endParaRPr>
          </a:p>
        </p:txBody>
      </p:sp>
      <p:sp>
        <p:nvSpPr>
          <p:cNvPr id="210" name="Google Shape;210;p15"/>
          <p:cNvSpPr txBox="1"/>
          <p:nvPr/>
        </p:nvSpPr>
        <p:spPr>
          <a:xfrm>
            <a:off x="8048114" y="5286974"/>
            <a:ext cx="1723774" cy="1077178"/>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1600">
                <a:solidFill>
                  <a:schemeClr val="dk1"/>
                </a:solidFill>
                <a:latin typeface="+mj-lt"/>
                <a:ea typeface="Calibri"/>
                <a:cs typeface="Calibri"/>
                <a:sym typeface="Calibri"/>
              </a:rPr>
              <a:t>Evaluate performance via stakeholder feedback</a:t>
            </a:r>
            <a:endParaRPr sz="1600">
              <a:latin typeface="+mj-lt"/>
            </a:endParaRPr>
          </a:p>
        </p:txBody>
      </p:sp>
      <p:sp>
        <p:nvSpPr>
          <p:cNvPr id="209" name="Google Shape;209;p15"/>
          <p:cNvSpPr txBox="1"/>
          <p:nvPr/>
        </p:nvSpPr>
        <p:spPr>
          <a:xfrm>
            <a:off x="9275499" y="2974848"/>
            <a:ext cx="2011680" cy="584735"/>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1600">
                <a:solidFill>
                  <a:schemeClr val="dk1"/>
                </a:solidFill>
                <a:latin typeface="+mj-lt"/>
                <a:ea typeface="Calibri"/>
                <a:cs typeface="Calibri"/>
                <a:sym typeface="Calibri"/>
              </a:rPr>
              <a:t>Review 180 day accomplishments</a:t>
            </a:r>
            <a:endParaRPr sz="1600">
              <a:latin typeface="+mj-lt"/>
            </a:endParaRPr>
          </a:p>
        </p:txBody>
      </p:sp>
      <p:cxnSp>
        <p:nvCxnSpPr>
          <p:cNvPr id="205" name="Google Shape;205;p15">
            <a:extLst>
              <a:ext uri="{C183D7F6-B498-43B3-948B-1728B52AA6E4}">
                <adec:decorative xmlns:adec="http://schemas.microsoft.com/office/drawing/2017/decorative" val="1"/>
              </a:ext>
            </a:extLst>
          </p:cNvPr>
          <p:cNvCxnSpPr>
            <a:cxnSpLocks/>
          </p:cNvCxnSpPr>
          <p:nvPr/>
        </p:nvCxnSpPr>
        <p:spPr>
          <a:xfrm rot="10800000">
            <a:off x="868067" y="4659577"/>
            <a:ext cx="0" cy="388353"/>
          </a:xfrm>
          <a:prstGeom prst="straightConnector1">
            <a:avLst/>
          </a:prstGeom>
          <a:noFill/>
          <a:ln w="28575" cap="flat" cmpd="sng">
            <a:solidFill>
              <a:schemeClr val="accent1"/>
            </a:solidFill>
            <a:prstDash val="solid"/>
            <a:miter lim="800000"/>
            <a:headEnd type="none" w="sm" len="sm"/>
            <a:tailEnd type="triangle" w="med" len="med"/>
          </a:ln>
        </p:spPr>
      </p:cxnSp>
      <p:cxnSp>
        <p:nvCxnSpPr>
          <p:cNvPr id="206" name="Google Shape;206;p15">
            <a:extLst>
              <a:ext uri="{C183D7F6-B498-43B3-948B-1728B52AA6E4}">
                <adec:decorative xmlns:adec="http://schemas.microsoft.com/office/drawing/2017/decorative" val="1"/>
              </a:ext>
            </a:extLst>
          </p:cNvPr>
          <p:cNvCxnSpPr>
            <a:cxnSpLocks/>
          </p:cNvCxnSpPr>
          <p:nvPr/>
        </p:nvCxnSpPr>
        <p:spPr>
          <a:xfrm flipH="1">
            <a:off x="1312501" y="3597072"/>
            <a:ext cx="489393" cy="258952"/>
          </a:xfrm>
          <a:prstGeom prst="straightConnector1">
            <a:avLst/>
          </a:prstGeom>
          <a:noFill/>
          <a:ln w="28575" cap="flat" cmpd="sng">
            <a:solidFill>
              <a:schemeClr val="accent1"/>
            </a:solidFill>
            <a:prstDash val="solid"/>
            <a:miter lim="800000"/>
            <a:headEnd type="none" w="sm" len="sm"/>
            <a:tailEnd type="triangle" w="med" len="med"/>
          </a:ln>
        </p:spPr>
      </p:cxnSp>
      <p:cxnSp>
        <p:nvCxnSpPr>
          <p:cNvPr id="211" name="Google Shape;211;p15">
            <a:extLst>
              <a:ext uri="{C183D7F6-B498-43B3-948B-1728B52AA6E4}">
                <adec:decorative xmlns:adec="http://schemas.microsoft.com/office/drawing/2017/decorative" val="1"/>
              </a:ext>
            </a:extLst>
          </p:cNvPr>
          <p:cNvCxnSpPr>
            <a:cxnSpLocks/>
          </p:cNvCxnSpPr>
          <p:nvPr/>
        </p:nvCxnSpPr>
        <p:spPr>
          <a:xfrm rot="10800000" flipH="1">
            <a:off x="3249336" y="4706772"/>
            <a:ext cx="4354" cy="535335"/>
          </a:xfrm>
          <a:prstGeom prst="straightConnector1">
            <a:avLst/>
          </a:prstGeom>
          <a:noFill/>
          <a:ln w="28575" cap="flat" cmpd="sng">
            <a:solidFill>
              <a:schemeClr val="accent1"/>
            </a:solidFill>
            <a:prstDash val="solid"/>
            <a:miter lim="800000"/>
            <a:headEnd type="none" w="sm" len="sm"/>
            <a:tailEnd type="triangle" w="med" len="med"/>
          </a:ln>
        </p:spPr>
      </p:cxnSp>
      <p:cxnSp>
        <p:nvCxnSpPr>
          <p:cNvPr id="212" name="Google Shape;212;p15">
            <a:extLst>
              <a:ext uri="{C183D7F6-B498-43B3-948B-1728B52AA6E4}">
                <adec:decorative xmlns:adec="http://schemas.microsoft.com/office/drawing/2017/decorative" val="1"/>
              </a:ext>
            </a:extLst>
          </p:cNvPr>
          <p:cNvCxnSpPr>
            <a:cxnSpLocks/>
          </p:cNvCxnSpPr>
          <p:nvPr/>
        </p:nvCxnSpPr>
        <p:spPr>
          <a:xfrm>
            <a:off x="5285093" y="3201344"/>
            <a:ext cx="0" cy="791455"/>
          </a:xfrm>
          <a:prstGeom prst="straightConnector1">
            <a:avLst/>
          </a:prstGeom>
          <a:noFill/>
          <a:ln w="28575" cap="flat" cmpd="sng">
            <a:solidFill>
              <a:schemeClr val="accent1"/>
            </a:solidFill>
            <a:prstDash val="solid"/>
            <a:miter lim="800000"/>
            <a:headEnd type="none" w="sm" len="sm"/>
            <a:tailEnd type="triangle" w="med" len="med"/>
          </a:ln>
        </p:spPr>
      </p:cxnSp>
      <p:cxnSp>
        <p:nvCxnSpPr>
          <p:cNvPr id="213" name="Google Shape;213;p15">
            <a:extLst>
              <a:ext uri="{C183D7F6-B498-43B3-948B-1728B52AA6E4}">
                <adec:decorative xmlns:adec="http://schemas.microsoft.com/office/drawing/2017/decorative" val="1"/>
              </a:ext>
            </a:extLst>
          </p:cNvPr>
          <p:cNvCxnSpPr>
            <a:cxnSpLocks/>
          </p:cNvCxnSpPr>
          <p:nvPr/>
        </p:nvCxnSpPr>
        <p:spPr>
          <a:xfrm>
            <a:off x="10838688" y="3571775"/>
            <a:ext cx="0" cy="438591"/>
          </a:xfrm>
          <a:prstGeom prst="straightConnector1">
            <a:avLst/>
          </a:prstGeom>
          <a:noFill/>
          <a:ln w="28575" cap="flat" cmpd="sng">
            <a:solidFill>
              <a:schemeClr val="accent1"/>
            </a:solidFill>
            <a:prstDash val="solid"/>
            <a:miter lim="800000"/>
            <a:headEnd type="none" w="sm" len="sm"/>
            <a:tailEnd type="triangle" w="med" len="med"/>
          </a:ln>
        </p:spPr>
      </p:cxnSp>
      <p:cxnSp>
        <p:nvCxnSpPr>
          <p:cNvPr id="204" name="Google Shape;204;p15">
            <a:extLst>
              <a:ext uri="{C183D7F6-B498-43B3-948B-1728B52AA6E4}">
                <adec:decorative xmlns:adec="http://schemas.microsoft.com/office/drawing/2017/decorative" val="1"/>
              </a:ext>
            </a:extLst>
          </p:cNvPr>
          <p:cNvCxnSpPr>
            <a:cxnSpLocks/>
          </p:cNvCxnSpPr>
          <p:nvPr/>
        </p:nvCxnSpPr>
        <p:spPr>
          <a:xfrm>
            <a:off x="985632" y="3118539"/>
            <a:ext cx="0" cy="737485"/>
          </a:xfrm>
          <a:prstGeom prst="straightConnector1">
            <a:avLst/>
          </a:prstGeom>
          <a:noFill/>
          <a:ln w="28575" cap="flat" cmpd="sng">
            <a:solidFill>
              <a:schemeClr val="accent5"/>
            </a:solidFill>
            <a:prstDash val="solid"/>
            <a:miter lim="800000"/>
            <a:headEnd type="none" w="sm" len="sm"/>
            <a:tailEnd type="triangle" w="med" len="med"/>
          </a:ln>
        </p:spPr>
      </p:cxnSp>
      <p:cxnSp>
        <p:nvCxnSpPr>
          <p:cNvPr id="214" name="Google Shape;214;p15">
            <a:extLst>
              <a:ext uri="{C183D7F6-B498-43B3-948B-1728B52AA6E4}">
                <adec:decorative xmlns:adec="http://schemas.microsoft.com/office/drawing/2017/decorative" val="1"/>
              </a:ext>
            </a:extLst>
          </p:cNvPr>
          <p:cNvCxnSpPr>
            <a:cxnSpLocks/>
          </p:cNvCxnSpPr>
          <p:nvPr/>
        </p:nvCxnSpPr>
        <p:spPr>
          <a:xfrm rot="10800000" flipH="1">
            <a:off x="8404810" y="4650283"/>
            <a:ext cx="4354" cy="535335"/>
          </a:xfrm>
          <a:prstGeom prst="straightConnector1">
            <a:avLst/>
          </a:prstGeom>
          <a:noFill/>
          <a:ln w="28575" cap="flat" cmpd="sng">
            <a:solidFill>
              <a:schemeClr val="accent1"/>
            </a:solidFill>
            <a:prstDash val="solid"/>
            <a:miter lim="800000"/>
            <a:headEnd type="none" w="sm" len="sm"/>
            <a:tailEnd type="triangle" w="med" len="med"/>
          </a:ln>
        </p:spPr>
      </p:cxn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218"/>
        <p:cNvGrpSpPr/>
        <p:nvPr/>
      </p:nvGrpSpPr>
      <p:grpSpPr>
        <a:xfrm>
          <a:off x="0" y="0"/>
          <a:ext cx="0" cy="0"/>
          <a:chOff x="0" y="0"/>
          <a:chExt cx="0" cy="0"/>
        </a:xfrm>
      </p:grpSpPr>
      <p:sp>
        <p:nvSpPr>
          <p:cNvPr id="219" name="Google Shape;219;p16"/>
          <p:cNvSpPr txBox="1">
            <a:spLocks noGrp="1"/>
          </p:cNvSpPr>
          <p:nvPr>
            <p:ph type="title"/>
          </p:nvPr>
        </p:nvSpPr>
        <p:spPr>
          <a:xfrm>
            <a:off x="226203" y="2737189"/>
            <a:ext cx="2874993" cy="1325563"/>
          </a:xfrm>
          <a:noFill/>
          <a:ln>
            <a:noFill/>
            <a:prstDash/>
          </a:ln>
          <a:effectLst/>
        </p:spPr>
        <p:txBody>
          <a:bodyPr rot="0" spcFirstLastPara="1" vertOverflow="overflow" horzOverflow="overflow" vert="horz" wrap="square" lIns="91425" tIns="45700" rIns="91425" bIns="45700" numCol="1" spcCol="0" rtlCol="0" fromWordArt="0" anchor="t" anchorCtr="0" forceAA="0" compatLnSpc="1">
            <a:prstTxWarp prst="textNoShape">
              <a:avLst/>
            </a:prstTxWarp>
            <a:spAutoFit/>
          </a:bodyPr>
          <a:lstStyle/>
          <a:p>
            <a:pPr lvl="0"/>
            <a:r>
              <a:rPr lang="en-US" noProof="0" dirty="0">
                <a:sym typeface="Calibri"/>
              </a:rPr>
              <a:t>Personalized Onboarding Plan</a:t>
            </a:r>
            <a:endParaRPr lang="en-US" noProof="0" dirty="0">
              <a:sym typeface="Arial"/>
            </a:endParaRPr>
          </a:p>
        </p:txBody>
      </p:sp>
      <p:sp>
        <p:nvSpPr>
          <p:cNvPr id="7" name="Text Placeholder 6">
            <a:extLst>
              <a:ext uri="{FF2B5EF4-FFF2-40B4-BE49-F238E27FC236}">
                <a16:creationId xmlns:a16="http://schemas.microsoft.com/office/drawing/2014/main" id="{CDEA4178-06AF-C5D5-BD75-4F069D820727}"/>
              </a:ext>
            </a:extLst>
          </p:cNvPr>
          <p:cNvSpPr>
            <a:spLocks noGrp="1"/>
          </p:cNvSpPr>
          <p:nvPr>
            <p:ph type="body" idx="1"/>
          </p:nvPr>
        </p:nvSpPr>
        <p:spPr/>
        <p:txBody>
          <a:bodyPr/>
          <a:lstStyle/>
          <a:p>
            <a:endParaRPr lang="en-US"/>
          </a:p>
        </p:txBody>
      </p:sp>
      <p:graphicFrame>
        <p:nvGraphicFramePr>
          <p:cNvPr id="220" name="Google Shape;220;p16"/>
          <p:cNvGraphicFramePr/>
          <p:nvPr>
            <p:extLst>
              <p:ext uri="{D42A27DB-BD31-4B8C-83A1-F6EECF244321}">
                <p14:modId xmlns:p14="http://schemas.microsoft.com/office/powerpoint/2010/main" val="1261884939"/>
              </p:ext>
            </p:extLst>
          </p:nvPr>
        </p:nvGraphicFramePr>
        <p:xfrm>
          <a:off x="3913771" y="591590"/>
          <a:ext cx="7656437" cy="5674820"/>
        </p:xfrm>
        <a:graphic>
          <a:graphicData uri="http://schemas.openxmlformats.org/drawingml/2006/table">
            <a:tbl>
              <a:tblPr firstRow="1" firstCol="1" bandRow="1">
                <a:tableStyleId>{5C22544A-7EE6-4342-B048-85BDC9FD1C3A}</a:tableStyleId>
              </a:tblPr>
              <a:tblGrid>
                <a:gridCol w="2453975">
                  <a:extLst>
                    <a:ext uri="{9D8B030D-6E8A-4147-A177-3AD203B41FA5}">
                      <a16:colId xmlns:a16="http://schemas.microsoft.com/office/drawing/2014/main" val="20000"/>
                    </a:ext>
                  </a:extLst>
                </a:gridCol>
                <a:gridCol w="1800894">
                  <a:extLst>
                    <a:ext uri="{9D8B030D-6E8A-4147-A177-3AD203B41FA5}">
                      <a16:colId xmlns:a16="http://schemas.microsoft.com/office/drawing/2014/main" val="20001"/>
                    </a:ext>
                  </a:extLst>
                </a:gridCol>
                <a:gridCol w="1804416">
                  <a:extLst>
                    <a:ext uri="{9D8B030D-6E8A-4147-A177-3AD203B41FA5}">
                      <a16:colId xmlns:a16="http://schemas.microsoft.com/office/drawing/2014/main" val="20002"/>
                    </a:ext>
                  </a:extLst>
                </a:gridCol>
                <a:gridCol w="1597152">
                  <a:extLst>
                    <a:ext uri="{9D8B030D-6E8A-4147-A177-3AD203B41FA5}">
                      <a16:colId xmlns:a16="http://schemas.microsoft.com/office/drawing/2014/main" val="20003"/>
                    </a:ext>
                  </a:extLst>
                </a:gridCol>
              </a:tblGrid>
              <a:tr h="498775">
                <a:tc>
                  <a:txBody>
                    <a:bodyPr/>
                    <a:lstStyle/>
                    <a:p>
                      <a:pPr marL="0" marR="0" lvl="0" indent="0" algn="ctr" rtl="0">
                        <a:spcBef>
                          <a:spcPts val="0"/>
                        </a:spcBef>
                        <a:spcAft>
                          <a:spcPts val="0"/>
                        </a:spcAft>
                        <a:buNone/>
                      </a:pPr>
                      <a:r>
                        <a:rPr lang="en-US" sz="1800"/>
                        <a:t>Activity</a:t>
                      </a:r>
                      <a:endParaRPr/>
                    </a:p>
                  </a:txBody>
                  <a:tcPr marL="91450" marR="91450" marT="45725" marB="45725"/>
                </a:tc>
                <a:tc>
                  <a:txBody>
                    <a:bodyPr/>
                    <a:lstStyle/>
                    <a:p>
                      <a:pPr marL="0" marR="0" lvl="0" indent="0" algn="ctr" rtl="0">
                        <a:spcBef>
                          <a:spcPts val="0"/>
                        </a:spcBef>
                        <a:spcAft>
                          <a:spcPts val="0"/>
                        </a:spcAft>
                        <a:buNone/>
                      </a:pPr>
                      <a:r>
                        <a:rPr lang="en-US" sz="1800"/>
                        <a:t>Participants</a:t>
                      </a:r>
                      <a:endParaRPr/>
                    </a:p>
                  </a:txBody>
                  <a:tcPr marL="91450" marR="91450" marT="45725" marB="45725"/>
                </a:tc>
                <a:tc>
                  <a:txBody>
                    <a:bodyPr/>
                    <a:lstStyle/>
                    <a:p>
                      <a:pPr marL="0" marR="0" lvl="0" indent="0" algn="ctr" rtl="0">
                        <a:spcBef>
                          <a:spcPts val="0"/>
                        </a:spcBef>
                        <a:spcAft>
                          <a:spcPts val="0"/>
                        </a:spcAft>
                        <a:buNone/>
                      </a:pPr>
                      <a:r>
                        <a:rPr lang="en-US" sz="1800"/>
                        <a:t>Purpose</a:t>
                      </a:r>
                      <a:endParaRPr/>
                    </a:p>
                  </a:txBody>
                  <a:tcPr marL="91450" marR="91450" marT="45725" marB="45725"/>
                </a:tc>
                <a:tc>
                  <a:txBody>
                    <a:bodyPr/>
                    <a:lstStyle/>
                    <a:p>
                      <a:pPr marL="0" marR="0" lvl="0" indent="0" algn="ctr" rtl="0">
                        <a:spcBef>
                          <a:spcPts val="0"/>
                        </a:spcBef>
                        <a:spcAft>
                          <a:spcPts val="0"/>
                        </a:spcAft>
                        <a:buNone/>
                      </a:pPr>
                      <a:r>
                        <a:rPr lang="en-US" sz="1800"/>
                        <a:t>Date</a:t>
                      </a:r>
                      <a:endParaRPr/>
                    </a:p>
                  </a:txBody>
                  <a:tcPr marL="91450" marR="91450" marT="45725" marB="45725"/>
                </a:tc>
                <a:extLst>
                  <a:ext uri="{0D108BD9-81ED-4DB2-BD59-A6C34878D82A}">
                    <a16:rowId xmlns:a16="http://schemas.microsoft.com/office/drawing/2014/main" val="10000"/>
                  </a:ext>
                </a:extLst>
              </a:tr>
              <a:tr h="1029275">
                <a:tc>
                  <a:txBody>
                    <a:bodyPr/>
                    <a:lstStyle/>
                    <a:p>
                      <a:pPr marL="0" marR="0" lvl="0" indent="0" algn="l" rtl="0">
                        <a:spcBef>
                          <a:spcPts val="0"/>
                        </a:spcBef>
                        <a:spcAft>
                          <a:spcPts val="0"/>
                        </a:spcAft>
                        <a:buNone/>
                      </a:pPr>
                      <a:r>
                        <a:rPr lang="en-US" sz="1200"/>
                        <a:t>Project Design</a:t>
                      </a:r>
                      <a:endParaRPr/>
                    </a:p>
                    <a:p>
                      <a:pPr marL="171450" marR="0" lvl="0" indent="-171450" algn="l" rtl="0">
                        <a:spcBef>
                          <a:spcPts val="0"/>
                        </a:spcBef>
                        <a:spcAft>
                          <a:spcPts val="0"/>
                        </a:spcAft>
                        <a:buClr>
                          <a:schemeClr val="dk1"/>
                        </a:buClr>
                        <a:buSzPts val="1200"/>
                        <a:buFont typeface="Arial"/>
                        <a:buChar char="•"/>
                      </a:pPr>
                      <a:r>
                        <a:rPr lang="en-US" sz="1200"/>
                        <a:t>Instrument Validation</a:t>
                      </a:r>
                      <a:endParaRPr/>
                    </a:p>
                    <a:p>
                      <a:pPr marL="171450" marR="0" lvl="0" indent="-171450" algn="l" rtl="0">
                        <a:spcBef>
                          <a:spcPts val="0"/>
                        </a:spcBef>
                        <a:spcAft>
                          <a:spcPts val="0"/>
                        </a:spcAft>
                        <a:buClr>
                          <a:schemeClr val="dk1"/>
                        </a:buClr>
                        <a:buSzPts val="1200"/>
                        <a:buFont typeface="Arial"/>
                        <a:buChar char="•"/>
                      </a:pPr>
                      <a:r>
                        <a:rPr lang="en-US" sz="1200"/>
                        <a:t>Team Assignments</a:t>
                      </a:r>
                      <a:endParaRPr/>
                    </a:p>
                    <a:p>
                      <a:pPr marL="171450" marR="0" lvl="0" indent="-171450" algn="l" rtl="0">
                        <a:spcBef>
                          <a:spcPts val="0"/>
                        </a:spcBef>
                        <a:spcAft>
                          <a:spcPts val="0"/>
                        </a:spcAft>
                        <a:buClr>
                          <a:schemeClr val="dk1"/>
                        </a:buClr>
                        <a:buSzPts val="1200"/>
                        <a:buFont typeface="Arial"/>
                        <a:buChar char="•"/>
                      </a:pPr>
                      <a:r>
                        <a:rPr lang="en-US" sz="1200"/>
                        <a:t>Gantt Chart</a:t>
                      </a:r>
                      <a:endParaRPr/>
                    </a:p>
                    <a:p>
                      <a:pPr marL="0" marR="0" lvl="0" indent="0" algn="l" rtl="0">
                        <a:spcBef>
                          <a:spcPts val="0"/>
                        </a:spcBef>
                        <a:spcAft>
                          <a:spcPts val="0"/>
                        </a:spcAft>
                        <a:buNone/>
                      </a:pPr>
                      <a:endParaRPr sz="1200"/>
                    </a:p>
                  </a:txBody>
                  <a:tcPr marL="91450" marR="91450" marT="45725" marB="45725"/>
                </a:tc>
                <a:tc>
                  <a:txBody>
                    <a:bodyPr/>
                    <a:lstStyle/>
                    <a:p>
                      <a:pPr marL="0" marR="0" lvl="0" indent="0" algn="l" rtl="0">
                        <a:spcBef>
                          <a:spcPts val="0"/>
                        </a:spcBef>
                        <a:spcAft>
                          <a:spcPts val="0"/>
                        </a:spcAft>
                        <a:buNone/>
                      </a:pPr>
                      <a:endParaRPr sz="1200"/>
                    </a:p>
                  </a:txBody>
                  <a:tcPr marL="91450" marR="91450" marT="45725" marB="45725"/>
                </a:tc>
                <a:tc>
                  <a:txBody>
                    <a:bodyPr/>
                    <a:lstStyle/>
                    <a:p>
                      <a:pPr marL="0" marR="0" lvl="0" indent="0" algn="l" rtl="0">
                        <a:spcBef>
                          <a:spcPts val="0"/>
                        </a:spcBef>
                        <a:spcAft>
                          <a:spcPts val="0"/>
                        </a:spcAft>
                        <a:buNone/>
                      </a:pPr>
                      <a:endParaRPr sz="1200"/>
                    </a:p>
                  </a:txBody>
                  <a:tcPr marL="91450" marR="91450" marT="45725" marB="45725"/>
                </a:tc>
                <a:tc>
                  <a:txBody>
                    <a:bodyPr/>
                    <a:lstStyle/>
                    <a:p>
                      <a:pPr marL="0" marR="0" lvl="0" indent="0" algn="l" rtl="0">
                        <a:spcBef>
                          <a:spcPts val="0"/>
                        </a:spcBef>
                        <a:spcAft>
                          <a:spcPts val="0"/>
                        </a:spcAft>
                        <a:buNone/>
                      </a:pPr>
                      <a:endParaRPr sz="1200"/>
                    </a:p>
                  </a:txBody>
                  <a:tcPr marL="91450" marR="91450" marT="45725" marB="45725"/>
                </a:tc>
                <a:extLst>
                  <a:ext uri="{0D108BD9-81ED-4DB2-BD59-A6C34878D82A}">
                    <a16:rowId xmlns:a16="http://schemas.microsoft.com/office/drawing/2014/main" val="10001"/>
                  </a:ext>
                </a:extLst>
              </a:tr>
              <a:tr h="866575">
                <a:tc>
                  <a:txBody>
                    <a:bodyPr/>
                    <a:lstStyle/>
                    <a:p>
                      <a:pPr marL="0" marR="0" lvl="0" indent="0" algn="l" rtl="0">
                        <a:spcBef>
                          <a:spcPts val="0"/>
                        </a:spcBef>
                        <a:spcAft>
                          <a:spcPts val="0"/>
                        </a:spcAft>
                        <a:buNone/>
                      </a:pPr>
                      <a:r>
                        <a:rPr lang="en-US" sz="1200" dirty="0"/>
                        <a:t>Designing Work Schedule </a:t>
                      </a:r>
                      <a:endParaRPr dirty="0"/>
                    </a:p>
                    <a:p>
                      <a:pPr marL="171450" marR="0" lvl="0" indent="-171450" algn="l" rtl="0">
                        <a:spcBef>
                          <a:spcPts val="0"/>
                        </a:spcBef>
                        <a:spcAft>
                          <a:spcPts val="0"/>
                        </a:spcAft>
                        <a:buClr>
                          <a:schemeClr val="dk1"/>
                        </a:buClr>
                        <a:buSzPts val="1200"/>
                        <a:buFont typeface="Arial"/>
                        <a:buChar char="•"/>
                      </a:pPr>
                      <a:r>
                        <a:rPr lang="en-US" sz="1200" dirty="0"/>
                        <a:t>Matching workload to staffing</a:t>
                      </a:r>
                      <a:endParaRPr dirty="0"/>
                    </a:p>
                    <a:p>
                      <a:pPr marL="171450" marR="0" lvl="0" indent="-171450" algn="l" rtl="0">
                        <a:spcBef>
                          <a:spcPts val="0"/>
                        </a:spcBef>
                        <a:spcAft>
                          <a:spcPts val="0"/>
                        </a:spcAft>
                        <a:buClr>
                          <a:schemeClr val="dk1"/>
                        </a:buClr>
                        <a:buSzPts val="1200"/>
                        <a:buFont typeface="Arial"/>
                        <a:buChar char="•"/>
                      </a:pPr>
                      <a:r>
                        <a:rPr lang="en-US" sz="1200" dirty="0"/>
                        <a:t>Appropriate staffing mix</a:t>
                      </a:r>
                      <a:endParaRPr dirty="0"/>
                    </a:p>
                    <a:p>
                      <a:pPr marL="0" marR="0" lvl="0" indent="0" algn="l" rtl="0">
                        <a:spcBef>
                          <a:spcPts val="0"/>
                        </a:spcBef>
                        <a:spcAft>
                          <a:spcPts val="0"/>
                        </a:spcAft>
                        <a:buNone/>
                      </a:pPr>
                      <a:endParaRPr sz="1200" b="1" dirty="0"/>
                    </a:p>
                  </a:txBody>
                  <a:tcPr marL="91450" marR="91450" marT="45725" marB="45725"/>
                </a:tc>
                <a:tc>
                  <a:txBody>
                    <a:bodyPr/>
                    <a:lstStyle/>
                    <a:p>
                      <a:pPr marL="0" marR="0" lvl="0" indent="0" algn="l" rtl="0">
                        <a:spcBef>
                          <a:spcPts val="0"/>
                        </a:spcBef>
                        <a:spcAft>
                          <a:spcPts val="0"/>
                        </a:spcAft>
                        <a:buNone/>
                      </a:pPr>
                      <a:endParaRPr sz="1200"/>
                    </a:p>
                  </a:txBody>
                  <a:tcPr marL="91450" marR="91450" marT="45725" marB="45725"/>
                </a:tc>
                <a:tc>
                  <a:txBody>
                    <a:bodyPr/>
                    <a:lstStyle/>
                    <a:p>
                      <a:pPr marL="0" marR="0" lvl="0" indent="0" algn="l" rtl="0">
                        <a:spcBef>
                          <a:spcPts val="0"/>
                        </a:spcBef>
                        <a:spcAft>
                          <a:spcPts val="0"/>
                        </a:spcAft>
                        <a:buNone/>
                      </a:pPr>
                      <a:endParaRPr sz="1200"/>
                    </a:p>
                  </a:txBody>
                  <a:tcPr marL="91450" marR="91450" marT="45725" marB="45725"/>
                </a:tc>
                <a:tc>
                  <a:txBody>
                    <a:bodyPr/>
                    <a:lstStyle/>
                    <a:p>
                      <a:pPr marL="0" marR="0" lvl="0" indent="0" algn="l" rtl="0">
                        <a:spcBef>
                          <a:spcPts val="0"/>
                        </a:spcBef>
                        <a:spcAft>
                          <a:spcPts val="0"/>
                        </a:spcAft>
                        <a:buNone/>
                      </a:pPr>
                      <a:endParaRPr sz="1200"/>
                    </a:p>
                  </a:txBody>
                  <a:tcPr marL="91450" marR="91450" marT="45725" marB="45725"/>
                </a:tc>
                <a:extLst>
                  <a:ext uri="{0D108BD9-81ED-4DB2-BD59-A6C34878D82A}">
                    <a16:rowId xmlns:a16="http://schemas.microsoft.com/office/drawing/2014/main" val="10002"/>
                  </a:ext>
                </a:extLst>
              </a:tr>
              <a:tr h="1403550">
                <a:tc>
                  <a:txBody>
                    <a:bodyPr/>
                    <a:lstStyle/>
                    <a:p>
                      <a:pPr marL="0" marR="0" lvl="0" indent="0" algn="l" rtl="0">
                        <a:spcBef>
                          <a:spcPts val="0"/>
                        </a:spcBef>
                        <a:spcAft>
                          <a:spcPts val="0"/>
                        </a:spcAft>
                        <a:buNone/>
                      </a:pPr>
                      <a:r>
                        <a:rPr lang="en-US" sz="1200"/>
                        <a:t>Quality Improvement Project</a:t>
                      </a:r>
                      <a:endParaRPr/>
                    </a:p>
                    <a:p>
                      <a:pPr marL="171450" marR="0" lvl="0" indent="-171450" algn="l" rtl="0">
                        <a:spcBef>
                          <a:spcPts val="0"/>
                        </a:spcBef>
                        <a:spcAft>
                          <a:spcPts val="0"/>
                        </a:spcAft>
                        <a:buClr>
                          <a:schemeClr val="dk1"/>
                        </a:buClr>
                        <a:buSzPts val="1200"/>
                        <a:buFont typeface="Arial"/>
                        <a:buChar char="•"/>
                      </a:pPr>
                      <a:r>
                        <a:rPr lang="en-US" sz="1200"/>
                        <a:t>Identify Opportunity</a:t>
                      </a:r>
                      <a:endParaRPr/>
                    </a:p>
                    <a:p>
                      <a:pPr marL="171450" marR="0" lvl="0" indent="-171450" algn="l" rtl="0">
                        <a:spcBef>
                          <a:spcPts val="0"/>
                        </a:spcBef>
                        <a:spcAft>
                          <a:spcPts val="0"/>
                        </a:spcAft>
                        <a:buClr>
                          <a:schemeClr val="dk1"/>
                        </a:buClr>
                        <a:buSzPts val="1200"/>
                        <a:buFont typeface="Arial"/>
                        <a:buChar char="•"/>
                      </a:pPr>
                      <a:r>
                        <a:rPr lang="en-US" sz="1200"/>
                        <a:t>Identify team members</a:t>
                      </a:r>
                      <a:endParaRPr/>
                    </a:p>
                    <a:p>
                      <a:pPr marL="171450" marR="0" lvl="0" indent="-171450" algn="l" rtl="0">
                        <a:spcBef>
                          <a:spcPts val="0"/>
                        </a:spcBef>
                        <a:spcAft>
                          <a:spcPts val="0"/>
                        </a:spcAft>
                        <a:buClr>
                          <a:schemeClr val="dk1"/>
                        </a:buClr>
                        <a:buSzPts val="1200"/>
                        <a:buFont typeface="Arial"/>
                        <a:buChar char="•"/>
                      </a:pPr>
                      <a:r>
                        <a:rPr lang="en-US" sz="1200"/>
                        <a:t>Conduct PDSA</a:t>
                      </a:r>
                      <a:endParaRPr/>
                    </a:p>
                    <a:p>
                      <a:pPr marL="171450" marR="0" lvl="0" indent="-171450" algn="l" rtl="0">
                        <a:spcBef>
                          <a:spcPts val="0"/>
                        </a:spcBef>
                        <a:spcAft>
                          <a:spcPts val="0"/>
                        </a:spcAft>
                        <a:buClr>
                          <a:schemeClr val="dk1"/>
                        </a:buClr>
                        <a:buSzPts val="1200"/>
                        <a:buFont typeface="Arial"/>
                        <a:buChar char="•"/>
                      </a:pPr>
                      <a:r>
                        <a:rPr lang="en-US" sz="1200"/>
                        <a:t>Measure success and realign plan as needed.</a:t>
                      </a:r>
                      <a:endParaRPr/>
                    </a:p>
                    <a:p>
                      <a:pPr marL="0" marR="0" lvl="0" indent="0" algn="l" rtl="0">
                        <a:spcBef>
                          <a:spcPts val="0"/>
                        </a:spcBef>
                        <a:spcAft>
                          <a:spcPts val="0"/>
                        </a:spcAft>
                        <a:buNone/>
                      </a:pPr>
                      <a:endParaRPr sz="1200" b="1"/>
                    </a:p>
                  </a:txBody>
                  <a:tcPr marL="91450" marR="91450" marT="45725" marB="45725"/>
                </a:tc>
                <a:tc>
                  <a:txBody>
                    <a:bodyPr/>
                    <a:lstStyle/>
                    <a:p>
                      <a:pPr marL="0" marR="0" lvl="0" indent="0" algn="l" rtl="0">
                        <a:spcBef>
                          <a:spcPts val="0"/>
                        </a:spcBef>
                        <a:spcAft>
                          <a:spcPts val="0"/>
                        </a:spcAft>
                        <a:buNone/>
                      </a:pPr>
                      <a:endParaRPr sz="1200"/>
                    </a:p>
                  </a:txBody>
                  <a:tcPr marL="91450" marR="91450" marT="45725" marB="45725"/>
                </a:tc>
                <a:tc>
                  <a:txBody>
                    <a:bodyPr/>
                    <a:lstStyle/>
                    <a:p>
                      <a:pPr marL="0" marR="0" lvl="0" indent="0" algn="l" rtl="0">
                        <a:spcBef>
                          <a:spcPts val="0"/>
                        </a:spcBef>
                        <a:spcAft>
                          <a:spcPts val="0"/>
                        </a:spcAft>
                        <a:buNone/>
                      </a:pPr>
                      <a:endParaRPr sz="1200"/>
                    </a:p>
                  </a:txBody>
                  <a:tcPr marL="91450" marR="91450" marT="45725" marB="45725"/>
                </a:tc>
                <a:tc>
                  <a:txBody>
                    <a:bodyPr/>
                    <a:lstStyle/>
                    <a:p>
                      <a:pPr marL="0" marR="0" lvl="0" indent="0" algn="l" rtl="0">
                        <a:spcBef>
                          <a:spcPts val="0"/>
                        </a:spcBef>
                        <a:spcAft>
                          <a:spcPts val="0"/>
                        </a:spcAft>
                        <a:buNone/>
                      </a:pPr>
                      <a:endParaRPr sz="1200"/>
                    </a:p>
                  </a:txBody>
                  <a:tcPr marL="91450" marR="91450" marT="45725" marB="45725"/>
                </a:tc>
                <a:extLst>
                  <a:ext uri="{0D108BD9-81ED-4DB2-BD59-A6C34878D82A}">
                    <a16:rowId xmlns:a16="http://schemas.microsoft.com/office/drawing/2014/main" val="10003"/>
                  </a:ext>
                </a:extLst>
              </a:tr>
              <a:tr h="1403550">
                <a:tc>
                  <a:txBody>
                    <a:bodyPr/>
                    <a:lstStyle/>
                    <a:p>
                      <a:pPr marL="0" marR="0" lvl="0" indent="0" algn="l" rtl="0">
                        <a:spcBef>
                          <a:spcPts val="0"/>
                        </a:spcBef>
                        <a:spcAft>
                          <a:spcPts val="0"/>
                        </a:spcAft>
                        <a:buNone/>
                      </a:pPr>
                      <a:r>
                        <a:rPr lang="en-US" sz="1200"/>
                        <a:t>Participate on an Interdepartmental Team</a:t>
                      </a:r>
                      <a:endParaRPr/>
                    </a:p>
                    <a:p>
                      <a:pPr marL="171450" marR="0" lvl="0" indent="-171450" algn="l" rtl="0">
                        <a:spcBef>
                          <a:spcPts val="0"/>
                        </a:spcBef>
                        <a:spcAft>
                          <a:spcPts val="0"/>
                        </a:spcAft>
                        <a:buClr>
                          <a:schemeClr val="dk1"/>
                        </a:buClr>
                        <a:buSzPts val="1200"/>
                        <a:buFont typeface="Arial"/>
                        <a:buChar char="•"/>
                      </a:pPr>
                      <a:r>
                        <a:rPr lang="en-US" sz="1200"/>
                        <a:t>Preparation for the meeting</a:t>
                      </a:r>
                      <a:endParaRPr/>
                    </a:p>
                    <a:p>
                      <a:pPr marL="171450" marR="0" lvl="0" indent="-171450" algn="l" rtl="0">
                        <a:spcBef>
                          <a:spcPts val="0"/>
                        </a:spcBef>
                        <a:spcAft>
                          <a:spcPts val="0"/>
                        </a:spcAft>
                        <a:buClr>
                          <a:schemeClr val="dk1"/>
                        </a:buClr>
                        <a:buSzPts val="1200"/>
                        <a:buFont typeface="Arial"/>
                        <a:buChar char="•"/>
                      </a:pPr>
                      <a:r>
                        <a:rPr lang="en-US" sz="1200"/>
                        <a:t>Represent lab’s and patient’ interests</a:t>
                      </a:r>
                      <a:endParaRPr/>
                    </a:p>
                    <a:p>
                      <a:pPr marL="171450" marR="0" lvl="0" indent="-171450" algn="l" rtl="0">
                        <a:spcBef>
                          <a:spcPts val="0"/>
                        </a:spcBef>
                        <a:spcAft>
                          <a:spcPts val="0"/>
                        </a:spcAft>
                        <a:buClr>
                          <a:schemeClr val="dk1"/>
                        </a:buClr>
                        <a:buSzPts val="1200"/>
                        <a:buFont typeface="Arial"/>
                        <a:buChar char="•"/>
                      </a:pPr>
                      <a:r>
                        <a:rPr lang="en-US" sz="1200"/>
                        <a:t>Report necessary actions and expected outcomes back to lab section</a:t>
                      </a:r>
                      <a:endParaRPr/>
                    </a:p>
                    <a:p>
                      <a:pPr marL="0" marR="0" lvl="0" indent="0" algn="l" rtl="0">
                        <a:spcBef>
                          <a:spcPts val="0"/>
                        </a:spcBef>
                        <a:spcAft>
                          <a:spcPts val="0"/>
                        </a:spcAft>
                        <a:buNone/>
                      </a:pPr>
                      <a:endParaRPr sz="1200" b="1"/>
                    </a:p>
                  </a:txBody>
                  <a:tcPr marL="91450" marR="91450" marT="45725" marB="45725"/>
                </a:tc>
                <a:tc>
                  <a:txBody>
                    <a:bodyPr/>
                    <a:lstStyle/>
                    <a:p>
                      <a:pPr marL="0" marR="0" lvl="0" indent="0" algn="l" rtl="0">
                        <a:spcBef>
                          <a:spcPts val="0"/>
                        </a:spcBef>
                        <a:spcAft>
                          <a:spcPts val="0"/>
                        </a:spcAft>
                        <a:buNone/>
                      </a:pPr>
                      <a:endParaRPr sz="1200"/>
                    </a:p>
                  </a:txBody>
                  <a:tcPr marL="91450" marR="91450" marT="45725" marB="45725"/>
                </a:tc>
                <a:tc>
                  <a:txBody>
                    <a:bodyPr/>
                    <a:lstStyle/>
                    <a:p>
                      <a:pPr marL="0" marR="0" lvl="0" indent="0" algn="l" rtl="0">
                        <a:spcBef>
                          <a:spcPts val="0"/>
                        </a:spcBef>
                        <a:spcAft>
                          <a:spcPts val="0"/>
                        </a:spcAft>
                        <a:buNone/>
                      </a:pPr>
                      <a:endParaRPr sz="1200"/>
                    </a:p>
                  </a:txBody>
                  <a:tcPr marL="91450" marR="91450" marT="45725" marB="45725"/>
                </a:tc>
                <a:tc>
                  <a:txBody>
                    <a:bodyPr/>
                    <a:lstStyle/>
                    <a:p>
                      <a:pPr marL="0" marR="0" lvl="0" indent="0" algn="l" rtl="0">
                        <a:spcBef>
                          <a:spcPts val="0"/>
                        </a:spcBef>
                        <a:spcAft>
                          <a:spcPts val="0"/>
                        </a:spcAft>
                        <a:buNone/>
                      </a:pPr>
                      <a:endParaRPr sz="1200" dirty="0"/>
                    </a:p>
                  </a:txBody>
                  <a:tcPr marL="91450" marR="91450" marT="45725" marB="45725"/>
                </a:tc>
                <a:extLst>
                  <a:ext uri="{0D108BD9-81ED-4DB2-BD59-A6C34878D82A}">
                    <a16:rowId xmlns:a16="http://schemas.microsoft.com/office/drawing/2014/main" val="10004"/>
                  </a:ext>
                </a:extLst>
              </a:tr>
            </a:tbl>
          </a:graphicData>
        </a:graphic>
      </p:graphicFrame>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224"/>
        <p:cNvGrpSpPr/>
        <p:nvPr/>
      </p:nvGrpSpPr>
      <p:grpSpPr>
        <a:xfrm>
          <a:off x="0" y="0"/>
          <a:ext cx="0" cy="0"/>
          <a:chOff x="0" y="0"/>
          <a:chExt cx="0" cy="0"/>
        </a:xfrm>
      </p:grpSpPr>
      <p:sp>
        <p:nvSpPr>
          <p:cNvPr id="225" name="Google Shape;225;p17"/>
          <p:cNvSpPr txBox="1">
            <a:spLocks noGrp="1"/>
          </p:cNvSpPr>
          <p:nvPr>
            <p:ph type="title"/>
          </p:nvPr>
        </p:nvSpPr>
        <p:spPr>
          <a:xfrm>
            <a:off x="226203" y="2737189"/>
            <a:ext cx="2874993" cy="1325563"/>
          </a:xfrm>
          <a:noFill/>
          <a:ln>
            <a:noFill/>
            <a:prstDash/>
          </a:ln>
          <a:effectLst/>
        </p:spPr>
        <p:txBody>
          <a:bodyPr rot="0" spcFirstLastPara="1" vertOverflow="overflow" horzOverflow="overflow" vert="horz" wrap="square" lIns="91425" tIns="45700" rIns="91425" bIns="45700" numCol="1" spcCol="0" rtlCol="0" fromWordArt="0" anchor="t" anchorCtr="0" forceAA="0" compatLnSpc="1">
            <a:prstTxWarp prst="textNoShape">
              <a:avLst/>
            </a:prstTxWarp>
            <a:spAutoFit/>
          </a:bodyPr>
          <a:lstStyle/>
          <a:p>
            <a:pPr lvl="0"/>
            <a:r>
              <a:rPr lang="en-US" noProof="0" dirty="0">
                <a:sym typeface="Calibri"/>
              </a:rPr>
              <a:t>Next Steps</a:t>
            </a:r>
            <a:endParaRPr lang="en-US" noProof="0" dirty="0">
              <a:sym typeface="Arial"/>
            </a:endParaRPr>
          </a:p>
        </p:txBody>
      </p:sp>
      <p:sp>
        <p:nvSpPr>
          <p:cNvPr id="4" name="Text Placeholder 3">
            <a:extLst>
              <a:ext uri="{FF2B5EF4-FFF2-40B4-BE49-F238E27FC236}">
                <a16:creationId xmlns:a16="http://schemas.microsoft.com/office/drawing/2014/main" id="{15319FB6-EA18-0C65-3DED-349F313853AE}"/>
              </a:ext>
            </a:extLst>
          </p:cNvPr>
          <p:cNvSpPr>
            <a:spLocks noGrp="1"/>
          </p:cNvSpPr>
          <p:nvPr>
            <p:ph type="body" idx="1"/>
          </p:nvPr>
        </p:nvSpPr>
        <p:spPr/>
        <p:txBody>
          <a:bodyPr/>
          <a:lstStyle/>
          <a:p>
            <a:endParaRPr lang="en-US"/>
          </a:p>
        </p:txBody>
      </p:sp>
      <p:graphicFrame>
        <p:nvGraphicFramePr>
          <p:cNvPr id="226" name="Google Shape;226;p17"/>
          <p:cNvGraphicFramePr/>
          <p:nvPr>
            <p:extLst>
              <p:ext uri="{D42A27DB-BD31-4B8C-83A1-F6EECF244321}">
                <p14:modId xmlns:p14="http://schemas.microsoft.com/office/powerpoint/2010/main" val="2929827803"/>
              </p:ext>
            </p:extLst>
          </p:nvPr>
        </p:nvGraphicFramePr>
        <p:xfrm>
          <a:off x="3876226" y="937031"/>
          <a:ext cx="7498910" cy="4925200"/>
        </p:xfrm>
        <a:graphic>
          <a:graphicData uri="http://schemas.openxmlformats.org/drawingml/2006/table">
            <a:tbl>
              <a:tblPr firstRow="1" bandRow="1">
                <a:tableStyleId>{B301B821-A1FF-4177-AEE7-76D212191A09}</a:tableStyleId>
              </a:tblPr>
              <a:tblGrid>
                <a:gridCol w="5584766">
                  <a:extLst>
                    <a:ext uri="{9D8B030D-6E8A-4147-A177-3AD203B41FA5}">
                      <a16:colId xmlns:a16="http://schemas.microsoft.com/office/drawing/2014/main" val="20000"/>
                    </a:ext>
                  </a:extLst>
                </a:gridCol>
                <a:gridCol w="1914144">
                  <a:extLst>
                    <a:ext uri="{9D8B030D-6E8A-4147-A177-3AD203B41FA5}">
                      <a16:colId xmlns:a16="http://schemas.microsoft.com/office/drawing/2014/main" val="20001"/>
                    </a:ext>
                  </a:extLst>
                </a:gridCol>
              </a:tblGrid>
              <a:tr h="615650">
                <a:tc>
                  <a:txBody>
                    <a:bodyPr/>
                    <a:lstStyle/>
                    <a:p>
                      <a:pPr marL="0" marR="0" lvl="0" indent="0" algn="ctr" rtl="0">
                        <a:spcBef>
                          <a:spcPts val="0"/>
                        </a:spcBef>
                        <a:spcAft>
                          <a:spcPts val="0"/>
                        </a:spcAft>
                        <a:buNone/>
                      </a:pPr>
                      <a:r>
                        <a:rPr lang="en-US" sz="1400" dirty="0"/>
                        <a:t>Action Item</a:t>
                      </a:r>
                      <a:endParaRPr sz="1400" dirty="0"/>
                    </a:p>
                  </a:txBody>
                  <a:tcPr marL="91450" marR="91450" marT="45725" marB="45725"/>
                </a:tc>
                <a:tc>
                  <a:txBody>
                    <a:bodyPr/>
                    <a:lstStyle/>
                    <a:p>
                      <a:pPr marL="0" marR="0" lvl="0" indent="0" algn="ctr" rtl="0">
                        <a:spcBef>
                          <a:spcPts val="0"/>
                        </a:spcBef>
                        <a:spcAft>
                          <a:spcPts val="0"/>
                        </a:spcAft>
                        <a:buNone/>
                      </a:pPr>
                      <a:r>
                        <a:rPr lang="en-US" sz="1400"/>
                        <a:t>Due Date </a:t>
                      </a:r>
                      <a:endParaRPr sz="1400"/>
                    </a:p>
                  </a:txBody>
                  <a:tcPr marL="91450" marR="91450" marT="45725" marB="45725"/>
                </a:tc>
                <a:extLst>
                  <a:ext uri="{0D108BD9-81ED-4DB2-BD59-A6C34878D82A}">
                    <a16:rowId xmlns:a16="http://schemas.microsoft.com/office/drawing/2014/main" val="10000"/>
                  </a:ext>
                </a:extLst>
              </a:tr>
              <a:tr h="615650">
                <a:tc>
                  <a:txBody>
                    <a:bodyPr/>
                    <a:lstStyle/>
                    <a:p>
                      <a:pPr marL="0" marR="0" lvl="0" indent="0" algn="l" rtl="0">
                        <a:spcBef>
                          <a:spcPts val="0"/>
                        </a:spcBef>
                        <a:spcAft>
                          <a:spcPts val="0"/>
                        </a:spcAft>
                        <a:buNone/>
                      </a:pPr>
                      <a:r>
                        <a:rPr lang="en-US" sz="1400"/>
                        <a:t>1. Determine retirement risk and strategic importance for 2018 and 2019 using Weighing Position Criticality &amp; Retirement Risk Tool</a:t>
                      </a:r>
                      <a:endParaRPr sz="1400"/>
                    </a:p>
                  </a:txBody>
                  <a:tcPr marL="91450" marR="91450" marT="45725" marB="45725"/>
                </a:tc>
                <a:tc>
                  <a:txBody>
                    <a:bodyPr/>
                    <a:lstStyle/>
                    <a:p>
                      <a:pPr marL="0" marR="0" lvl="0" indent="0" algn="ctr" rtl="0">
                        <a:spcBef>
                          <a:spcPts val="0"/>
                        </a:spcBef>
                        <a:spcAft>
                          <a:spcPts val="0"/>
                        </a:spcAft>
                        <a:buNone/>
                      </a:pPr>
                      <a:r>
                        <a:rPr lang="en-US" sz="1400" dirty="0"/>
                        <a:t>2-16-18</a:t>
                      </a:r>
                      <a:endParaRPr sz="1400" dirty="0"/>
                    </a:p>
                  </a:txBody>
                  <a:tcPr marL="91450" marR="91450" marT="45725" marB="45725"/>
                </a:tc>
                <a:extLst>
                  <a:ext uri="{0D108BD9-81ED-4DB2-BD59-A6C34878D82A}">
                    <a16:rowId xmlns:a16="http://schemas.microsoft.com/office/drawing/2014/main" val="10001"/>
                  </a:ext>
                </a:extLst>
              </a:tr>
              <a:tr h="615650">
                <a:tc>
                  <a:txBody>
                    <a:bodyPr/>
                    <a:lstStyle/>
                    <a:p>
                      <a:pPr marL="0" marR="0" lvl="0" indent="0" algn="l" rtl="0">
                        <a:spcBef>
                          <a:spcPts val="0"/>
                        </a:spcBef>
                        <a:spcAft>
                          <a:spcPts val="0"/>
                        </a:spcAft>
                        <a:buNone/>
                      </a:pPr>
                      <a:r>
                        <a:rPr lang="en-US" sz="1400"/>
                        <a:t>2. Identify top talent &amp; run leadership potential diagnostic for each person selected.</a:t>
                      </a:r>
                      <a:endParaRPr sz="1400"/>
                    </a:p>
                  </a:txBody>
                  <a:tcPr marL="91450" marR="91450" marT="45725" marB="45725"/>
                </a:tc>
                <a:tc>
                  <a:txBody>
                    <a:bodyPr/>
                    <a:lstStyle/>
                    <a:p>
                      <a:pPr marL="0" marR="0" lvl="0" indent="0" algn="ctr" rtl="0">
                        <a:spcBef>
                          <a:spcPts val="0"/>
                        </a:spcBef>
                        <a:spcAft>
                          <a:spcPts val="0"/>
                        </a:spcAft>
                        <a:buNone/>
                      </a:pPr>
                      <a:r>
                        <a:rPr lang="en-US" sz="1400"/>
                        <a:t>2-23-18</a:t>
                      </a:r>
                      <a:endParaRPr sz="1400"/>
                    </a:p>
                  </a:txBody>
                  <a:tcPr marL="91450" marR="91450" marT="45725" marB="45725"/>
                </a:tc>
                <a:extLst>
                  <a:ext uri="{0D108BD9-81ED-4DB2-BD59-A6C34878D82A}">
                    <a16:rowId xmlns:a16="http://schemas.microsoft.com/office/drawing/2014/main" val="10002"/>
                  </a:ext>
                </a:extLst>
              </a:tr>
              <a:tr h="615650">
                <a:tc>
                  <a:txBody>
                    <a:bodyPr/>
                    <a:lstStyle/>
                    <a:p>
                      <a:pPr marL="0" marR="0" lvl="0" indent="0" algn="l" rtl="0">
                        <a:spcBef>
                          <a:spcPts val="0"/>
                        </a:spcBef>
                        <a:spcAft>
                          <a:spcPts val="0"/>
                        </a:spcAft>
                        <a:buNone/>
                      </a:pPr>
                      <a:r>
                        <a:rPr lang="en-US" sz="1400" dirty="0"/>
                        <a:t>3. Vet the top selections in a leadership meeting and select top 1 to 3</a:t>
                      </a:r>
                      <a:endParaRPr sz="1400" dirty="0"/>
                    </a:p>
                  </a:txBody>
                  <a:tcPr marL="91450" marR="91450" marT="45725" marB="45725"/>
                </a:tc>
                <a:tc>
                  <a:txBody>
                    <a:bodyPr/>
                    <a:lstStyle/>
                    <a:p>
                      <a:pPr marL="0" marR="0" lvl="0" indent="0" algn="ctr" rtl="0">
                        <a:spcBef>
                          <a:spcPts val="0"/>
                        </a:spcBef>
                        <a:spcAft>
                          <a:spcPts val="0"/>
                        </a:spcAft>
                        <a:buNone/>
                      </a:pPr>
                      <a:r>
                        <a:rPr lang="en-US" sz="1400"/>
                        <a:t>3-2-18</a:t>
                      </a:r>
                      <a:endParaRPr sz="1400"/>
                    </a:p>
                  </a:txBody>
                  <a:tcPr marL="91450" marR="91450" marT="45725" marB="45725"/>
                </a:tc>
                <a:extLst>
                  <a:ext uri="{0D108BD9-81ED-4DB2-BD59-A6C34878D82A}">
                    <a16:rowId xmlns:a16="http://schemas.microsoft.com/office/drawing/2014/main" val="10003"/>
                  </a:ext>
                </a:extLst>
              </a:tr>
              <a:tr h="615650">
                <a:tc>
                  <a:txBody>
                    <a:bodyPr/>
                    <a:lstStyle/>
                    <a:p>
                      <a:pPr marL="0" marR="0" lvl="0" indent="0" algn="l" rtl="0">
                        <a:spcBef>
                          <a:spcPts val="0"/>
                        </a:spcBef>
                        <a:spcAft>
                          <a:spcPts val="0"/>
                        </a:spcAft>
                        <a:buNone/>
                      </a:pPr>
                      <a:r>
                        <a:rPr lang="en-US" sz="1400"/>
                        <a:t>4. Discuss with employee to make sure they are committed to the work required of them to be considered for advancement.  </a:t>
                      </a:r>
                      <a:endParaRPr sz="1400"/>
                    </a:p>
                  </a:txBody>
                  <a:tcPr marL="91450" marR="91450" marT="45725" marB="45725"/>
                </a:tc>
                <a:tc>
                  <a:txBody>
                    <a:bodyPr/>
                    <a:lstStyle/>
                    <a:p>
                      <a:pPr marL="0" marR="0" lvl="0" indent="0" algn="ctr" rtl="0">
                        <a:spcBef>
                          <a:spcPts val="0"/>
                        </a:spcBef>
                        <a:spcAft>
                          <a:spcPts val="0"/>
                        </a:spcAft>
                        <a:buNone/>
                      </a:pPr>
                      <a:r>
                        <a:rPr lang="en-US" sz="1400"/>
                        <a:t>3-9-18</a:t>
                      </a:r>
                      <a:endParaRPr sz="1400"/>
                    </a:p>
                  </a:txBody>
                  <a:tcPr marL="91450" marR="91450" marT="45725" marB="45725"/>
                </a:tc>
                <a:extLst>
                  <a:ext uri="{0D108BD9-81ED-4DB2-BD59-A6C34878D82A}">
                    <a16:rowId xmlns:a16="http://schemas.microsoft.com/office/drawing/2014/main" val="10004"/>
                  </a:ext>
                </a:extLst>
              </a:tr>
              <a:tr h="615650">
                <a:tc>
                  <a:txBody>
                    <a:bodyPr/>
                    <a:lstStyle/>
                    <a:p>
                      <a:pPr marL="0" marR="0" lvl="0" indent="0" algn="l" rtl="0">
                        <a:spcBef>
                          <a:spcPts val="0"/>
                        </a:spcBef>
                        <a:spcAft>
                          <a:spcPts val="0"/>
                        </a:spcAft>
                        <a:buNone/>
                      </a:pPr>
                      <a:r>
                        <a:rPr lang="en-US" sz="1400"/>
                        <a:t>5. Design personalized developmental plan for each employee for the advanced position</a:t>
                      </a:r>
                      <a:endParaRPr sz="1400"/>
                    </a:p>
                  </a:txBody>
                  <a:tcPr marL="91450" marR="91450" marT="45725" marB="45725"/>
                </a:tc>
                <a:tc>
                  <a:txBody>
                    <a:bodyPr/>
                    <a:lstStyle/>
                    <a:p>
                      <a:pPr marL="0" marR="0" lvl="0" indent="0" algn="ctr" rtl="0">
                        <a:spcBef>
                          <a:spcPts val="0"/>
                        </a:spcBef>
                        <a:spcAft>
                          <a:spcPts val="0"/>
                        </a:spcAft>
                        <a:buNone/>
                      </a:pPr>
                      <a:r>
                        <a:rPr lang="en-US" sz="1400"/>
                        <a:t>3-23-18</a:t>
                      </a:r>
                      <a:endParaRPr sz="1400"/>
                    </a:p>
                  </a:txBody>
                  <a:tcPr marL="91450" marR="91450" marT="45725" marB="45725"/>
                </a:tc>
                <a:extLst>
                  <a:ext uri="{0D108BD9-81ED-4DB2-BD59-A6C34878D82A}">
                    <a16:rowId xmlns:a16="http://schemas.microsoft.com/office/drawing/2014/main" val="10005"/>
                  </a:ext>
                </a:extLst>
              </a:tr>
              <a:tr h="615650">
                <a:tc>
                  <a:txBody>
                    <a:bodyPr/>
                    <a:lstStyle/>
                    <a:p>
                      <a:pPr marL="0" marR="0" lvl="0" indent="0" algn="l" rtl="0">
                        <a:spcBef>
                          <a:spcPts val="0"/>
                        </a:spcBef>
                        <a:spcAft>
                          <a:spcPts val="0"/>
                        </a:spcAft>
                        <a:buNone/>
                      </a:pPr>
                      <a:r>
                        <a:rPr lang="en-US" sz="1400"/>
                        <a:t>6. Share onboarding plan with mentee</a:t>
                      </a:r>
                      <a:endParaRPr sz="1400"/>
                    </a:p>
                  </a:txBody>
                  <a:tcPr marL="91450" marR="91450" marT="45725" marB="45725"/>
                </a:tc>
                <a:tc>
                  <a:txBody>
                    <a:bodyPr/>
                    <a:lstStyle/>
                    <a:p>
                      <a:pPr marL="0" marR="0" lvl="0" indent="0" algn="ctr" rtl="0">
                        <a:spcBef>
                          <a:spcPts val="0"/>
                        </a:spcBef>
                        <a:spcAft>
                          <a:spcPts val="0"/>
                        </a:spcAft>
                        <a:buNone/>
                      </a:pPr>
                      <a:r>
                        <a:rPr lang="en-US" sz="1400"/>
                        <a:t>3-30-18</a:t>
                      </a:r>
                      <a:endParaRPr sz="1400"/>
                    </a:p>
                  </a:txBody>
                  <a:tcPr marL="91450" marR="91450" marT="45725" marB="45725"/>
                </a:tc>
                <a:extLst>
                  <a:ext uri="{0D108BD9-81ED-4DB2-BD59-A6C34878D82A}">
                    <a16:rowId xmlns:a16="http://schemas.microsoft.com/office/drawing/2014/main" val="10006"/>
                  </a:ext>
                </a:extLst>
              </a:tr>
              <a:tr h="615650">
                <a:tc>
                  <a:txBody>
                    <a:bodyPr/>
                    <a:lstStyle/>
                    <a:p>
                      <a:pPr marL="0" marR="0" lvl="0" indent="0" algn="l" rtl="0">
                        <a:spcBef>
                          <a:spcPts val="0"/>
                        </a:spcBef>
                        <a:spcAft>
                          <a:spcPts val="0"/>
                        </a:spcAft>
                        <a:buNone/>
                      </a:pPr>
                      <a:r>
                        <a:rPr lang="en-US" sz="1400"/>
                        <a:t>7. Review progress and seek input from each mentee regarding their desire to continue the  process.</a:t>
                      </a:r>
                      <a:endParaRPr sz="1400"/>
                    </a:p>
                  </a:txBody>
                  <a:tcPr marL="91450" marR="91450" marT="45725" marB="45725"/>
                </a:tc>
                <a:tc>
                  <a:txBody>
                    <a:bodyPr/>
                    <a:lstStyle/>
                    <a:p>
                      <a:pPr marL="0" marR="0" lvl="0" indent="0" algn="ctr" rtl="0">
                        <a:spcBef>
                          <a:spcPts val="0"/>
                        </a:spcBef>
                        <a:spcAft>
                          <a:spcPts val="0"/>
                        </a:spcAft>
                        <a:buNone/>
                      </a:pPr>
                      <a:r>
                        <a:rPr lang="en-US" sz="1400" dirty="0"/>
                        <a:t>5-30-18</a:t>
                      </a:r>
                      <a:endParaRPr sz="1400" dirty="0"/>
                    </a:p>
                  </a:txBody>
                  <a:tcPr marL="91450" marR="91450" marT="45725" marB="45725"/>
                </a:tc>
                <a:extLst>
                  <a:ext uri="{0D108BD9-81ED-4DB2-BD59-A6C34878D82A}">
                    <a16:rowId xmlns:a16="http://schemas.microsoft.com/office/drawing/2014/main" val="10007"/>
                  </a:ext>
                </a:extLst>
              </a:tr>
            </a:tbl>
          </a:graphicData>
        </a:graphic>
      </p:graphicFrame>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sp>
        <p:nvSpPr>
          <p:cNvPr id="90" name="Google Shape;90;p2"/>
          <p:cNvSpPr txBox="1">
            <a:spLocks noGrp="1"/>
          </p:cNvSpPr>
          <p:nvPr>
            <p:ph type="title"/>
          </p:nvPr>
        </p:nvSpPr>
        <p:spPr>
          <a:noFill/>
          <a:ln>
            <a:noFill/>
          </a:ln>
        </p:spPr>
        <p:txBody>
          <a:bodyPr spcFirstLastPara="1" wrap="square" lIns="91425" tIns="45700" rIns="91425" bIns="45700" anchor="ctr" anchorCtr="0">
            <a:normAutofit fontScale="90000"/>
          </a:bodyPr>
          <a:lstStyle/>
          <a:p>
            <a:pPr lvl="0"/>
            <a:r>
              <a:rPr lang="en-US" dirty="0"/>
              <a:t>Identify future leadership gaps</a:t>
            </a:r>
          </a:p>
        </p:txBody>
      </p:sp>
      <p:sp>
        <p:nvSpPr>
          <p:cNvPr id="91" name="Google Shape;91;p2"/>
          <p:cNvSpPr txBox="1">
            <a:spLocks noGrp="1"/>
          </p:cNvSpPr>
          <p:nvPr>
            <p:ph type="body" idx="1"/>
          </p:nvPr>
        </p:nvSpPr>
        <p:spPr>
          <a:noFill/>
          <a:ln>
            <a:noFill/>
          </a:ln>
        </p:spPr>
        <p:txBody>
          <a:bodyPr spcFirstLastPara="1" wrap="square" lIns="91425" tIns="45700" rIns="91425" bIns="45700" anchor="ctr" anchorCtr="0">
            <a:normAutofit/>
          </a:bodyPr>
          <a:lstStyle/>
          <a:p>
            <a:pPr lvl="0"/>
            <a:r>
              <a:rPr lang="en-US" dirty="0"/>
              <a:t>Create plans for a small number of positions</a:t>
            </a:r>
          </a:p>
          <a:p>
            <a:pPr lvl="0"/>
            <a:r>
              <a:rPr lang="en-US" dirty="0"/>
              <a:t>Prioritize those that have high retirement risk and strategic importance.  Both are equally important.</a:t>
            </a:r>
          </a:p>
          <a:p>
            <a:pPr lvl="1"/>
            <a:r>
              <a:rPr lang="en-US" dirty="0"/>
              <a:t>Focus on those likely to retire in the next 2 years.</a:t>
            </a:r>
          </a:p>
          <a:p>
            <a:pPr lvl="1"/>
            <a:r>
              <a:rPr lang="en-US" dirty="0"/>
              <a:t>Focus on the critical – hard to fill positions.  </a:t>
            </a:r>
          </a:p>
          <a:p>
            <a:pPr lvl="1"/>
            <a:r>
              <a:rPr lang="en-US" dirty="0"/>
              <a:t>Special technical talents or those requiring more experience to be successful in the role.</a:t>
            </a:r>
          </a:p>
          <a:p>
            <a:pPr lvl="0"/>
            <a:endParaRPr lang="en-US" dirty="0"/>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BE5256-DF43-AAAE-5725-F7E145C01F4B}"/>
              </a:ext>
            </a:extLst>
          </p:cNvPr>
          <p:cNvSpPr>
            <a:spLocks noGrp="1"/>
          </p:cNvSpPr>
          <p:nvPr>
            <p:ph type="title"/>
          </p:nvPr>
        </p:nvSpPr>
        <p:spPr/>
        <p:txBody>
          <a:bodyPr/>
          <a:lstStyle/>
          <a:p>
            <a:r>
              <a:rPr lang="en-US" dirty="0"/>
              <a:t>Weighing Position Criticality &amp; Retirement Risk</a:t>
            </a:r>
          </a:p>
        </p:txBody>
      </p:sp>
      <p:sp>
        <p:nvSpPr>
          <p:cNvPr id="3" name="Text Placeholder 2">
            <a:extLst>
              <a:ext uri="{FF2B5EF4-FFF2-40B4-BE49-F238E27FC236}">
                <a16:creationId xmlns:a16="http://schemas.microsoft.com/office/drawing/2014/main" id="{106FF8FF-B380-86BB-64E2-76E1185E0C79}"/>
              </a:ext>
            </a:extLst>
          </p:cNvPr>
          <p:cNvSpPr>
            <a:spLocks noGrp="1"/>
          </p:cNvSpPr>
          <p:nvPr>
            <p:ph type="body" idx="1"/>
          </p:nvPr>
        </p:nvSpPr>
        <p:spPr/>
        <p:txBody>
          <a:bodyPr/>
          <a:lstStyle/>
          <a:p>
            <a:endParaRPr lang="en-US"/>
          </a:p>
        </p:txBody>
      </p:sp>
      <p:pic>
        <p:nvPicPr>
          <p:cNvPr id="4" name="Google Shape;98;p3" descr="image of risk management">
            <a:extLst>
              <a:ext uri="{FF2B5EF4-FFF2-40B4-BE49-F238E27FC236}">
                <a16:creationId xmlns:a16="http://schemas.microsoft.com/office/drawing/2014/main" id="{8F89EA0D-80CD-71EF-4B7A-36B4900CEEE2}"/>
              </a:ext>
            </a:extLst>
          </p:cNvPr>
          <p:cNvPicPr preferRelativeResize="0">
            <a:picLocks/>
          </p:cNvPicPr>
          <p:nvPr/>
        </p:nvPicPr>
        <p:blipFill rotWithShape="1">
          <a:blip r:embed="rId2">
            <a:alphaModFix/>
          </a:blip>
          <a:stretch/>
        </p:blipFill>
        <p:spPr>
          <a:xfrm>
            <a:off x="4274288" y="566706"/>
            <a:ext cx="7127434" cy="5638152"/>
          </a:xfrm>
          <a:prstGeom prst="rect">
            <a:avLst/>
          </a:prstGeom>
          <a:noFill/>
          <a:ln>
            <a:noFill/>
          </a:ln>
        </p:spPr>
      </p:pic>
    </p:spTree>
    <p:extLst>
      <p:ext uri="{BB962C8B-B14F-4D97-AF65-F5344CB8AC3E}">
        <p14:creationId xmlns:p14="http://schemas.microsoft.com/office/powerpoint/2010/main" val="140814066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03"/>
        <p:cNvGrpSpPr/>
        <p:nvPr/>
      </p:nvGrpSpPr>
      <p:grpSpPr>
        <a:xfrm>
          <a:off x="0" y="0"/>
          <a:ext cx="0" cy="0"/>
          <a:chOff x="0" y="0"/>
          <a:chExt cx="0" cy="0"/>
        </a:xfrm>
      </p:grpSpPr>
      <p:sp>
        <p:nvSpPr>
          <p:cNvPr id="104" name="Google Shape;104;p4"/>
          <p:cNvSpPr txBox="1">
            <a:spLocks noGrp="1"/>
          </p:cNvSpPr>
          <p:nvPr>
            <p:ph type="title"/>
          </p:nvPr>
        </p:nvSpPr>
        <p:spPr>
          <a:noFill/>
          <a:ln>
            <a:noFill/>
          </a:ln>
        </p:spPr>
        <p:txBody>
          <a:bodyPr spcFirstLastPara="1" wrap="square" lIns="91425" tIns="45700" rIns="91425" bIns="45700" anchor="ctr" anchorCtr="0">
            <a:normAutofit fontScale="90000"/>
          </a:bodyPr>
          <a:lstStyle/>
          <a:p>
            <a:pPr lvl="0"/>
            <a:r>
              <a:rPr lang="en-US" dirty="0"/>
              <a:t>Succession Intervention Evaluation Tool</a:t>
            </a:r>
          </a:p>
        </p:txBody>
      </p:sp>
      <p:sp>
        <p:nvSpPr>
          <p:cNvPr id="105" name="Google Shape;105;p4"/>
          <p:cNvSpPr txBox="1">
            <a:spLocks noGrp="1"/>
          </p:cNvSpPr>
          <p:nvPr>
            <p:ph type="body" idx="1"/>
          </p:nvPr>
        </p:nvSpPr>
        <p:spPr>
          <a:noFill/>
          <a:ln>
            <a:noFill/>
          </a:ln>
        </p:spPr>
        <p:txBody>
          <a:bodyPr spcFirstLastPara="1" wrap="square" lIns="91425" tIns="45700" rIns="91425" bIns="45700" anchor="ctr" anchorCtr="0">
            <a:normAutofit/>
          </a:bodyPr>
          <a:lstStyle/>
          <a:p>
            <a:pPr marL="106680" lvl="0" indent="0">
              <a:buNone/>
            </a:pPr>
            <a:r>
              <a:rPr lang="en-US" b="1" dirty="0">
                <a:solidFill>
                  <a:schemeClr val="accent1"/>
                </a:solidFill>
              </a:rPr>
              <a:t>Step-by-Step Instructions</a:t>
            </a:r>
          </a:p>
          <a:p>
            <a:pPr lvl="0"/>
            <a:r>
              <a:rPr lang="en-US" dirty="0"/>
              <a:t>Calculate the average age by job title</a:t>
            </a:r>
          </a:p>
          <a:p>
            <a:pPr lvl="0"/>
            <a:r>
              <a:rPr lang="en-US" dirty="0"/>
              <a:t>Sort titles in descending order of age</a:t>
            </a:r>
          </a:p>
          <a:p>
            <a:pPr lvl="0"/>
            <a:r>
              <a:rPr lang="en-US" dirty="0"/>
              <a:t>Pick the top 2 or 3 titles</a:t>
            </a:r>
          </a:p>
          <a:p>
            <a:pPr lvl="0"/>
            <a:r>
              <a:rPr lang="en-US" dirty="0"/>
              <a:t>Interview these employees to determine likelihood of retirement in 2 years</a:t>
            </a:r>
          </a:p>
          <a:p>
            <a:pPr lvl="0"/>
            <a:r>
              <a:rPr lang="en-US" dirty="0"/>
              <a:t>Determine percentage likely to retire</a:t>
            </a:r>
          </a:p>
          <a:p>
            <a:pPr lvl="0"/>
            <a:endParaRPr lang="en-US" dirty="0"/>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09"/>
        <p:cNvGrpSpPr/>
        <p:nvPr/>
      </p:nvGrpSpPr>
      <p:grpSpPr>
        <a:xfrm>
          <a:off x="0" y="0"/>
          <a:ext cx="0" cy="0"/>
          <a:chOff x="0" y="0"/>
          <a:chExt cx="0" cy="0"/>
        </a:xfrm>
      </p:grpSpPr>
      <p:sp>
        <p:nvSpPr>
          <p:cNvPr id="110" name="Google Shape;110;p5"/>
          <p:cNvSpPr txBox="1">
            <a:spLocks noGrp="1"/>
          </p:cNvSpPr>
          <p:nvPr>
            <p:ph type="title"/>
          </p:nvPr>
        </p:nvSpPr>
        <p:spPr>
          <a:xfrm>
            <a:off x="838200" y="123873"/>
            <a:ext cx="10515600" cy="1325563"/>
          </a:xfrm>
          <a:noFill/>
          <a:ln>
            <a:noFill/>
          </a:ln>
        </p:spPr>
        <p:txBody>
          <a:bodyPr spcFirstLastPara="1" wrap="square" lIns="91425" tIns="45700" rIns="91425" bIns="45700" anchor="ctr" anchorCtr="0">
            <a:noAutofit/>
          </a:bodyPr>
          <a:lstStyle/>
          <a:p>
            <a:pPr lvl="0"/>
            <a:r>
              <a:rPr lang="en-US" dirty="0"/>
              <a:t>Determine if Succession Planning is Necessary</a:t>
            </a:r>
          </a:p>
        </p:txBody>
      </p:sp>
      <p:sp>
        <p:nvSpPr>
          <p:cNvPr id="111" name="Google Shape;111;p5"/>
          <p:cNvSpPr txBox="1">
            <a:spLocks noGrp="1"/>
          </p:cNvSpPr>
          <p:nvPr>
            <p:ph type="body" idx="1"/>
          </p:nvPr>
        </p:nvSpPr>
        <p:spPr>
          <a:xfrm>
            <a:off x="838200" y="1825624"/>
            <a:ext cx="10515600" cy="4422775"/>
          </a:xfrm>
          <a:noFill/>
          <a:ln>
            <a:noFill/>
          </a:ln>
        </p:spPr>
        <p:txBody>
          <a:bodyPr spcFirstLastPara="1" wrap="square" lIns="91425" tIns="45700" rIns="91425" bIns="45700" anchor="t" anchorCtr="0">
            <a:normAutofit/>
          </a:bodyPr>
          <a:lstStyle/>
          <a:p>
            <a:pPr lvl="0"/>
            <a:r>
              <a:rPr lang="en-US"/>
              <a:t>Are multiple individuals with the same title retiring in the same time frame?</a:t>
            </a:r>
          </a:p>
          <a:p>
            <a:pPr lvl="0"/>
            <a:r>
              <a:rPr lang="en-US"/>
              <a:t>Are there already strong internal staff at a junior level?</a:t>
            </a:r>
          </a:p>
          <a:p>
            <a:pPr lvl="0"/>
            <a:r>
              <a:rPr lang="en-US"/>
              <a:t>Are there enough junior level people to fill the pipeline?</a:t>
            </a:r>
          </a:p>
          <a:p>
            <a:pPr lvl="0"/>
            <a:r>
              <a:rPr lang="en-US"/>
              <a:t>Does HR need to take measures to target new labor pools?</a:t>
            </a:r>
          </a:p>
          <a:p>
            <a:pPr lvl="0"/>
            <a:r>
              <a:rPr lang="en-US"/>
              <a:t>Will this role be more or less important in the future.</a:t>
            </a:r>
          </a:p>
          <a:p>
            <a:pPr lvl="0"/>
            <a:r>
              <a:rPr lang="en-US"/>
              <a:t>For remaining titles, develop customized retention plans for each employee while grooming successors.</a:t>
            </a:r>
          </a:p>
          <a:p>
            <a:pPr lvl="0"/>
            <a:endParaRPr lang="en-US"/>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15"/>
        <p:cNvGrpSpPr/>
        <p:nvPr/>
      </p:nvGrpSpPr>
      <p:grpSpPr>
        <a:xfrm>
          <a:off x="0" y="0"/>
          <a:ext cx="0" cy="0"/>
          <a:chOff x="0" y="0"/>
          <a:chExt cx="0" cy="0"/>
        </a:xfrm>
      </p:grpSpPr>
      <p:sp>
        <p:nvSpPr>
          <p:cNvPr id="116" name="Google Shape;116;p6"/>
          <p:cNvSpPr txBox="1">
            <a:spLocks noGrp="1"/>
          </p:cNvSpPr>
          <p:nvPr>
            <p:ph type="title"/>
          </p:nvPr>
        </p:nvSpPr>
        <p:spPr>
          <a:xfrm>
            <a:off x="838200" y="123873"/>
            <a:ext cx="10515600" cy="1325563"/>
          </a:xfrm>
          <a:noFill/>
          <a:ln>
            <a:noFill/>
          </a:ln>
        </p:spPr>
        <p:txBody>
          <a:bodyPr spcFirstLastPara="1" wrap="square" lIns="91425" tIns="45700" rIns="91425" bIns="45700" anchor="ctr" anchorCtr="0">
            <a:normAutofit/>
          </a:bodyPr>
          <a:lstStyle/>
          <a:p>
            <a:pPr lvl="0"/>
            <a:r>
              <a:rPr lang="en-US" dirty="0"/>
              <a:t>Identify Top Talent Leadership Potential Diagnostic</a:t>
            </a:r>
          </a:p>
        </p:txBody>
      </p:sp>
      <p:sp>
        <p:nvSpPr>
          <p:cNvPr id="117" name="Google Shape;117;p6"/>
          <p:cNvSpPr txBox="1">
            <a:spLocks noGrp="1"/>
          </p:cNvSpPr>
          <p:nvPr>
            <p:ph type="body" idx="1"/>
          </p:nvPr>
        </p:nvSpPr>
        <p:spPr>
          <a:xfrm>
            <a:off x="838200" y="1825624"/>
            <a:ext cx="10515600" cy="4422775"/>
          </a:xfrm>
          <a:noFill/>
          <a:ln>
            <a:noFill/>
          </a:ln>
        </p:spPr>
        <p:txBody>
          <a:bodyPr spcFirstLastPara="1" wrap="square" lIns="91425" tIns="45700" rIns="91425" bIns="45700" anchor="t" anchorCtr="0">
            <a:normAutofit/>
          </a:bodyPr>
          <a:lstStyle/>
          <a:p>
            <a:pPr marL="106680" lvl="0" indent="0">
              <a:buNone/>
            </a:pPr>
            <a:r>
              <a:rPr lang="en-US" dirty="0"/>
              <a:t>Employee profiles commonly mistaken for High Potential:</a:t>
            </a:r>
          </a:p>
          <a:p>
            <a:pPr lvl="1"/>
            <a:r>
              <a:rPr lang="en-US" dirty="0"/>
              <a:t>“Mini-Me”  Younger versions of current manager -May not have leadership qualities needed for the future or the desire</a:t>
            </a:r>
          </a:p>
          <a:p>
            <a:pPr lvl="1"/>
            <a:r>
              <a:rPr lang="en-US" dirty="0"/>
              <a:t>“Old Faithful” Long time loyal employees despite deep institutional knowledge, may never be able to perform at a higher level even with additional development</a:t>
            </a:r>
          </a:p>
          <a:p>
            <a:pPr lvl="1"/>
            <a:r>
              <a:rPr lang="en-US" dirty="0"/>
              <a:t>“Ivy League”  Highly intelligent, may hold several degrees, accreditations.  May not possess business and political savvy required at higher levels</a:t>
            </a:r>
          </a:p>
          <a:p>
            <a:pPr lvl="2"/>
            <a:endParaRPr lang="en-US" dirty="0"/>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1345A1-A0F7-61C9-1019-5DCD4185BEAC}"/>
              </a:ext>
            </a:extLst>
          </p:cNvPr>
          <p:cNvSpPr>
            <a:spLocks noGrp="1"/>
          </p:cNvSpPr>
          <p:nvPr>
            <p:ph type="title"/>
          </p:nvPr>
        </p:nvSpPr>
        <p:spPr/>
        <p:txBody>
          <a:bodyPr/>
          <a:lstStyle/>
          <a:p>
            <a:r>
              <a:rPr lang="en-US" dirty="0"/>
              <a:t>How to isolate the high potential individuals</a:t>
            </a:r>
          </a:p>
        </p:txBody>
      </p:sp>
      <p:sp>
        <p:nvSpPr>
          <p:cNvPr id="3" name="Text Placeholder 2">
            <a:extLst>
              <a:ext uri="{FF2B5EF4-FFF2-40B4-BE49-F238E27FC236}">
                <a16:creationId xmlns:a16="http://schemas.microsoft.com/office/drawing/2014/main" id="{CCA55806-27D2-A767-1FD4-BAB21C784A0C}"/>
              </a:ext>
            </a:extLst>
          </p:cNvPr>
          <p:cNvSpPr>
            <a:spLocks noGrp="1"/>
          </p:cNvSpPr>
          <p:nvPr>
            <p:ph type="body" idx="1"/>
          </p:nvPr>
        </p:nvSpPr>
        <p:spPr/>
        <p:txBody>
          <a:bodyPr/>
          <a:lstStyle/>
          <a:p>
            <a:endParaRPr lang="en-US"/>
          </a:p>
        </p:txBody>
      </p:sp>
      <p:pic>
        <p:nvPicPr>
          <p:cNvPr id="4" name="Google Shape;123;p7" descr="image of isolate Hi-Pos">
            <a:extLst>
              <a:ext uri="{FF2B5EF4-FFF2-40B4-BE49-F238E27FC236}">
                <a16:creationId xmlns:a16="http://schemas.microsoft.com/office/drawing/2014/main" id="{0E29C9DF-ED70-1970-02E6-5817D5C5CDE1}"/>
              </a:ext>
            </a:extLst>
          </p:cNvPr>
          <p:cNvPicPr preferRelativeResize="0">
            <a:picLocks/>
          </p:cNvPicPr>
          <p:nvPr/>
        </p:nvPicPr>
        <p:blipFill rotWithShape="1">
          <a:blip r:embed="rId2">
            <a:alphaModFix/>
          </a:blip>
          <a:srcRect/>
          <a:stretch/>
        </p:blipFill>
        <p:spPr>
          <a:xfrm>
            <a:off x="3712715" y="765615"/>
            <a:ext cx="7878871" cy="5326770"/>
          </a:xfrm>
          <a:prstGeom prst="rect">
            <a:avLst/>
          </a:prstGeom>
          <a:noFill/>
          <a:ln>
            <a:noFill/>
          </a:ln>
        </p:spPr>
      </p:pic>
    </p:spTree>
    <p:extLst>
      <p:ext uri="{BB962C8B-B14F-4D97-AF65-F5344CB8AC3E}">
        <p14:creationId xmlns:p14="http://schemas.microsoft.com/office/powerpoint/2010/main" val="364901637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27"/>
        <p:cNvGrpSpPr/>
        <p:nvPr/>
      </p:nvGrpSpPr>
      <p:grpSpPr>
        <a:xfrm>
          <a:off x="0" y="0"/>
          <a:ext cx="0" cy="0"/>
          <a:chOff x="0" y="0"/>
          <a:chExt cx="0" cy="0"/>
        </a:xfrm>
      </p:grpSpPr>
      <p:sp>
        <p:nvSpPr>
          <p:cNvPr id="3" name="Title 2">
            <a:extLst>
              <a:ext uri="{FF2B5EF4-FFF2-40B4-BE49-F238E27FC236}">
                <a16:creationId xmlns:a16="http://schemas.microsoft.com/office/drawing/2014/main" id="{1825BA3A-4C5C-850D-0D56-F407965D7C60}"/>
              </a:ext>
            </a:extLst>
          </p:cNvPr>
          <p:cNvSpPr>
            <a:spLocks noGrp="1"/>
          </p:cNvSpPr>
          <p:nvPr>
            <p:ph type="title"/>
          </p:nvPr>
        </p:nvSpPr>
        <p:spPr>
          <a:xfrm>
            <a:off x="226203" y="2737189"/>
            <a:ext cx="2874993" cy="1325563"/>
          </a:xfrm>
        </p:spPr>
        <p:txBody>
          <a:bodyPr spcFirstLastPara="1" wrap="square" lIns="91425" tIns="45700" rIns="91425" bIns="45700" anchor="b" anchorCtr="0">
            <a:normAutofit fontScale="90000"/>
          </a:bodyPr>
          <a:lstStyle/>
          <a:p>
            <a:r>
              <a:rPr lang="en-US" dirty="0"/>
              <a:t>Leadership Potential Diagnostic </a:t>
            </a:r>
          </a:p>
        </p:txBody>
      </p:sp>
      <p:sp>
        <p:nvSpPr>
          <p:cNvPr id="5" name="Text Placeholder 4">
            <a:extLst>
              <a:ext uri="{FF2B5EF4-FFF2-40B4-BE49-F238E27FC236}">
                <a16:creationId xmlns:a16="http://schemas.microsoft.com/office/drawing/2014/main" id="{7F3265B6-B275-683B-C84B-F42CDE32D039}"/>
              </a:ext>
            </a:extLst>
          </p:cNvPr>
          <p:cNvSpPr>
            <a:spLocks noGrp="1"/>
          </p:cNvSpPr>
          <p:nvPr>
            <p:ph type="body" idx="1"/>
          </p:nvPr>
        </p:nvSpPr>
        <p:spPr/>
        <p:txBody>
          <a:bodyPr/>
          <a:lstStyle/>
          <a:p>
            <a:endParaRPr lang="en-US"/>
          </a:p>
        </p:txBody>
      </p:sp>
      <p:pic>
        <p:nvPicPr>
          <p:cNvPr id="128" name="Google Shape;128;p8" descr="images of leadership diagnostic "/>
          <p:cNvPicPr preferRelativeResize="0"/>
          <p:nvPr/>
        </p:nvPicPr>
        <p:blipFill rotWithShape="1">
          <a:blip r:embed="rId3">
            <a:alphaModFix/>
          </a:blip>
          <a:srcRect/>
          <a:stretch/>
        </p:blipFill>
        <p:spPr>
          <a:xfrm>
            <a:off x="4187063" y="0"/>
            <a:ext cx="6263013" cy="6718349"/>
          </a:xfrm>
          <a:prstGeom prst="rect">
            <a:avLst/>
          </a:prstGeom>
          <a:noFill/>
          <a:ln>
            <a:noFill/>
          </a:ln>
        </p:spPr>
      </p:pic>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32"/>
        <p:cNvGrpSpPr/>
        <p:nvPr/>
      </p:nvGrpSpPr>
      <p:grpSpPr>
        <a:xfrm>
          <a:off x="0" y="0"/>
          <a:ext cx="0" cy="0"/>
          <a:chOff x="0" y="0"/>
          <a:chExt cx="0" cy="0"/>
        </a:xfrm>
      </p:grpSpPr>
      <p:sp>
        <p:nvSpPr>
          <p:cNvPr id="2" name="Title 1">
            <a:extLst>
              <a:ext uri="{FF2B5EF4-FFF2-40B4-BE49-F238E27FC236}">
                <a16:creationId xmlns:a16="http://schemas.microsoft.com/office/drawing/2014/main" id="{27DA149F-9284-68F5-F0F5-81FB45EB410E}"/>
              </a:ext>
            </a:extLst>
          </p:cNvPr>
          <p:cNvSpPr>
            <a:spLocks noGrp="1"/>
          </p:cNvSpPr>
          <p:nvPr>
            <p:ph type="title"/>
          </p:nvPr>
        </p:nvSpPr>
        <p:spPr>
          <a:xfrm>
            <a:off x="226203" y="2737189"/>
            <a:ext cx="2874993" cy="1325563"/>
          </a:xfrm>
        </p:spPr>
        <p:txBody>
          <a:bodyPr spcFirstLastPara="1" wrap="square" lIns="91425" tIns="45700" rIns="91425" bIns="45700" anchor="b" anchorCtr="0">
            <a:normAutofit fontScale="90000"/>
          </a:bodyPr>
          <a:lstStyle/>
          <a:p>
            <a:r>
              <a:rPr lang="en-US" dirty="0"/>
              <a:t>Leadership Potential Diagnostic (cont.) </a:t>
            </a:r>
          </a:p>
        </p:txBody>
      </p:sp>
      <p:sp>
        <p:nvSpPr>
          <p:cNvPr id="5" name="Text Placeholder 4">
            <a:extLst>
              <a:ext uri="{FF2B5EF4-FFF2-40B4-BE49-F238E27FC236}">
                <a16:creationId xmlns:a16="http://schemas.microsoft.com/office/drawing/2014/main" id="{DD454F43-405B-F199-04D0-B9A7D357018E}"/>
              </a:ext>
            </a:extLst>
          </p:cNvPr>
          <p:cNvSpPr>
            <a:spLocks noGrp="1"/>
          </p:cNvSpPr>
          <p:nvPr>
            <p:ph type="body" idx="1"/>
          </p:nvPr>
        </p:nvSpPr>
        <p:spPr/>
        <p:txBody>
          <a:bodyPr/>
          <a:lstStyle/>
          <a:p>
            <a:endParaRPr lang="en-US" dirty="0"/>
          </a:p>
        </p:txBody>
      </p:sp>
      <p:pic>
        <p:nvPicPr>
          <p:cNvPr id="133" name="Google Shape;133;p9" descr="images of leadership potential diagnostic info "/>
          <p:cNvPicPr preferRelativeResize="0"/>
          <p:nvPr/>
        </p:nvPicPr>
        <p:blipFill rotWithShape="1">
          <a:blip r:embed="rId3">
            <a:alphaModFix/>
          </a:blip>
          <a:srcRect t="17091"/>
          <a:stretch/>
        </p:blipFill>
        <p:spPr>
          <a:xfrm>
            <a:off x="3788688" y="338352"/>
            <a:ext cx="6708623" cy="6403684"/>
          </a:xfrm>
          <a:prstGeom prst="rect">
            <a:avLst/>
          </a:prstGeom>
          <a:noFill/>
          <a:ln>
            <a:noFill/>
          </a:ln>
        </p:spPr>
      </p:pic>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
</file>

<file path=ppt/theme/theme1.xml><?xml version="1.0" encoding="utf-8"?>
<a:theme xmlns:a="http://schemas.openxmlformats.org/drawingml/2006/main" name="23-210340-MT_Executive_Board Meeting_Volunteer Program [54]  -  Read-Only">
  <a:themeElements>
    <a:clrScheme name="Workforce">
      <a:dk1>
        <a:srgbClr val="000000"/>
      </a:dk1>
      <a:lt1>
        <a:srgbClr val="FFFFFF"/>
      </a:lt1>
      <a:dk2>
        <a:srgbClr val="44546A"/>
      </a:dk2>
      <a:lt2>
        <a:srgbClr val="E7E6E6"/>
      </a:lt2>
      <a:accent1>
        <a:srgbClr val="4696D2"/>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No branding</Template>
  <TotalTime>251</TotalTime>
  <Words>1015</Words>
  <Application>Microsoft Macintosh PowerPoint</Application>
  <PresentationFormat>Widescreen</PresentationFormat>
  <Paragraphs>141</Paragraphs>
  <Slides>17</Slides>
  <Notes>15</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17</vt:i4>
      </vt:variant>
    </vt:vector>
  </HeadingPairs>
  <TitlesOfParts>
    <vt:vector size="20" baseType="lpstr">
      <vt:lpstr>Arial</vt:lpstr>
      <vt:lpstr>Calibri</vt:lpstr>
      <vt:lpstr>23-210340-MT_Executive_Board Meeting_Volunteer Program [54]  -  Read-Only</vt:lpstr>
      <vt:lpstr>   Succession Management  Implementation Guide   </vt:lpstr>
      <vt:lpstr>Identify future leadership gaps</vt:lpstr>
      <vt:lpstr>Weighing Position Criticality &amp; Retirement Risk</vt:lpstr>
      <vt:lpstr>Succession Intervention Evaluation Tool</vt:lpstr>
      <vt:lpstr>Determine if Succession Planning is Necessary</vt:lpstr>
      <vt:lpstr>Identify Top Talent Leadership Potential Diagnostic</vt:lpstr>
      <vt:lpstr>How to isolate the high potential individuals</vt:lpstr>
      <vt:lpstr>Leadership Potential Diagnostic </vt:lpstr>
      <vt:lpstr>Leadership Potential Diagnostic (cont.) </vt:lpstr>
      <vt:lpstr>Identify Top Talent</vt:lpstr>
      <vt:lpstr>Personality</vt:lpstr>
      <vt:lpstr>Developing High Potential Staff</vt:lpstr>
      <vt:lpstr>Develop Specific Work Experiences </vt:lpstr>
      <vt:lpstr>Mentoring Information</vt:lpstr>
      <vt:lpstr>Create a Personalized Onboarding Plan for Internal Promotions</vt:lpstr>
      <vt:lpstr>Personalized Onboarding Plan</vt:lpstr>
      <vt:lpstr>Next Steps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Succession Management  Implementation Guide</dc:title>
  <dc:creator>Clark, Kathleen,  MHA, MSMT, CLS</dc:creator>
  <cp:lastModifiedBy>Brinson, Jennifer</cp:lastModifiedBy>
  <cp:revision>5</cp:revision>
  <dcterms:created xsi:type="dcterms:W3CDTF">2017-10-05T20:43:01Z</dcterms:created>
  <dcterms:modified xsi:type="dcterms:W3CDTF">2023-08-09T19:13:06Z</dcterms:modified>
</cp:coreProperties>
</file>