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  <p:sldMasterId id="2147483654" r:id="rId2"/>
  </p:sldMasterIdLst>
  <p:notesMasterIdLst>
    <p:notesMasterId r:id="rId16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</p:sldIdLst>
  <p:sldSz cx="13004800" cy="9753600"/>
  <p:notesSz cx="7010400" cy="92964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20" roundtripDataSignature="AMtx7mjAVYzBey/yYrKcWVOQcQiDkFf/i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42" d="100"/>
          <a:sy n="42" d="100"/>
        </p:scale>
        <p:origin x="1472" y="32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customschemas.google.com/relationships/presentationmetadata" Target="meta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3038475" cy="4651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970338" y="0"/>
            <a:ext cx="3038475" cy="4651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1181100" y="696913"/>
            <a:ext cx="46482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701675" y="4416425"/>
            <a:ext cx="5607050" cy="4183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829675"/>
            <a:ext cx="3038475" cy="4651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970338" y="8829675"/>
            <a:ext cx="3038475" cy="4651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9" name="Google Shape;79;p1:notes"/>
          <p:cNvSpPr txBox="1">
            <a:spLocks noGrp="1"/>
          </p:cNvSpPr>
          <p:nvPr>
            <p:ph type="body" idx="1"/>
          </p:nvPr>
        </p:nvSpPr>
        <p:spPr>
          <a:xfrm>
            <a:off x="701675" y="4416425"/>
            <a:ext cx="5607050" cy="4183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80" name="Google Shape;80;p1:notes"/>
          <p:cNvSpPr txBox="1">
            <a:spLocks noGrp="1"/>
          </p:cNvSpPr>
          <p:nvPr>
            <p:ph type="sldNum" idx="12"/>
          </p:nvPr>
        </p:nvSpPr>
        <p:spPr>
          <a:xfrm>
            <a:off x="3970338" y="8829675"/>
            <a:ext cx="3038475" cy="4651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1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2" name="Google Shape;182;p10:notes"/>
          <p:cNvSpPr txBox="1">
            <a:spLocks noGrp="1"/>
          </p:cNvSpPr>
          <p:nvPr>
            <p:ph type="body" idx="1"/>
          </p:nvPr>
        </p:nvSpPr>
        <p:spPr>
          <a:xfrm>
            <a:off x="701675" y="4416425"/>
            <a:ext cx="5607050" cy="4183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83" name="Google Shape;183;p10:notes"/>
          <p:cNvSpPr txBox="1">
            <a:spLocks noGrp="1"/>
          </p:cNvSpPr>
          <p:nvPr>
            <p:ph type="sldNum" idx="12"/>
          </p:nvPr>
        </p:nvSpPr>
        <p:spPr>
          <a:xfrm>
            <a:off x="3970338" y="8829675"/>
            <a:ext cx="3038475" cy="4651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10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90" name="Google Shape;190;p11:notes"/>
          <p:cNvSpPr txBox="1">
            <a:spLocks noGrp="1"/>
          </p:cNvSpPr>
          <p:nvPr>
            <p:ph type="body" idx="1"/>
          </p:nvPr>
        </p:nvSpPr>
        <p:spPr>
          <a:xfrm>
            <a:off x="701675" y="4416425"/>
            <a:ext cx="5607050" cy="4183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91" name="Google Shape;191;p11:notes"/>
          <p:cNvSpPr txBox="1">
            <a:spLocks noGrp="1"/>
          </p:cNvSpPr>
          <p:nvPr>
            <p:ph type="sldNum" idx="12"/>
          </p:nvPr>
        </p:nvSpPr>
        <p:spPr>
          <a:xfrm>
            <a:off x="3970338" y="8829675"/>
            <a:ext cx="3038475" cy="4651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11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98" name="Google Shape;198;p12:notes"/>
          <p:cNvSpPr txBox="1">
            <a:spLocks noGrp="1"/>
          </p:cNvSpPr>
          <p:nvPr>
            <p:ph type="body" idx="1"/>
          </p:nvPr>
        </p:nvSpPr>
        <p:spPr>
          <a:xfrm>
            <a:off x="701675" y="4416425"/>
            <a:ext cx="5607050" cy="4183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99" name="Google Shape;199;p12:notes"/>
          <p:cNvSpPr txBox="1">
            <a:spLocks noGrp="1"/>
          </p:cNvSpPr>
          <p:nvPr>
            <p:ph type="sldNum" idx="12"/>
          </p:nvPr>
        </p:nvSpPr>
        <p:spPr>
          <a:xfrm>
            <a:off x="3970338" y="8829675"/>
            <a:ext cx="3038475" cy="4651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12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06" name="Google Shape;206;p13:notes"/>
          <p:cNvSpPr txBox="1">
            <a:spLocks noGrp="1"/>
          </p:cNvSpPr>
          <p:nvPr>
            <p:ph type="body" idx="1"/>
          </p:nvPr>
        </p:nvSpPr>
        <p:spPr>
          <a:xfrm>
            <a:off x="701675" y="4416425"/>
            <a:ext cx="5607050" cy="4183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07" name="Google Shape;207;p13:notes"/>
          <p:cNvSpPr txBox="1">
            <a:spLocks noGrp="1"/>
          </p:cNvSpPr>
          <p:nvPr>
            <p:ph type="sldNum" idx="12"/>
          </p:nvPr>
        </p:nvSpPr>
        <p:spPr>
          <a:xfrm>
            <a:off x="3970338" y="8829675"/>
            <a:ext cx="3038475" cy="4651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13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8" name="Google Shape;88;p2:notes"/>
          <p:cNvSpPr txBox="1">
            <a:spLocks noGrp="1"/>
          </p:cNvSpPr>
          <p:nvPr>
            <p:ph type="body" idx="1"/>
          </p:nvPr>
        </p:nvSpPr>
        <p:spPr>
          <a:xfrm>
            <a:off x="701675" y="4416425"/>
            <a:ext cx="5607050" cy="4183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89" name="Google Shape;89;p2:notes"/>
          <p:cNvSpPr txBox="1">
            <a:spLocks noGrp="1"/>
          </p:cNvSpPr>
          <p:nvPr>
            <p:ph type="sldNum" idx="12"/>
          </p:nvPr>
        </p:nvSpPr>
        <p:spPr>
          <a:xfrm>
            <a:off x="3970338" y="8829675"/>
            <a:ext cx="3038475" cy="4651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2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8" name="Google Shape;118;p3:notes"/>
          <p:cNvSpPr txBox="1">
            <a:spLocks noGrp="1"/>
          </p:cNvSpPr>
          <p:nvPr>
            <p:ph type="body" idx="1"/>
          </p:nvPr>
        </p:nvSpPr>
        <p:spPr>
          <a:xfrm>
            <a:off x="701675" y="4416425"/>
            <a:ext cx="5607050" cy="4183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19" name="Google Shape;119;p3:notes"/>
          <p:cNvSpPr txBox="1">
            <a:spLocks noGrp="1"/>
          </p:cNvSpPr>
          <p:nvPr>
            <p:ph type="sldNum" idx="12"/>
          </p:nvPr>
        </p:nvSpPr>
        <p:spPr>
          <a:xfrm>
            <a:off x="3970338" y="8829675"/>
            <a:ext cx="3038475" cy="4651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3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7" name="Google Shape;127;p4:notes"/>
          <p:cNvSpPr txBox="1">
            <a:spLocks noGrp="1"/>
          </p:cNvSpPr>
          <p:nvPr>
            <p:ph type="body" idx="1"/>
          </p:nvPr>
        </p:nvSpPr>
        <p:spPr>
          <a:xfrm>
            <a:off x="701675" y="4416425"/>
            <a:ext cx="5607050" cy="4183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28" name="Google Shape;128;p4:notes"/>
          <p:cNvSpPr txBox="1">
            <a:spLocks noGrp="1"/>
          </p:cNvSpPr>
          <p:nvPr>
            <p:ph type="sldNum" idx="12"/>
          </p:nvPr>
        </p:nvSpPr>
        <p:spPr>
          <a:xfrm>
            <a:off x="3970338" y="8829675"/>
            <a:ext cx="3038475" cy="4651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4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5:notes"/>
          <p:cNvSpPr txBox="1">
            <a:spLocks noGrp="1"/>
          </p:cNvSpPr>
          <p:nvPr>
            <p:ph type="body" idx="1"/>
          </p:nvPr>
        </p:nvSpPr>
        <p:spPr>
          <a:xfrm>
            <a:off x="701675" y="4416425"/>
            <a:ext cx="5607050" cy="4183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38" name="Google Shape;138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6" name="Google Shape;146;p6:notes"/>
          <p:cNvSpPr txBox="1">
            <a:spLocks noGrp="1"/>
          </p:cNvSpPr>
          <p:nvPr>
            <p:ph type="body" idx="1"/>
          </p:nvPr>
        </p:nvSpPr>
        <p:spPr>
          <a:xfrm>
            <a:off x="701675" y="4416425"/>
            <a:ext cx="5607050" cy="4183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47" name="Google Shape;147;p6:notes"/>
          <p:cNvSpPr txBox="1">
            <a:spLocks noGrp="1"/>
          </p:cNvSpPr>
          <p:nvPr>
            <p:ph type="sldNum" idx="12"/>
          </p:nvPr>
        </p:nvSpPr>
        <p:spPr>
          <a:xfrm>
            <a:off x="3970338" y="8829675"/>
            <a:ext cx="3038475" cy="4651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6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4" name="Google Shape;154;p7:notes"/>
          <p:cNvSpPr txBox="1">
            <a:spLocks noGrp="1"/>
          </p:cNvSpPr>
          <p:nvPr>
            <p:ph type="body" idx="1"/>
          </p:nvPr>
        </p:nvSpPr>
        <p:spPr>
          <a:xfrm>
            <a:off x="701675" y="4416425"/>
            <a:ext cx="5607050" cy="4183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5" name="Google Shape;155;p7:notes"/>
          <p:cNvSpPr txBox="1">
            <a:spLocks noGrp="1"/>
          </p:cNvSpPr>
          <p:nvPr>
            <p:ph type="sldNum" idx="12"/>
          </p:nvPr>
        </p:nvSpPr>
        <p:spPr>
          <a:xfrm>
            <a:off x="3970338" y="8829675"/>
            <a:ext cx="3038475" cy="4651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7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2" name="Google Shape;162;p8:notes"/>
          <p:cNvSpPr txBox="1">
            <a:spLocks noGrp="1"/>
          </p:cNvSpPr>
          <p:nvPr>
            <p:ph type="body" idx="1"/>
          </p:nvPr>
        </p:nvSpPr>
        <p:spPr>
          <a:xfrm>
            <a:off x="701675" y="4416425"/>
            <a:ext cx="5607050" cy="4183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63" name="Google Shape;163;p8:notes"/>
          <p:cNvSpPr txBox="1">
            <a:spLocks noGrp="1"/>
          </p:cNvSpPr>
          <p:nvPr>
            <p:ph type="sldNum" idx="12"/>
          </p:nvPr>
        </p:nvSpPr>
        <p:spPr>
          <a:xfrm>
            <a:off x="3970338" y="8829675"/>
            <a:ext cx="3038475" cy="4651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8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3" name="Google Shape;173;p9:notes"/>
          <p:cNvSpPr txBox="1">
            <a:spLocks noGrp="1"/>
          </p:cNvSpPr>
          <p:nvPr>
            <p:ph type="body" idx="1"/>
          </p:nvPr>
        </p:nvSpPr>
        <p:spPr>
          <a:xfrm>
            <a:off x="701675" y="4416425"/>
            <a:ext cx="5607050" cy="4183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74" name="Google Shape;174;p9:notes"/>
          <p:cNvSpPr txBox="1">
            <a:spLocks noGrp="1"/>
          </p:cNvSpPr>
          <p:nvPr>
            <p:ph type="sldNum" idx="12"/>
          </p:nvPr>
        </p:nvSpPr>
        <p:spPr>
          <a:xfrm>
            <a:off x="3970338" y="8829675"/>
            <a:ext cx="3038475" cy="4651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9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obj">
  <p:cSld name="OBJECT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5"/>
          <p:cNvSpPr txBox="1">
            <a:spLocks noGrp="1"/>
          </p:cNvSpPr>
          <p:nvPr>
            <p:ph type="ftr" idx="11"/>
          </p:nvPr>
        </p:nvSpPr>
        <p:spPr>
          <a:xfrm>
            <a:off x="4421632" y="9070848"/>
            <a:ext cx="4161536" cy="487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15"/>
          <p:cNvSpPr txBox="1">
            <a:spLocks noGrp="1"/>
          </p:cNvSpPr>
          <p:nvPr>
            <p:ph type="dt" idx="10"/>
          </p:nvPr>
        </p:nvSpPr>
        <p:spPr>
          <a:xfrm>
            <a:off x="650240" y="9070848"/>
            <a:ext cx="2991104" cy="487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15"/>
          <p:cNvSpPr txBox="1">
            <a:spLocks noGrp="1"/>
          </p:cNvSpPr>
          <p:nvPr>
            <p:ph type="sldNum" idx="12"/>
          </p:nvPr>
        </p:nvSpPr>
        <p:spPr>
          <a:xfrm>
            <a:off x="9363456" y="9070848"/>
            <a:ext cx="2991104" cy="487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>
  <p:cSld name="Blank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25"/>
          <p:cNvSpPr txBox="1">
            <a:spLocks noGrp="1"/>
          </p:cNvSpPr>
          <p:nvPr>
            <p:ph type="ftr" idx="11"/>
          </p:nvPr>
        </p:nvSpPr>
        <p:spPr>
          <a:xfrm>
            <a:off x="4421632" y="9070848"/>
            <a:ext cx="4161536" cy="487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25"/>
          <p:cNvSpPr txBox="1">
            <a:spLocks noGrp="1"/>
          </p:cNvSpPr>
          <p:nvPr>
            <p:ph type="dt" idx="10"/>
          </p:nvPr>
        </p:nvSpPr>
        <p:spPr>
          <a:xfrm>
            <a:off x="650240" y="9070848"/>
            <a:ext cx="2991104" cy="487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25"/>
          <p:cNvSpPr txBox="1">
            <a:spLocks noGrp="1"/>
          </p:cNvSpPr>
          <p:nvPr>
            <p:ph type="sldNum" idx="12"/>
          </p:nvPr>
        </p:nvSpPr>
        <p:spPr>
          <a:xfrm>
            <a:off x="9363456" y="9070848"/>
            <a:ext cx="2991104" cy="487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Title and Content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16"/>
          <p:cNvSpPr txBox="1">
            <a:spLocks noGrp="1"/>
          </p:cNvSpPr>
          <p:nvPr>
            <p:ph type="title"/>
          </p:nvPr>
        </p:nvSpPr>
        <p:spPr>
          <a:xfrm>
            <a:off x="342900" y="601858"/>
            <a:ext cx="12319000" cy="17005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7200" b="1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16"/>
          <p:cNvSpPr txBox="1">
            <a:spLocks noGrp="1"/>
          </p:cNvSpPr>
          <p:nvPr>
            <p:ph type="body" idx="1"/>
          </p:nvPr>
        </p:nvSpPr>
        <p:spPr>
          <a:xfrm>
            <a:off x="986027" y="2989298"/>
            <a:ext cx="11032744" cy="335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16"/>
          <p:cNvSpPr txBox="1">
            <a:spLocks noGrp="1"/>
          </p:cNvSpPr>
          <p:nvPr>
            <p:ph type="ftr" idx="11"/>
          </p:nvPr>
        </p:nvSpPr>
        <p:spPr>
          <a:xfrm>
            <a:off x="4421632" y="9070848"/>
            <a:ext cx="4161536" cy="487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16"/>
          <p:cNvSpPr txBox="1">
            <a:spLocks noGrp="1"/>
          </p:cNvSpPr>
          <p:nvPr>
            <p:ph type="dt" idx="10"/>
          </p:nvPr>
        </p:nvSpPr>
        <p:spPr>
          <a:xfrm>
            <a:off x="650240" y="9070848"/>
            <a:ext cx="2991104" cy="487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16"/>
          <p:cNvSpPr txBox="1">
            <a:spLocks noGrp="1"/>
          </p:cNvSpPr>
          <p:nvPr>
            <p:ph type="sldNum" idx="12"/>
          </p:nvPr>
        </p:nvSpPr>
        <p:spPr>
          <a:xfrm>
            <a:off x="9363456" y="9070848"/>
            <a:ext cx="2991104" cy="487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>
  <p:cSld name="Two Content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17"/>
          <p:cNvSpPr txBox="1">
            <a:spLocks noGrp="1"/>
          </p:cNvSpPr>
          <p:nvPr>
            <p:ph type="title"/>
          </p:nvPr>
        </p:nvSpPr>
        <p:spPr>
          <a:xfrm>
            <a:off x="342900" y="601858"/>
            <a:ext cx="12319000" cy="17005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7200" b="1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17"/>
          <p:cNvSpPr txBox="1">
            <a:spLocks noGrp="1"/>
          </p:cNvSpPr>
          <p:nvPr>
            <p:ph type="body" idx="1"/>
          </p:nvPr>
        </p:nvSpPr>
        <p:spPr>
          <a:xfrm>
            <a:off x="650240" y="2243328"/>
            <a:ext cx="5657088" cy="64373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17"/>
          <p:cNvSpPr txBox="1">
            <a:spLocks noGrp="1"/>
          </p:cNvSpPr>
          <p:nvPr>
            <p:ph type="body" idx="2"/>
          </p:nvPr>
        </p:nvSpPr>
        <p:spPr>
          <a:xfrm>
            <a:off x="6697472" y="2243328"/>
            <a:ext cx="5657088" cy="64373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17"/>
          <p:cNvSpPr txBox="1">
            <a:spLocks noGrp="1"/>
          </p:cNvSpPr>
          <p:nvPr>
            <p:ph type="ftr" idx="11"/>
          </p:nvPr>
        </p:nvSpPr>
        <p:spPr>
          <a:xfrm>
            <a:off x="4421632" y="9070848"/>
            <a:ext cx="4161536" cy="487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17"/>
          <p:cNvSpPr txBox="1">
            <a:spLocks noGrp="1"/>
          </p:cNvSpPr>
          <p:nvPr>
            <p:ph type="dt" idx="10"/>
          </p:nvPr>
        </p:nvSpPr>
        <p:spPr>
          <a:xfrm>
            <a:off x="650240" y="9070848"/>
            <a:ext cx="2991104" cy="487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17"/>
          <p:cNvSpPr txBox="1">
            <a:spLocks noGrp="1"/>
          </p:cNvSpPr>
          <p:nvPr>
            <p:ph type="sldNum" idx="12"/>
          </p:nvPr>
        </p:nvSpPr>
        <p:spPr>
          <a:xfrm>
            <a:off x="9363456" y="9070848"/>
            <a:ext cx="2991104" cy="487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>
  <p:cSld name="Title Slide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20"/>
          <p:cNvSpPr txBox="1">
            <a:spLocks noGrp="1"/>
          </p:cNvSpPr>
          <p:nvPr>
            <p:ph type="ctrTitle"/>
          </p:nvPr>
        </p:nvSpPr>
        <p:spPr>
          <a:xfrm>
            <a:off x="975360" y="3023616"/>
            <a:ext cx="11054080" cy="20482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20"/>
          <p:cNvSpPr txBox="1">
            <a:spLocks noGrp="1"/>
          </p:cNvSpPr>
          <p:nvPr>
            <p:ph type="subTitle" idx="1"/>
          </p:nvPr>
        </p:nvSpPr>
        <p:spPr>
          <a:xfrm>
            <a:off x="1950720" y="5462016"/>
            <a:ext cx="9103360" cy="243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20"/>
          <p:cNvSpPr txBox="1">
            <a:spLocks noGrp="1"/>
          </p:cNvSpPr>
          <p:nvPr>
            <p:ph type="ftr" idx="11"/>
          </p:nvPr>
        </p:nvSpPr>
        <p:spPr>
          <a:xfrm>
            <a:off x="4421632" y="9070848"/>
            <a:ext cx="4161536" cy="487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20"/>
          <p:cNvSpPr txBox="1">
            <a:spLocks noGrp="1"/>
          </p:cNvSpPr>
          <p:nvPr>
            <p:ph type="dt" idx="10"/>
          </p:nvPr>
        </p:nvSpPr>
        <p:spPr>
          <a:xfrm>
            <a:off x="650240" y="9070848"/>
            <a:ext cx="2991104" cy="487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20"/>
          <p:cNvSpPr txBox="1">
            <a:spLocks noGrp="1"/>
          </p:cNvSpPr>
          <p:nvPr>
            <p:ph type="sldNum" idx="12"/>
          </p:nvPr>
        </p:nvSpPr>
        <p:spPr>
          <a:xfrm>
            <a:off x="9363456" y="9070848"/>
            <a:ext cx="2991104" cy="487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>
  <p:cSld name="Title Only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21"/>
          <p:cNvSpPr txBox="1">
            <a:spLocks noGrp="1"/>
          </p:cNvSpPr>
          <p:nvPr>
            <p:ph type="title"/>
          </p:nvPr>
        </p:nvSpPr>
        <p:spPr>
          <a:xfrm>
            <a:off x="342900" y="601858"/>
            <a:ext cx="12319000" cy="17005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7200" b="1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21"/>
          <p:cNvSpPr txBox="1">
            <a:spLocks noGrp="1"/>
          </p:cNvSpPr>
          <p:nvPr>
            <p:ph type="ftr" idx="11"/>
          </p:nvPr>
        </p:nvSpPr>
        <p:spPr>
          <a:xfrm>
            <a:off x="4421632" y="9070848"/>
            <a:ext cx="4161536" cy="487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21"/>
          <p:cNvSpPr txBox="1">
            <a:spLocks noGrp="1"/>
          </p:cNvSpPr>
          <p:nvPr>
            <p:ph type="dt" idx="10"/>
          </p:nvPr>
        </p:nvSpPr>
        <p:spPr>
          <a:xfrm>
            <a:off x="650240" y="9070848"/>
            <a:ext cx="2991104" cy="487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21"/>
          <p:cNvSpPr txBox="1">
            <a:spLocks noGrp="1"/>
          </p:cNvSpPr>
          <p:nvPr>
            <p:ph type="sldNum" idx="12"/>
          </p:nvPr>
        </p:nvSpPr>
        <p:spPr>
          <a:xfrm>
            <a:off x="9363456" y="9070848"/>
            <a:ext cx="2991104" cy="487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9"/>
          <p:cNvSpPr txBox="1">
            <a:spLocks noGrp="1"/>
          </p:cNvSpPr>
          <p:nvPr>
            <p:ph type="title"/>
          </p:nvPr>
        </p:nvSpPr>
        <p:spPr>
          <a:xfrm>
            <a:off x="342900" y="601858"/>
            <a:ext cx="12319000" cy="17005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7200" b="1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19"/>
          <p:cNvSpPr txBox="1">
            <a:spLocks noGrp="1"/>
          </p:cNvSpPr>
          <p:nvPr>
            <p:ph type="body" idx="1"/>
          </p:nvPr>
        </p:nvSpPr>
        <p:spPr>
          <a:xfrm>
            <a:off x="986027" y="2989298"/>
            <a:ext cx="11032744" cy="335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9"/>
          <p:cNvSpPr txBox="1">
            <a:spLocks noGrp="1"/>
          </p:cNvSpPr>
          <p:nvPr>
            <p:ph type="ftr" idx="11"/>
          </p:nvPr>
        </p:nvSpPr>
        <p:spPr>
          <a:xfrm>
            <a:off x="4421632" y="9070848"/>
            <a:ext cx="4161536" cy="487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19"/>
          <p:cNvSpPr txBox="1">
            <a:spLocks noGrp="1"/>
          </p:cNvSpPr>
          <p:nvPr>
            <p:ph type="dt" idx="10"/>
          </p:nvPr>
        </p:nvSpPr>
        <p:spPr>
          <a:xfrm>
            <a:off x="650240" y="9070848"/>
            <a:ext cx="2991104" cy="487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19"/>
          <p:cNvSpPr txBox="1">
            <a:spLocks noGrp="1"/>
          </p:cNvSpPr>
          <p:nvPr>
            <p:ph type="sldNum" idx="12"/>
          </p:nvPr>
        </p:nvSpPr>
        <p:spPr>
          <a:xfrm>
            <a:off x="9363456" y="9070848"/>
            <a:ext cx="2991104" cy="487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>
  <p:cSld name="Title Slide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22"/>
          <p:cNvSpPr txBox="1">
            <a:spLocks noGrp="1"/>
          </p:cNvSpPr>
          <p:nvPr>
            <p:ph type="ctrTitle"/>
          </p:nvPr>
        </p:nvSpPr>
        <p:spPr>
          <a:xfrm>
            <a:off x="975360" y="3023616"/>
            <a:ext cx="11054080" cy="20482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22"/>
          <p:cNvSpPr txBox="1">
            <a:spLocks noGrp="1"/>
          </p:cNvSpPr>
          <p:nvPr>
            <p:ph type="subTitle" idx="1"/>
          </p:nvPr>
        </p:nvSpPr>
        <p:spPr>
          <a:xfrm>
            <a:off x="1950720" y="5462016"/>
            <a:ext cx="9103360" cy="243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22"/>
          <p:cNvSpPr txBox="1">
            <a:spLocks noGrp="1"/>
          </p:cNvSpPr>
          <p:nvPr>
            <p:ph type="ftr" idx="11"/>
          </p:nvPr>
        </p:nvSpPr>
        <p:spPr>
          <a:xfrm>
            <a:off x="4421632" y="9070848"/>
            <a:ext cx="4161536" cy="487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22"/>
          <p:cNvSpPr txBox="1">
            <a:spLocks noGrp="1"/>
          </p:cNvSpPr>
          <p:nvPr>
            <p:ph type="dt" idx="10"/>
          </p:nvPr>
        </p:nvSpPr>
        <p:spPr>
          <a:xfrm>
            <a:off x="650240" y="9070848"/>
            <a:ext cx="2991104" cy="487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22"/>
          <p:cNvSpPr txBox="1">
            <a:spLocks noGrp="1"/>
          </p:cNvSpPr>
          <p:nvPr>
            <p:ph type="sldNum" idx="12"/>
          </p:nvPr>
        </p:nvSpPr>
        <p:spPr>
          <a:xfrm>
            <a:off x="9363456" y="9070848"/>
            <a:ext cx="2991104" cy="487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>
  <p:cSld name="Two Conten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23"/>
          <p:cNvSpPr txBox="1">
            <a:spLocks noGrp="1"/>
          </p:cNvSpPr>
          <p:nvPr>
            <p:ph type="title"/>
          </p:nvPr>
        </p:nvSpPr>
        <p:spPr>
          <a:xfrm>
            <a:off x="342900" y="601858"/>
            <a:ext cx="12319000" cy="17005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7200" b="1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23"/>
          <p:cNvSpPr txBox="1">
            <a:spLocks noGrp="1"/>
          </p:cNvSpPr>
          <p:nvPr>
            <p:ph type="body" idx="1"/>
          </p:nvPr>
        </p:nvSpPr>
        <p:spPr>
          <a:xfrm>
            <a:off x="650240" y="2243328"/>
            <a:ext cx="5657088" cy="64373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23"/>
          <p:cNvSpPr txBox="1">
            <a:spLocks noGrp="1"/>
          </p:cNvSpPr>
          <p:nvPr>
            <p:ph type="body" idx="2"/>
          </p:nvPr>
        </p:nvSpPr>
        <p:spPr>
          <a:xfrm>
            <a:off x="6697472" y="2243328"/>
            <a:ext cx="5657088" cy="64373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23"/>
          <p:cNvSpPr txBox="1">
            <a:spLocks noGrp="1"/>
          </p:cNvSpPr>
          <p:nvPr>
            <p:ph type="ftr" idx="11"/>
          </p:nvPr>
        </p:nvSpPr>
        <p:spPr>
          <a:xfrm>
            <a:off x="4421632" y="9070848"/>
            <a:ext cx="4161536" cy="487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23"/>
          <p:cNvSpPr txBox="1">
            <a:spLocks noGrp="1"/>
          </p:cNvSpPr>
          <p:nvPr>
            <p:ph type="dt" idx="10"/>
          </p:nvPr>
        </p:nvSpPr>
        <p:spPr>
          <a:xfrm>
            <a:off x="650240" y="9070848"/>
            <a:ext cx="2991104" cy="487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23"/>
          <p:cNvSpPr txBox="1">
            <a:spLocks noGrp="1"/>
          </p:cNvSpPr>
          <p:nvPr>
            <p:ph type="sldNum" idx="12"/>
          </p:nvPr>
        </p:nvSpPr>
        <p:spPr>
          <a:xfrm>
            <a:off x="9363456" y="9070848"/>
            <a:ext cx="2991104" cy="487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>
  <p:cSld name="Title Only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24"/>
          <p:cNvSpPr txBox="1">
            <a:spLocks noGrp="1"/>
          </p:cNvSpPr>
          <p:nvPr>
            <p:ph type="title"/>
          </p:nvPr>
        </p:nvSpPr>
        <p:spPr>
          <a:xfrm>
            <a:off x="342900" y="601858"/>
            <a:ext cx="12319000" cy="17005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7200" b="1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24"/>
          <p:cNvSpPr txBox="1">
            <a:spLocks noGrp="1"/>
          </p:cNvSpPr>
          <p:nvPr>
            <p:ph type="ftr" idx="11"/>
          </p:nvPr>
        </p:nvSpPr>
        <p:spPr>
          <a:xfrm>
            <a:off x="4421632" y="9070848"/>
            <a:ext cx="4161536" cy="487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24"/>
          <p:cNvSpPr txBox="1">
            <a:spLocks noGrp="1"/>
          </p:cNvSpPr>
          <p:nvPr>
            <p:ph type="dt" idx="10"/>
          </p:nvPr>
        </p:nvSpPr>
        <p:spPr>
          <a:xfrm>
            <a:off x="650240" y="9070848"/>
            <a:ext cx="2991104" cy="487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24"/>
          <p:cNvSpPr txBox="1">
            <a:spLocks noGrp="1"/>
          </p:cNvSpPr>
          <p:nvPr>
            <p:ph type="sldNum" idx="12"/>
          </p:nvPr>
        </p:nvSpPr>
        <p:spPr>
          <a:xfrm>
            <a:off x="9363456" y="9070848"/>
            <a:ext cx="2991104" cy="487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0.xml"/><Relationship Id="rId4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4"/>
          <p:cNvSpPr txBox="1">
            <a:spLocks noGrp="1"/>
          </p:cNvSpPr>
          <p:nvPr>
            <p:ph type="title"/>
          </p:nvPr>
        </p:nvSpPr>
        <p:spPr>
          <a:xfrm>
            <a:off x="342900" y="601858"/>
            <a:ext cx="12319000" cy="17005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72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14"/>
          <p:cNvSpPr txBox="1">
            <a:spLocks noGrp="1"/>
          </p:cNvSpPr>
          <p:nvPr>
            <p:ph type="body" idx="1"/>
          </p:nvPr>
        </p:nvSpPr>
        <p:spPr>
          <a:xfrm>
            <a:off x="986027" y="2989298"/>
            <a:ext cx="11032744" cy="335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14"/>
          <p:cNvSpPr txBox="1">
            <a:spLocks noGrp="1"/>
          </p:cNvSpPr>
          <p:nvPr>
            <p:ph type="ftr" idx="11"/>
          </p:nvPr>
        </p:nvSpPr>
        <p:spPr>
          <a:xfrm>
            <a:off x="4421632" y="9070848"/>
            <a:ext cx="4161536" cy="487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14"/>
          <p:cNvSpPr txBox="1">
            <a:spLocks noGrp="1"/>
          </p:cNvSpPr>
          <p:nvPr>
            <p:ph type="dt" idx="10"/>
          </p:nvPr>
        </p:nvSpPr>
        <p:spPr>
          <a:xfrm>
            <a:off x="650240" y="9070848"/>
            <a:ext cx="2991104" cy="487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14"/>
          <p:cNvSpPr txBox="1">
            <a:spLocks noGrp="1"/>
          </p:cNvSpPr>
          <p:nvPr>
            <p:ph type="sldNum" idx="12"/>
          </p:nvPr>
        </p:nvSpPr>
        <p:spPr>
          <a:xfrm>
            <a:off x="9363456" y="9070848"/>
            <a:ext cx="2991104" cy="487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18"/>
          <p:cNvSpPr txBox="1">
            <a:spLocks noGrp="1"/>
          </p:cNvSpPr>
          <p:nvPr>
            <p:ph type="title"/>
          </p:nvPr>
        </p:nvSpPr>
        <p:spPr>
          <a:xfrm>
            <a:off x="342900" y="601858"/>
            <a:ext cx="12319000" cy="17005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72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5" name="Google Shape;45;p18"/>
          <p:cNvSpPr txBox="1">
            <a:spLocks noGrp="1"/>
          </p:cNvSpPr>
          <p:nvPr>
            <p:ph type="body" idx="1"/>
          </p:nvPr>
        </p:nvSpPr>
        <p:spPr>
          <a:xfrm>
            <a:off x="986027" y="2989298"/>
            <a:ext cx="11032744" cy="335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6" name="Google Shape;46;p18"/>
          <p:cNvSpPr txBox="1">
            <a:spLocks noGrp="1"/>
          </p:cNvSpPr>
          <p:nvPr>
            <p:ph type="ftr" idx="11"/>
          </p:nvPr>
        </p:nvSpPr>
        <p:spPr>
          <a:xfrm>
            <a:off x="4421632" y="9070848"/>
            <a:ext cx="4161536" cy="487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7" name="Google Shape;47;p18"/>
          <p:cNvSpPr txBox="1">
            <a:spLocks noGrp="1"/>
          </p:cNvSpPr>
          <p:nvPr>
            <p:ph type="dt" idx="10"/>
          </p:nvPr>
        </p:nvSpPr>
        <p:spPr>
          <a:xfrm>
            <a:off x="650240" y="9070848"/>
            <a:ext cx="2991104" cy="487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8" name="Google Shape;48;p18"/>
          <p:cNvSpPr txBox="1">
            <a:spLocks noGrp="1"/>
          </p:cNvSpPr>
          <p:nvPr>
            <p:ph type="sldNum" idx="12"/>
          </p:nvPr>
        </p:nvSpPr>
        <p:spPr>
          <a:xfrm>
            <a:off x="9363456" y="9070848"/>
            <a:ext cx="2991104" cy="487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5" r:id="rId1"/>
    <p:sldLayoutId id="2147483656" r:id="rId2"/>
    <p:sldLayoutId id="2147483657" r:id="rId3"/>
    <p:sldLayoutId id="2147483658" r:id="rId4"/>
    <p:sldLayoutId id="2147483659" r:id="rId5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"/>
          <p:cNvSpPr txBox="1">
            <a:spLocks noGrp="1"/>
          </p:cNvSpPr>
          <p:nvPr>
            <p:ph type="title" idx="4294967295"/>
          </p:nvPr>
        </p:nvSpPr>
        <p:spPr>
          <a:xfrm>
            <a:off x="325902" y="5029200"/>
            <a:ext cx="3208655" cy="751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lang="en-US" sz="4800" b="1" i="0" u="none" strike="noStrike" cap="none">
                <a:solidFill>
                  <a:srgbClr val="222222"/>
                </a:solidFill>
                <a:latin typeface="Arial"/>
                <a:ea typeface="Arial"/>
                <a:cs typeface="Arial"/>
                <a:sym typeface="Arial"/>
              </a:rPr>
              <a:t>WELCOME</a:t>
            </a:r>
            <a:endParaRPr sz="4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" name="Google Shape;83;p1"/>
          <p:cNvSpPr txBox="1"/>
          <p:nvPr/>
        </p:nvSpPr>
        <p:spPr>
          <a:xfrm>
            <a:off x="313397" y="6172200"/>
            <a:ext cx="11353800" cy="23169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12700" marR="0" lvl="0" indent="0" algn="l" rtl="0">
              <a:lnSpc>
                <a:spcPct val="109772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lang="en-US" sz="8800" b="1" i="0" u="none" strike="noStrike" cap="none">
                <a:solidFill>
                  <a:srgbClr val="006D8F"/>
                </a:solidFill>
                <a:latin typeface="Arial"/>
                <a:ea typeface="Arial"/>
                <a:cs typeface="Arial"/>
                <a:sym typeface="Arial"/>
              </a:rPr>
              <a:t>Culture of Safety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2700" marR="0" lvl="0" indent="0" algn="l" rtl="0">
              <a:lnSpc>
                <a:spcPct val="21954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rPr lang="en-US" sz="4400" b="1" i="0" u="none" strike="noStrike" cap="none">
                <a:solidFill>
                  <a:srgbClr val="006D8F"/>
                </a:solidFill>
                <a:latin typeface="Arial"/>
                <a:ea typeface="Arial"/>
                <a:cs typeface="Arial"/>
                <a:sym typeface="Arial"/>
              </a:rPr>
              <a:t>Survey Debrief for </a:t>
            </a:r>
            <a:r>
              <a:rPr lang="en-US" sz="4400" b="1" i="1" u="none" strike="noStrike" cap="none">
                <a:solidFill>
                  <a:srgbClr val="006D8F"/>
                </a:solidFill>
                <a:latin typeface="Arial"/>
                <a:ea typeface="Arial"/>
                <a:cs typeface="Arial"/>
                <a:sym typeface="Arial"/>
              </a:rPr>
              <a:t>Blood Bank</a:t>
            </a:r>
            <a:endParaRPr sz="4400" b="0" i="1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" name="Google Shape;84;p1"/>
          <p:cNvSpPr/>
          <p:nvPr/>
        </p:nvSpPr>
        <p:spPr>
          <a:xfrm>
            <a:off x="12271149" y="0"/>
            <a:ext cx="734060" cy="9753600"/>
          </a:xfrm>
          <a:custGeom>
            <a:avLst/>
            <a:gdLst/>
            <a:ahLst/>
            <a:cxnLst/>
            <a:rect l="l" t="t" r="r" b="b"/>
            <a:pathLst>
              <a:path w="734059" h="9753600" extrusionOk="0">
                <a:moveTo>
                  <a:pt x="0" y="9753600"/>
                </a:moveTo>
                <a:lnTo>
                  <a:pt x="733650" y="9753600"/>
                </a:lnTo>
                <a:lnTo>
                  <a:pt x="733650" y="0"/>
                </a:lnTo>
                <a:lnTo>
                  <a:pt x="0" y="0"/>
                </a:lnTo>
                <a:lnTo>
                  <a:pt x="0" y="9753600"/>
                </a:lnTo>
                <a:close/>
              </a:path>
            </a:pathLst>
          </a:custGeom>
          <a:solidFill>
            <a:srgbClr val="444444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" name="Google Shape;85;p1"/>
          <p:cNvSpPr/>
          <p:nvPr/>
        </p:nvSpPr>
        <p:spPr>
          <a:xfrm>
            <a:off x="12197088" y="0"/>
            <a:ext cx="10795" cy="9753600"/>
          </a:xfrm>
          <a:custGeom>
            <a:avLst/>
            <a:gdLst/>
            <a:ahLst/>
            <a:cxnLst/>
            <a:rect l="l" t="t" r="r" b="b"/>
            <a:pathLst>
              <a:path w="10795" h="9753600" extrusionOk="0">
                <a:moveTo>
                  <a:pt x="-58219" y="4876800"/>
                </a:moveTo>
                <a:lnTo>
                  <a:pt x="68780" y="4876800"/>
                </a:lnTo>
              </a:path>
            </a:pathLst>
          </a:custGeom>
          <a:noFill/>
          <a:ln w="952500" cap="flat" cmpd="sng">
            <a:solidFill>
              <a:srgbClr val="006D8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10"/>
          <p:cNvSpPr/>
          <p:nvPr/>
        </p:nvSpPr>
        <p:spPr>
          <a:xfrm>
            <a:off x="-5080" y="16943"/>
            <a:ext cx="13004800" cy="1752600"/>
          </a:xfrm>
          <a:custGeom>
            <a:avLst/>
            <a:gdLst/>
            <a:ahLst/>
            <a:cxnLst/>
            <a:rect l="l" t="t" r="r" b="b"/>
            <a:pathLst>
              <a:path w="13004800" h="2908300" extrusionOk="0">
                <a:moveTo>
                  <a:pt x="0" y="2908300"/>
                </a:moveTo>
                <a:lnTo>
                  <a:pt x="13004800" y="2908300"/>
                </a:lnTo>
                <a:lnTo>
                  <a:pt x="13004800" y="0"/>
                </a:lnTo>
                <a:lnTo>
                  <a:pt x="0" y="0"/>
                </a:lnTo>
                <a:lnTo>
                  <a:pt x="0" y="2908300"/>
                </a:lnTo>
                <a:close/>
              </a:path>
            </a:pathLst>
          </a:custGeom>
          <a:solidFill>
            <a:srgbClr val="006D8F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6" name="Google Shape;186;p10"/>
          <p:cNvSpPr txBox="1">
            <a:spLocks noGrp="1"/>
          </p:cNvSpPr>
          <p:nvPr>
            <p:ph type="title"/>
          </p:nvPr>
        </p:nvSpPr>
        <p:spPr>
          <a:xfrm>
            <a:off x="-5080" y="104603"/>
            <a:ext cx="12319000" cy="842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12700" marR="5080" lvl="0" indent="0" algn="l" rtl="0">
              <a:lnSpc>
                <a:spcPct val="764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Strengths cont.</a:t>
            </a:r>
            <a:endParaRPr/>
          </a:p>
        </p:txBody>
      </p:sp>
      <p:pic>
        <p:nvPicPr>
          <p:cNvPr id="187" name="Google Shape;187;p10" descr="Teamwork Data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41687" y="3047878"/>
            <a:ext cx="11321425" cy="365784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11"/>
          <p:cNvSpPr/>
          <p:nvPr/>
        </p:nvSpPr>
        <p:spPr>
          <a:xfrm>
            <a:off x="-5080" y="16943"/>
            <a:ext cx="13004800" cy="1752600"/>
          </a:xfrm>
          <a:custGeom>
            <a:avLst/>
            <a:gdLst/>
            <a:ahLst/>
            <a:cxnLst/>
            <a:rect l="l" t="t" r="r" b="b"/>
            <a:pathLst>
              <a:path w="13004800" h="2908300" extrusionOk="0">
                <a:moveTo>
                  <a:pt x="0" y="2908300"/>
                </a:moveTo>
                <a:lnTo>
                  <a:pt x="13004800" y="2908300"/>
                </a:lnTo>
                <a:lnTo>
                  <a:pt x="13004800" y="0"/>
                </a:lnTo>
                <a:lnTo>
                  <a:pt x="0" y="0"/>
                </a:lnTo>
                <a:lnTo>
                  <a:pt x="0" y="2908300"/>
                </a:lnTo>
                <a:close/>
              </a:path>
            </a:pathLst>
          </a:custGeom>
          <a:solidFill>
            <a:srgbClr val="006D8F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4" name="Google Shape;194;p11"/>
          <p:cNvSpPr txBox="1">
            <a:spLocks noGrp="1"/>
          </p:cNvSpPr>
          <p:nvPr>
            <p:ph type="title"/>
          </p:nvPr>
        </p:nvSpPr>
        <p:spPr>
          <a:xfrm>
            <a:off x="-5080" y="104603"/>
            <a:ext cx="12319000" cy="842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12700" marR="5080" lvl="0" indent="0" algn="l" rtl="0">
              <a:lnSpc>
                <a:spcPct val="764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Opportunities</a:t>
            </a:r>
            <a:endParaRPr/>
          </a:p>
        </p:txBody>
      </p:sp>
      <p:pic>
        <p:nvPicPr>
          <p:cNvPr id="195" name="Google Shape;195;p11" descr="Local Leadership Data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19997" y="2962008"/>
            <a:ext cx="10964805" cy="382958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12"/>
          <p:cNvSpPr/>
          <p:nvPr/>
        </p:nvSpPr>
        <p:spPr>
          <a:xfrm>
            <a:off x="0" y="0"/>
            <a:ext cx="13004800" cy="1752600"/>
          </a:xfrm>
          <a:custGeom>
            <a:avLst/>
            <a:gdLst/>
            <a:ahLst/>
            <a:cxnLst/>
            <a:rect l="l" t="t" r="r" b="b"/>
            <a:pathLst>
              <a:path w="13004800" h="2908300" extrusionOk="0">
                <a:moveTo>
                  <a:pt x="0" y="2908300"/>
                </a:moveTo>
                <a:lnTo>
                  <a:pt x="13004800" y="2908300"/>
                </a:lnTo>
                <a:lnTo>
                  <a:pt x="13004800" y="0"/>
                </a:lnTo>
                <a:lnTo>
                  <a:pt x="0" y="0"/>
                </a:lnTo>
                <a:lnTo>
                  <a:pt x="0" y="2908300"/>
                </a:lnTo>
                <a:close/>
              </a:path>
            </a:pathLst>
          </a:custGeom>
          <a:solidFill>
            <a:srgbClr val="006D8F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2" name="Google Shape;202;p12"/>
          <p:cNvSpPr txBox="1">
            <a:spLocks noGrp="1"/>
          </p:cNvSpPr>
          <p:nvPr>
            <p:ph type="title"/>
          </p:nvPr>
        </p:nvSpPr>
        <p:spPr>
          <a:xfrm>
            <a:off x="0" y="68623"/>
            <a:ext cx="12319000" cy="842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12700" marR="5080" lvl="0" indent="0" algn="l" rtl="0">
              <a:lnSpc>
                <a:spcPct val="764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Summary of Feedback</a:t>
            </a:r>
            <a:endParaRPr/>
          </a:p>
        </p:txBody>
      </p:sp>
      <p:sp>
        <p:nvSpPr>
          <p:cNvPr id="203" name="Google Shape;203;p12"/>
          <p:cNvSpPr txBox="1">
            <a:spLocks noGrp="1"/>
          </p:cNvSpPr>
          <p:nvPr>
            <p:ph type="body" idx="1"/>
          </p:nvPr>
        </p:nvSpPr>
        <p:spPr>
          <a:xfrm>
            <a:off x="986027" y="2989298"/>
            <a:ext cx="11032744" cy="17543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28575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lang="en-US" sz="3200" i="1"/>
              <a:t>(Insert Bullet points of most important or discussed points from today’s session.)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13"/>
          <p:cNvSpPr/>
          <p:nvPr/>
        </p:nvSpPr>
        <p:spPr>
          <a:xfrm>
            <a:off x="-1" y="0"/>
            <a:ext cx="13004800" cy="1752600"/>
          </a:xfrm>
          <a:custGeom>
            <a:avLst/>
            <a:gdLst/>
            <a:ahLst/>
            <a:cxnLst/>
            <a:rect l="l" t="t" r="r" b="b"/>
            <a:pathLst>
              <a:path w="13004800" h="2908300" extrusionOk="0">
                <a:moveTo>
                  <a:pt x="0" y="2908300"/>
                </a:moveTo>
                <a:lnTo>
                  <a:pt x="13004800" y="2908300"/>
                </a:lnTo>
                <a:lnTo>
                  <a:pt x="13004800" y="0"/>
                </a:lnTo>
                <a:lnTo>
                  <a:pt x="0" y="0"/>
                </a:lnTo>
                <a:lnTo>
                  <a:pt x="0" y="2908300"/>
                </a:lnTo>
                <a:close/>
              </a:path>
            </a:pathLst>
          </a:custGeom>
          <a:solidFill>
            <a:srgbClr val="006D8F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0" name="Google Shape;210;p13"/>
          <p:cNvSpPr txBox="1">
            <a:spLocks noGrp="1"/>
          </p:cNvSpPr>
          <p:nvPr>
            <p:ph type="title"/>
          </p:nvPr>
        </p:nvSpPr>
        <p:spPr>
          <a:xfrm>
            <a:off x="-1" y="34210"/>
            <a:ext cx="12319000" cy="842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12700" marR="5080" lvl="0" indent="0" algn="l" rtl="0">
              <a:lnSpc>
                <a:spcPct val="764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Next Steps</a:t>
            </a:r>
            <a:endParaRPr/>
          </a:p>
        </p:txBody>
      </p:sp>
      <p:grpSp>
        <p:nvGrpSpPr>
          <p:cNvPr id="211" name="Google Shape;211;p13" descr="Next step icons"/>
          <p:cNvGrpSpPr/>
          <p:nvPr/>
        </p:nvGrpSpPr>
        <p:grpSpPr>
          <a:xfrm>
            <a:off x="1030831" y="3886654"/>
            <a:ext cx="11019336" cy="2668170"/>
            <a:chOff x="472031" y="1143454"/>
            <a:chExt cx="11019336" cy="2668170"/>
          </a:xfrm>
        </p:grpSpPr>
        <p:sp>
          <p:nvSpPr>
            <p:cNvPr id="212" name="Google Shape;212;p13"/>
            <p:cNvSpPr/>
            <p:nvPr/>
          </p:nvSpPr>
          <p:spPr>
            <a:xfrm>
              <a:off x="946898" y="1143454"/>
              <a:ext cx="1485479" cy="1485479"/>
            </a:xfrm>
            <a:prstGeom prst="round2DiagRect">
              <a:avLst>
                <a:gd name="adj1" fmla="val 29727"/>
                <a:gd name="adj2" fmla="val 0"/>
              </a:avLst>
            </a:prstGeom>
            <a:solidFill>
              <a:srgbClr val="CFD7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" name="Google Shape;213;p13"/>
            <p:cNvSpPr/>
            <p:nvPr/>
          </p:nvSpPr>
          <p:spPr>
            <a:xfrm>
              <a:off x="1263475" y="1460032"/>
              <a:ext cx="852324" cy="852324"/>
            </a:xfrm>
            <a:prstGeom prst="rect">
              <a:avLst/>
            </a:prstGeom>
            <a:blipFill rotWithShape="1">
              <a:blip r:embed="rId3">
                <a:alphaModFix/>
              </a:blip>
              <a:stretch>
                <a:fillRect/>
              </a:stretch>
            </a:blip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4" name="Google Shape;214;p13"/>
            <p:cNvSpPr/>
            <p:nvPr/>
          </p:nvSpPr>
          <p:spPr>
            <a:xfrm>
              <a:off x="472031" y="3091624"/>
              <a:ext cx="2435212" cy="720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5" name="Google Shape;215;p13"/>
            <p:cNvSpPr txBox="1"/>
            <p:nvPr/>
          </p:nvSpPr>
          <p:spPr>
            <a:xfrm>
              <a:off x="472031" y="3091624"/>
              <a:ext cx="2435212" cy="720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Calibri"/>
                <a:buNone/>
              </a:pPr>
              <a:r>
                <a:rPr lang="en-US" sz="16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CONFIDENTIAL DATA SHARED WITH MANAGEMENT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" name="Google Shape;216;p13"/>
            <p:cNvSpPr/>
            <p:nvPr/>
          </p:nvSpPr>
          <p:spPr>
            <a:xfrm>
              <a:off x="3808272" y="1143454"/>
              <a:ext cx="1485479" cy="1485479"/>
            </a:xfrm>
            <a:prstGeom prst="round2DiagRect">
              <a:avLst>
                <a:gd name="adj1" fmla="val 29727"/>
                <a:gd name="adj2" fmla="val 0"/>
              </a:avLst>
            </a:prstGeom>
            <a:solidFill>
              <a:srgbClr val="CFD7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7" name="Google Shape;217;p13"/>
            <p:cNvSpPr/>
            <p:nvPr/>
          </p:nvSpPr>
          <p:spPr>
            <a:xfrm>
              <a:off x="4124850" y="1460032"/>
              <a:ext cx="852324" cy="852324"/>
            </a:xfrm>
            <a:prstGeom prst="rect">
              <a:avLst/>
            </a:prstGeom>
            <a:blipFill rotWithShape="1">
              <a:blip r:embed="rId4">
                <a:alphaModFix/>
              </a:blip>
              <a:stretch>
                <a:fillRect/>
              </a:stretch>
            </a:blip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8" name="Google Shape;218;p13"/>
            <p:cNvSpPr/>
            <p:nvPr/>
          </p:nvSpPr>
          <p:spPr>
            <a:xfrm>
              <a:off x="3333406" y="3091624"/>
              <a:ext cx="2435212" cy="720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" name="Google Shape;219;p13"/>
            <p:cNvSpPr txBox="1"/>
            <p:nvPr/>
          </p:nvSpPr>
          <p:spPr>
            <a:xfrm>
              <a:off x="3333406" y="3091624"/>
              <a:ext cx="2435212" cy="720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Calibri"/>
                <a:buNone/>
              </a:pPr>
              <a:r>
                <a:rPr lang="en-US" sz="16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TEAM DEVELOPS ACTION PLANS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" name="Google Shape;220;p13"/>
            <p:cNvSpPr/>
            <p:nvPr/>
          </p:nvSpPr>
          <p:spPr>
            <a:xfrm>
              <a:off x="6669647" y="1143454"/>
              <a:ext cx="1485479" cy="1485479"/>
            </a:xfrm>
            <a:prstGeom prst="round2DiagRect">
              <a:avLst>
                <a:gd name="adj1" fmla="val 29727"/>
                <a:gd name="adj2" fmla="val 0"/>
              </a:avLst>
            </a:prstGeom>
            <a:solidFill>
              <a:srgbClr val="CFD7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" name="Google Shape;221;p13"/>
            <p:cNvSpPr/>
            <p:nvPr/>
          </p:nvSpPr>
          <p:spPr>
            <a:xfrm>
              <a:off x="6986225" y="1460032"/>
              <a:ext cx="852324" cy="852324"/>
            </a:xfrm>
            <a:prstGeom prst="rect">
              <a:avLst/>
            </a:prstGeom>
            <a:blipFill rotWithShape="1">
              <a:blip r:embed="rId5">
                <a:alphaModFix/>
              </a:blip>
              <a:stretch>
                <a:fillRect/>
              </a:stretch>
            </a:blip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" name="Google Shape;222;p13"/>
            <p:cNvSpPr/>
            <p:nvPr/>
          </p:nvSpPr>
          <p:spPr>
            <a:xfrm>
              <a:off x="6194781" y="3091624"/>
              <a:ext cx="2435212" cy="720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" name="Google Shape;223;p13"/>
            <p:cNvSpPr txBox="1"/>
            <p:nvPr/>
          </p:nvSpPr>
          <p:spPr>
            <a:xfrm>
              <a:off x="6194781" y="3091624"/>
              <a:ext cx="2435212" cy="720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Calibri"/>
                <a:buNone/>
              </a:pPr>
              <a:r>
                <a:rPr lang="en-US" sz="16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IMPLEMENTATION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" name="Google Shape;224;p13"/>
            <p:cNvSpPr/>
            <p:nvPr/>
          </p:nvSpPr>
          <p:spPr>
            <a:xfrm>
              <a:off x="9531022" y="1143454"/>
              <a:ext cx="1485479" cy="1485479"/>
            </a:xfrm>
            <a:prstGeom prst="round2DiagRect">
              <a:avLst>
                <a:gd name="adj1" fmla="val 29727"/>
                <a:gd name="adj2" fmla="val 0"/>
              </a:avLst>
            </a:prstGeom>
            <a:solidFill>
              <a:srgbClr val="CFD7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5" name="Google Shape;225;p13"/>
            <p:cNvSpPr/>
            <p:nvPr/>
          </p:nvSpPr>
          <p:spPr>
            <a:xfrm>
              <a:off x="9847599" y="1460032"/>
              <a:ext cx="852324" cy="852324"/>
            </a:xfrm>
            <a:prstGeom prst="rect">
              <a:avLst/>
            </a:prstGeom>
            <a:blipFill rotWithShape="1">
              <a:blip r:embed="rId6">
                <a:alphaModFix/>
              </a:blip>
              <a:stretch>
                <a:fillRect/>
              </a:stretch>
            </a:blip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6" name="Google Shape;226;p13"/>
            <p:cNvSpPr/>
            <p:nvPr/>
          </p:nvSpPr>
          <p:spPr>
            <a:xfrm>
              <a:off x="9056155" y="3091624"/>
              <a:ext cx="2435212" cy="720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7" name="Google Shape;227;p13"/>
            <p:cNvSpPr txBox="1"/>
            <p:nvPr/>
          </p:nvSpPr>
          <p:spPr>
            <a:xfrm>
              <a:off x="9056155" y="3091624"/>
              <a:ext cx="2435212" cy="720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Calibri"/>
                <a:buNone/>
              </a:pPr>
              <a:r>
                <a:rPr lang="en-US" sz="16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FEEDBACK 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2"/>
          <p:cNvSpPr/>
          <p:nvPr/>
        </p:nvSpPr>
        <p:spPr>
          <a:xfrm>
            <a:off x="0" y="0"/>
            <a:ext cx="13004800" cy="1752600"/>
          </a:xfrm>
          <a:custGeom>
            <a:avLst/>
            <a:gdLst/>
            <a:ahLst/>
            <a:cxnLst/>
            <a:rect l="l" t="t" r="r" b="b"/>
            <a:pathLst>
              <a:path w="13004800" h="2908300" extrusionOk="0">
                <a:moveTo>
                  <a:pt x="0" y="2908300"/>
                </a:moveTo>
                <a:lnTo>
                  <a:pt x="13004800" y="2908300"/>
                </a:lnTo>
                <a:lnTo>
                  <a:pt x="13004800" y="0"/>
                </a:lnTo>
                <a:lnTo>
                  <a:pt x="0" y="0"/>
                </a:lnTo>
                <a:lnTo>
                  <a:pt x="0" y="2908300"/>
                </a:lnTo>
                <a:close/>
              </a:path>
            </a:pathLst>
          </a:custGeom>
          <a:solidFill>
            <a:srgbClr val="006D8F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" name="Google Shape;92;p2"/>
          <p:cNvSpPr txBox="1">
            <a:spLocks noGrp="1"/>
          </p:cNvSpPr>
          <p:nvPr>
            <p:ph type="title"/>
          </p:nvPr>
        </p:nvSpPr>
        <p:spPr>
          <a:xfrm>
            <a:off x="0" y="34210"/>
            <a:ext cx="12319000" cy="842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12700" marR="5080" lvl="0" indent="0" algn="l" rtl="0">
              <a:lnSpc>
                <a:spcPct val="764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Overview for Today</a:t>
            </a:r>
            <a:endParaRPr/>
          </a:p>
        </p:txBody>
      </p:sp>
      <p:grpSp>
        <p:nvGrpSpPr>
          <p:cNvPr id="93" name="Google Shape;93;p2" descr="Agenda/overview for presentation"/>
          <p:cNvGrpSpPr/>
          <p:nvPr/>
        </p:nvGrpSpPr>
        <p:grpSpPr>
          <a:xfrm>
            <a:off x="444500" y="1984235"/>
            <a:ext cx="12115800" cy="7309127"/>
            <a:chOff x="0" y="3036"/>
            <a:chExt cx="12115800" cy="7309127"/>
          </a:xfrm>
        </p:grpSpPr>
        <p:sp>
          <p:nvSpPr>
            <p:cNvPr id="94" name="Google Shape;94;p2"/>
            <p:cNvSpPr/>
            <p:nvPr/>
          </p:nvSpPr>
          <p:spPr>
            <a:xfrm>
              <a:off x="0" y="3036"/>
              <a:ext cx="12115800" cy="1538763"/>
            </a:xfrm>
            <a:prstGeom prst="roundRect">
              <a:avLst>
                <a:gd name="adj" fmla="val 10000"/>
              </a:avLst>
            </a:prstGeom>
            <a:solidFill>
              <a:srgbClr val="CFD7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" name="Google Shape;95;p2"/>
            <p:cNvSpPr/>
            <p:nvPr/>
          </p:nvSpPr>
          <p:spPr>
            <a:xfrm>
              <a:off x="465476" y="349257"/>
              <a:ext cx="846320" cy="846320"/>
            </a:xfrm>
            <a:prstGeom prst="rect">
              <a:avLst/>
            </a:prstGeom>
            <a:blipFill rotWithShape="1">
              <a:blip r:embed="rId3">
                <a:alphaModFix/>
              </a:blip>
              <a:stretch>
                <a:fillRect/>
              </a:stretch>
            </a:blip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" name="Google Shape;96;p2"/>
            <p:cNvSpPr/>
            <p:nvPr/>
          </p:nvSpPr>
          <p:spPr>
            <a:xfrm>
              <a:off x="1777272" y="3036"/>
              <a:ext cx="5452110" cy="153876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" name="Google Shape;97;p2"/>
            <p:cNvSpPr txBox="1"/>
            <p:nvPr/>
          </p:nvSpPr>
          <p:spPr>
            <a:xfrm>
              <a:off x="1777272" y="3036"/>
              <a:ext cx="5452110" cy="153876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62850" tIns="162850" rIns="162850" bIns="1628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200"/>
                <a:buFont typeface="Calibri"/>
                <a:buNone/>
              </a:pPr>
              <a:r>
                <a:rPr lang="en-US" sz="22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Introductions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" name="Google Shape;98;p2"/>
            <p:cNvSpPr/>
            <p:nvPr/>
          </p:nvSpPr>
          <p:spPr>
            <a:xfrm>
              <a:off x="7229382" y="3036"/>
              <a:ext cx="4886417" cy="153876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" name="Google Shape;99;p2"/>
            <p:cNvSpPr txBox="1"/>
            <p:nvPr/>
          </p:nvSpPr>
          <p:spPr>
            <a:xfrm>
              <a:off x="7229382" y="3036"/>
              <a:ext cx="4886417" cy="153876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62850" tIns="162850" rIns="162850" bIns="1628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rPr lang="en-US"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Facilitator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63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rPr lang="en-US"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Notetaker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63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rPr lang="en-US"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Video Chat Guidelines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" name="Google Shape;100;p2"/>
            <p:cNvSpPr/>
            <p:nvPr/>
          </p:nvSpPr>
          <p:spPr>
            <a:xfrm>
              <a:off x="0" y="1926491"/>
              <a:ext cx="12115800" cy="1538763"/>
            </a:xfrm>
            <a:prstGeom prst="roundRect">
              <a:avLst>
                <a:gd name="adj" fmla="val 10000"/>
              </a:avLst>
            </a:prstGeom>
            <a:solidFill>
              <a:srgbClr val="CFD7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" name="Google Shape;101;p2"/>
            <p:cNvSpPr/>
            <p:nvPr/>
          </p:nvSpPr>
          <p:spPr>
            <a:xfrm>
              <a:off x="465476" y="2272712"/>
              <a:ext cx="846320" cy="846320"/>
            </a:xfrm>
            <a:prstGeom prst="rect">
              <a:avLst/>
            </a:prstGeom>
            <a:blipFill rotWithShape="1">
              <a:blip r:embed="rId4">
                <a:alphaModFix/>
              </a:blip>
              <a:stretch>
                <a:fillRect/>
              </a:stretch>
            </a:blip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" name="Google Shape;102;p2"/>
            <p:cNvSpPr/>
            <p:nvPr/>
          </p:nvSpPr>
          <p:spPr>
            <a:xfrm>
              <a:off x="1777272" y="1926491"/>
              <a:ext cx="5452110" cy="153876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" name="Google Shape;103;p2"/>
            <p:cNvSpPr txBox="1"/>
            <p:nvPr/>
          </p:nvSpPr>
          <p:spPr>
            <a:xfrm>
              <a:off x="1777272" y="1926491"/>
              <a:ext cx="5452110" cy="153876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62850" tIns="162850" rIns="162850" bIns="1628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200"/>
                <a:buFont typeface="Calibri"/>
                <a:buNone/>
              </a:pPr>
              <a:r>
                <a:rPr lang="en-US" sz="22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2019 COS 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" name="Google Shape;104;p2"/>
            <p:cNvSpPr/>
            <p:nvPr/>
          </p:nvSpPr>
          <p:spPr>
            <a:xfrm>
              <a:off x="7229382" y="1926491"/>
              <a:ext cx="4886417" cy="153876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" name="Google Shape;105;p2"/>
            <p:cNvSpPr txBox="1"/>
            <p:nvPr/>
          </p:nvSpPr>
          <p:spPr>
            <a:xfrm>
              <a:off x="7229382" y="1926491"/>
              <a:ext cx="4886417" cy="153876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62850" tIns="162850" rIns="162850" bIns="1628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rPr lang="en-US"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Results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63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rPr lang="en-US"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Action Items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" name="Google Shape;106;p2"/>
            <p:cNvSpPr/>
            <p:nvPr/>
          </p:nvSpPr>
          <p:spPr>
            <a:xfrm>
              <a:off x="0" y="3849945"/>
              <a:ext cx="12115800" cy="1538763"/>
            </a:xfrm>
            <a:prstGeom prst="roundRect">
              <a:avLst>
                <a:gd name="adj" fmla="val 10000"/>
              </a:avLst>
            </a:prstGeom>
            <a:solidFill>
              <a:srgbClr val="CFD7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" name="Google Shape;107;p2"/>
            <p:cNvSpPr/>
            <p:nvPr/>
          </p:nvSpPr>
          <p:spPr>
            <a:xfrm>
              <a:off x="465476" y="4196167"/>
              <a:ext cx="846320" cy="846320"/>
            </a:xfrm>
            <a:prstGeom prst="rect">
              <a:avLst/>
            </a:prstGeom>
            <a:blipFill rotWithShape="1">
              <a:blip r:embed="rId5">
                <a:alphaModFix/>
              </a:blip>
              <a:stretch>
                <a:fillRect/>
              </a:stretch>
            </a:blip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" name="Google Shape;108;p2"/>
            <p:cNvSpPr/>
            <p:nvPr/>
          </p:nvSpPr>
          <p:spPr>
            <a:xfrm>
              <a:off x="1777272" y="3849945"/>
              <a:ext cx="5452110" cy="153876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" name="Google Shape;109;p2"/>
            <p:cNvSpPr txBox="1"/>
            <p:nvPr/>
          </p:nvSpPr>
          <p:spPr>
            <a:xfrm>
              <a:off x="1777272" y="3849945"/>
              <a:ext cx="5452110" cy="153876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62850" tIns="162850" rIns="162850" bIns="1628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200"/>
                <a:buFont typeface="Calibri"/>
                <a:buNone/>
              </a:pPr>
              <a:r>
                <a:rPr lang="en-US" sz="22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Feedback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" name="Google Shape;110;p2"/>
            <p:cNvSpPr/>
            <p:nvPr/>
          </p:nvSpPr>
          <p:spPr>
            <a:xfrm>
              <a:off x="7229382" y="3849945"/>
              <a:ext cx="4886417" cy="153876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" name="Google Shape;111;p2"/>
            <p:cNvSpPr txBox="1"/>
            <p:nvPr/>
          </p:nvSpPr>
          <p:spPr>
            <a:xfrm>
              <a:off x="7229382" y="3849945"/>
              <a:ext cx="4886417" cy="153876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62850" tIns="162850" rIns="162850" bIns="1628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rPr lang="en-US"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Open, Honest, Confidential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63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rPr lang="en-US"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Meaningful Feedback 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" name="Google Shape;112;p2"/>
            <p:cNvSpPr/>
            <p:nvPr/>
          </p:nvSpPr>
          <p:spPr>
            <a:xfrm>
              <a:off x="0" y="5773400"/>
              <a:ext cx="12115800" cy="1538763"/>
            </a:xfrm>
            <a:prstGeom prst="roundRect">
              <a:avLst>
                <a:gd name="adj" fmla="val 10000"/>
              </a:avLst>
            </a:prstGeom>
            <a:solidFill>
              <a:srgbClr val="CFD7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" name="Google Shape;113;p2"/>
            <p:cNvSpPr/>
            <p:nvPr/>
          </p:nvSpPr>
          <p:spPr>
            <a:xfrm>
              <a:off x="465476" y="6119622"/>
              <a:ext cx="846320" cy="846320"/>
            </a:xfrm>
            <a:prstGeom prst="rect">
              <a:avLst/>
            </a:prstGeom>
            <a:blipFill rotWithShape="1">
              <a:blip r:embed="rId6">
                <a:alphaModFix/>
              </a:blip>
              <a:stretch>
                <a:fillRect/>
              </a:stretch>
            </a:blip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" name="Google Shape;114;p2"/>
            <p:cNvSpPr/>
            <p:nvPr/>
          </p:nvSpPr>
          <p:spPr>
            <a:xfrm>
              <a:off x="1777272" y="5773400"/>
              <a:ext cx="10338527" cy="153876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" name="Google Shape;115;p2"/>
            <p:cNvSpPr txBox="1"/>
            <p:nvPr/>
          </p:nvSpPr>
          <p:spPr>
            <a:xfrm>
              <a:off x="1777272" y="5773400"/>
              <a:ext cx="10338527" cy="153876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62850" tIns="162850" rIns="162850" bIns="1628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200"/>
                <a:buFont typeface="Calibri"/>
                <a:buNone/>
              </a:pPr>
              <a:r>
                <a:rPr lang="en-US" sz="22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Next Steps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3"/>
          <p:cNvSpPr/>
          <p:nvPr/>
        </p:nvSpPr>
        <p:spPr>
          <a:xfrm>
            <a:off x="0" y="0"/>
            <a:ext cx="13004800" cy="1752600"/>
          </a:xfrm>
          <a:custGeom>
            <a:avLst/>
            <a:gdLst/>
            <a:ahLst/>
            <a:cxnLst/>
            <a:rect l="l" t="t" r="r" b="b"/>
            <a:pathLst>
              <a:path w="13004800" h="2908300" extrusionOk="0">
                <a:moveTo>
                  <a:pt x="0" y="2908300"/>
                </a:moveTo>
                <a:lnTo>
                  <a:pt x="13004800" y="2908300"/>
                </a:lnTo>
                <a:lnTo>
                  <a:pt x="13004800" y="0"/>
                </a:lnTo>
                <a:lnTo>
                  <a:pt x="0" y="0"/>
                </a:lnTo>
                <a:lnTo>
                  <a:pt x="0" y="2908300"/>
                </a:lnTo>
                <a:close/>
              </a:path>
            </a:pathLst>
          </a:custGeom>
          <a:solidFill>
            <a:srgbClr val="006D8F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2" name="Google Shape;122;p3"/>
          <p:cNvSpPr txBox="1">
            <a:spLocks noGrp="1"/>
          </p:cNvSpPr>
          <p:nvPr>
            <p:ph type="title"/>
          </p:nvPr>
        </p:nvSpPr>
        <p:spPr>
          <a:xfrm>
            <a:off x="0" y="53875"/>
            <a:ext cx="12319000" cy="842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12700" marR="5080" lvl="0" indent="0" algn="l" rtl="0">
              <a:lnSpc>
                <a:spcPct val="764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Purpose</a:t>
            </a:r>
            <a:endParaRPr/>
          </a:p>
        </p:txBody>
      </p:sp>
      <p:sp>
        <p:nvSpPr>
          <p:cNvPr id="123" name="Google Shape;123;p3"/>
          <p:cNvSpPr txBox="1"/>
          <p:nvPr/>
        </p:nvSpPr>
        <p:spPr>
          <a:xfrm>
            <a:off x="1326598" y="2820515"/>
            <a:ext cx="7080801" cy="46135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lang="en-US" sz="4000" b="0" i="1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Culture of Safety is the opportunity to share your thoughts on how safety is impacting you and engage in cultural process improvement.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4" name="Google Shape;124;p3" descr="Icon of working together. Putting the pieces together. 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636000" y="5791200"/>
            <a:ext cx="3505200" cy="291248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4"/>
          <p:cNvSpPr/>
          <p:nvPr/>
        </p:nvSpPr>
        <p:spPr>
          <a:xfrm>
            <a:off x="-5080" y="16943"/>
            <a:ext cx="13004800" cy="1752600"/>
          </a:xfrm>
          <a:custGeom>
            <a:avLst/>
            <a:gdLst/>
            <a:ahLst/>
            <a:cxnLst/>
            <a:rect l="l" t="t" r="r" b="b"/>
            <a:pathLst>
              <a:path w="13004800" h="2908300" extrusionOk="0">
                <a:moveTo>
                  <a:pt x="0" y="2908300"/>
                </a:moveTo>
                <a:lnTo>
                  <a:pt x="13004800" y="2908300"/>
                </a:lnTo>
                <a:lnTo>
                  <a:pt x="13004800" y="0"/>
                </a:lnTo>
                <a:lnTo>
                  <a:pt x="0" y="0"/>
                </a:lnTo>
                <a:lnTo>
                  <a:pt x="0" y="2908300"/>
                </a:lnTo>
                <a:close/>
              </a:path>
            </a:pathLst>
          </a:custGeom>
          <a:solidFill>
            <a:srgbClr val="006D8F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1" name="Google Shape;131;p4"/>
          <p:cNvSpPr txBox="1">
            <a:spLocks noGrp="1"/>
          </p:cNvSpPr>
          <p:nvPr>
            <p:ph type="title"/>
          </p:nvPr>
        </p:nvSpPr>
        <p:spPr>
          <a:xfrm>
            <a:off x="-5080" y="104603"/>
            <a:ext cx="12319000" cy="842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12700" marR="5080" lvl="0" indent="0" algn="l" rtl="0">
              <a:lnSpc>
                <a:spcPct val="764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2019 COS Results</a:t>
            </a:r>
            <a:endParaRPr/>
          </a:p>
        </p:txBody>
      </p:sp>
      <p:sp>
        <p:nvSpPr>
          <p:cNvPr id="132" name="Google Shape;132;p4"/>
          <p:cNvSpPr txBox="1"/>
          <p:nvPr/>
        </p:nvSpPr>
        <p:spPr>
          <a:xfrm>
            <a:off x="482600" y="2787260"/>
            <a:ext cx="3733800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en-US" sz="3200" b="1" i="0" u="sng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Our Strengths</a:t>
            </a:r>
            <a:endParaRPr sz="3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" name="Google Shape;133;p4"/>
          <p:cNvSpPr txBox="1">
            <a:spLocks noGrp="1"/>
          </p:cNvSpPr>
          <p:nvPr>
            <p:ph type="body" idx="1"/>
          </p:nvPr>
        </p:nvSpPr>
        <p:spPr>
          <a:xfrm>
            <a:off x="650240" y="3733800"/>
            <a:ext cx="5657088" cy="20005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285750" lvl="0" indent="-28575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 sz="2800" i="1"/>
              <a:t>Leadership</a:t>
            </a:r>
            <a:endParaRPr/>
          </a:p>
          <a:p>
            <a:pPr marL="285750" lvl="0" indent="-28575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 sz="2800" i="1"/>
              <a:t>Improvement Readiness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34" name="Google Shape;134;p4"/>
          <p:cNvSpPr txBox="1"/>
          <p:nvPr/>
        </p:nvSpPr>
        <p:spPr>
          <a:xfrm>
            <a:off x="6697472" y="2787261"/>
            <a:ext cx="4376928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en-US" sz="3200" b="1" i="0" u="sng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Our Opportunities</a:t>
            </a:r>
            <a:endParaRPr sz="3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4"/>
          <p:cNvSpPr txBox="1">
            <a:spLocks noGrp="1"/>
          </p:cNvSpPr>
          <p:nvPr>
            <p:ph type="body" idx="2"/>
          </p:nvPr>
        </p:nvSpPr>
        <p:spPr>
          <a:xfrm>
            <a:off x="6697472" y="3733800"/>
            <a:ext cx="5657088" cy="2862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285750" lvl="0" indent="-28575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 sz="2800" i="1"/>
              <a:t>Communication with other work settings.</a:t>
            </a:r>
            <a:endParaRPr/>
          </a:p>
          <a:p>
            <a:pPr marL="285750" lvl="0" indent="-28575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 sz="2800" i="1"/>
              <a:t>Teamwork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5"/>
          <p:cNvSpPr txBox="1">
            <a:spLocks noGrp="1"/>
          </p:cNvSpPr>
          <p:nvPr>
            <p:ph type="title"/>
          </p:nvPr>
        </p:nvSpPr>
        <p:spPr>
          <a:xfrm>
            <a:off x="0" y="-28791"/>
            <a:ext cx="13004800" cy="1785104"/>
          </a:xfrm>
          <a:prstGeom prst="rect">
            <a:avLst/>
          </a:prstGeom>
          <a:solidFill>
            <a:srgbClr val="006D8F"/>
          </a:solidFill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Action Items</a:t>
            </a:r>
            <a:br>
              <a:rPr lang="en-US"/>
            </a:br>
            <a:r>
              <a:rPr lang="en-US" sz="4400"/>
              <a:t>COS 2019</a:t>
            </a:r>
            <a:endParaRPr/>
          </a:p>
        </p:txBody>
      </p:sp>
      <p:pic>
        <p:nvPicPr>
          <p:cNvPr id="141" name="Google Shape;141;p5" descr="Action Plan Progress Overview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34287" y="2723849"/>
            <a:ext cx="10802113" cy="4253097"/>
          </a:xfrm>
          <a:prstGeom prst="rect">
            <a:avLst/>
          </a:prstGeom>
          <a:noFill/>
          <a:ln>
            <a:noFill/>
          </a:ln>
        </p:spPr>
      </p:pic>
      <p:pic>
        <p:nvPicPr>
          <p:cNvPr id="142" name="Google Shape;142;p5" descr="Team working together to build a system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273800" y="6478080"/>
            <a:ext cx="6019800" cy="2324153"/>
          </a:xfrm>
          <a:prstGeom prst="rect">
            <a:avLst/>
          </a:prstGeom>
          <a:noFill/>
          <a:ln>
            <a:noFill/>
          </a:ln>
        </p:spPr>
      </p:pic>
      <p:pic>
        <p:nvPicPr>
          <p:cNvPr id="143" name="Google Shape;143;p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0" y="8227703"/>
            <a:ext cx="13004800" cy="152589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6"/>
          <p:cNvSpPr/>
          <p:nvPr/>
        </p:nvSpPr>
        <p:spPr>
          <a:xfrm>
            <a:off x="-5080" y="16943"/>
            <a:ext cx="13004800" cy="1752600"/>
          </a:xfrm>
          <a:custGeom>
            <a:avLst/>
            <a:gdLst/>
            <a:ahLst/>
            <a:cxnLst/>
            <a:rect l="l" t="t" r="r" b="b"/>
            <a:pathLst>
              <a:path w="13004800" h="2908300" extrusionOk="0">
                <a:moveTo>
                  <a:pt x="0" y="2908300"/>
                </a:moveTo>
                <a:lnTo>
                  <a:pt x="13004800" y="2908300"/>
                </a:lnTo>
                <a:lnTo>
                  <a:pt x="13004800" y="0"/>
                </a:lnTo>
                <a:lnTo>
                  <a:pt x="0" y="0"/>
                </a:lnTo>
                <a:lnTo>
                  <a:pt x="0" y="2908300"/>
                </a:lnTo>
                <a:close/>
              </a:path>
            </a:pathLst>
          </a:custGeom>
          <a:solidFill>
            <a:srgbClr val="006D8F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0" name="Google Shape;150;p6"/>
          <p:cNvSpPr txBox="1">
            <a:spLocks noGrp="1"/>
          </p:cNvSpPr>
          <p:nvPr>
            <p:ph type="title"/>
          </p:nvPr>
        </p:nvSpPr>
        <p:spPr>
          <a:xfrm>
            <a:off x="-5080" y="104603"/>
            <a:ext cx="12319000" cy="842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12700" marR="5080" lvl="0" indent="0" algn="l" rtl="0">
              <a:lnSpc>
                <a:spcPct val="764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2021 COS Results</a:t>
            </a:r>
            <a:endParaRPr/>
          </a:p>
        </p:txBody>
      </p:sp>
      <p:pic>
        <p:nvPicPr>
          <p:cNvPr id="151" name="Google Shape;151;p6" descr="All Culture Domain Data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442340" y="1500344"/>
            <a:ext cx="9958150" cy="7463306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8A167808-3A00-19FC-EB95-1DCAAF1E628D}"/>
              </a:ext>
            </a:extLst>
          </p:cNvPr>
          <p:cNvSpPr/>
          <p:nvPr/>
        </p:nvSpPr>
        <p:spPr>
          <a:xfrm>
            <a:off x="1905000" y="6964680"/>
            <a:ext cx="3276600" cy="14173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7"/>
          <p:cNvSpPr/>
          <p:nvPr/>
        </p:nvSpPr>
        <p:spPr>
          <a:xfrm>
            <a:off x="0" y="0"/>
            <a:ext cx="13004800" cy="1752600"/>
          </a:xfrm>
          <a:custGeom>
            <a:avLst/>
            <a:gdLst/>
            <a:ahLst/>
            <a:cxnLst/>
            <a:rect l="l" t="t" r="r" b="b"/>
            <a:pathLst>
              <a:path w="13004800" h="2908300" extrusionOk="0">
                <a:moveTo>
                  <a:pt x="0" y="2908300"/>
                </a:moveTo>
                <a:lnTo>
                  <a:pt x="13004800" y="2908300"/>
                </a:lnTo>
                <a:lnTo>
                  <a:pt x="13004800" y="0"/>
                </a:lnTo>
                <a:lnTo>
                  <a:pt x="0" y="0"/>
                </a:lnTo>
                <a:lnTo>
                  <a:pt x="0" y="2908300"/>
                </a:lnTo>
                <a:close/>
              </a:path>
            </a:pathLst>
          </a:custGeom>
          <a:solidFill>
            <a:srgbClr val="006D8F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8" name="Google Shape;158;p7"/>
          <p:cNvSpPr txBox="1">
            <a:spLocks noGrp="1"/>
          </p:cNvSpPr>
          <p:nvPr>
            <p:ph type="title"/>
          </p:nvPr>
        </p:nvSpPr>
        <p:spPr>
          <a:xfrm>
            <a:off x="0" y="68623"/>
            <a:ext cx="12319000" cy="842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12700" marR="5080" lvl="0" indent="0" algn="l" rtl="0">
              <a:lnSpc>
                <a:spcPct val="764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Summary of Results</a:t>
            </a:r>
            <a:endParaRPr/>
          </a:p>
        </p:txBody>
      </p:sp>
      <p:pic>
        <p:nvPicPr>
          <p:cNvPr id="159" name="Google Shape;159;p7" descr="Percent Positive Respondents by SCOR Domain Data 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16908" y="1061504"/>
            <a:ext cx="11164915" cy="823489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8"/>
          <p:cNvSpPr/>
          <p:nvPr/>
        </p:nvSpPr>
        <p:spPr>
          <a:xfrm>
            <a:off x="-5080" y="16943"/>
            <a:ext cx="13004800" cy="1752600"/>
          </a:xfrm>
          <a:custGeom>
            <a:avLst/>
            <a:gdLst/>
            <a:ahLst/>
            <a:cxnLst/>
            <a:rect l="l" t="t" r="r" b="b"/>
            <a:pathLst>
              <a:path w="13004800" h="2908300" extrusionOk="0">
                <a:moveTo>
                  <a:pt x="0" y="2908300"/>
                </a:moveTo>
                <a:lnTo>
                  <a:pt x="13004800" y="2908300"/>
                </a:lnTo>
                <a:lnTo>
                  <a:pt x="13004800" y="0"/>
                </a:lnTo>
                <a:lnTo>
                  <a:pt x="0" y="0"/>
                </a:lnTo>
                <a:lnTo>
                  <a:pt x="0" y="2908300"/>
                </a:lnTo>
                <a:close/>
              </a:path>
            </a:pathLst>
          </a:custGeom>
          <a:solidFill>
            <a:srgbClr val="006D8F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6" name="Google Shape;166;p8"/>
          <p:cNvSpPr txBox="1">
            <a:spLocks noGrp="1"/>
          </p:cNvSpPr>
          <p:nvPr>
            <p:ph type="title"/>
          </p:nvPr>
        </p:nvSpPr>
        <p:spPr>
          <a:xfrm>
            <a:off x="-5080" y="104603"/>
            <a:ext cx="12319000" cy="842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12700" marR="5080" lvl="0" indent="0" algn="l" rtl="0">
              <a:lnSpc>
                <a:spcPct val="764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2021 COS Results </a:t>
            </a:r>
            <a:endParaRPr/>
          </a:p>
        </p:txBody>
      </p:sp>
      <p:sp>
        <p:nvSpPr>
          <p:cNvPr id="167" name="Google Shape;167;p8"/>
          <p:cNvSpPr txBox="1"/>
          <p:nvPr/>
        </p:nvSpPr>
        <p:spPr>
          <a:xfrm>
            <a:off x="482600" y="2796920"/>
            <a:ext cx="3733800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en-US" sz="3200" b="1" i="0" u="sng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Our Strengths</a:t>
            </a:r>
            <a:endParaRPr sz="3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8" name="Google Shape;168;p8"/>
          <p:cNvSpPr txBox="1">
            <a:spLocks noGrp="1"/>
          </p:cNvSpPr>
          <p:nvPr>
            <p:ph type="body" idx="1"/>
          </p:nvPr>
        </p:nvSpPr>
        <p:spPr>
          <a:xfrm>
            <a:off x="650240" y="3733800"/>
            <a:ext cx="5657088" cy="2862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285750" lvl="0" indent="-28575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 sz="2800" i="1"/>
              <a:t>Safety Climate</a:t>
            </a:r>
            <a:endParaRPr/>
          </a:p>
          <a:p>
            <a:pPr marL="285750" lvl="0" indent="-28575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 sz="2800" i="1"/>
              <a:t>Improvement Readiness</a:t>
            </a:r>
            <a:endParaRPr/>
          </a:p>
          <a:p>
            <a:pPr marL="285750" lvl="0" indent="-28575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 sz="2800" i="1"/>
              <a:t>Teamwork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69" name="Google Shape;169;p8"/>
          <p:cNvSpPr txBox="1"/>
          <p:nvPr/>
        </p:nvSpPr>
        <p:spPr>
          <a:xfrm>
            <a:off x="6697472" y="2787261"/>
            <a:ext cx="4376928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en-US" sz="3200" b="1" i="0" u="sng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Our Opportunities</a:t>
            </a:r>
            <a:endParaRPr sz="3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0" name="Google Shape;170;p8"/>
          <p:cNvSpPr txBox="1">
            <a:spLocks noGrp="1"/>
          </p:cNvSpPr>
          <p:nvPr>
            <p:ph type="body" idx="2"/>
          </p:nvPr>
        </p:nvSpPr>
        <p:spPr>
          <a:xfrm>
            <a:off x="6697472" y="3733800"/>
            <a:ext cx="5657088" cy="1602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285750" lvl="0" indent="-28575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 sz="2800" i="1"/>
              <a:t>Local Leadership</a:t>
            </a:r>
            <a:endParaRPr/>
          </a:p>
          <a:p>
            <a:pPr marL="285750" lvl="0" indent="-10795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endParaRPr sz="2800" i="1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9"/>
          <p:cNvSpPr/>
          <p:nvPr/>
        </p:nvSpPr>
        <p:spPr>
          <a:xfrm>
            <a:off x="-5080" y="16943"/>
            <a:ext cx="13004800" cy="1752600"/>
          </a:xfrm>
          <a:custGeom>
            <a:avLst/>
            <a:gdLst/>
            <a:ahLst/>
            <a:cxnLst/>
            <a:rect l="l" t="t" r="r" b="b"/>
            <a:pathLst>
              <a:path w="13004800" h="2908300" extrusionOk="0">
                <a:moveTo>
                  <a:pt x="0" y="2908300"/>
                </a:moveTo>
                <a:lnTo>
                  <a:pt x="13004800" y="2908300"/>
                </a:lnTo>
                <a:lnTo>
                  <a:pt x="13004800" y="0"/>
                </a:lnTo>
                <a:lnTo>
                  <a:pt x="0" y="0"/>
                </a:lnTo>
                <a:lnTo>
                  <a:pt x="0" y="2908300"/>
                </a:lnTo>
                <a:close/>
              </a:path>
            </a:pathLst>
          </a:custGeom>
          <a:solidFill>
            <a:srgbClr val="006D8F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7" name="Google Shape;177;p9"/>
          <p:cNvSpPr txBox="1">
            <a:spLocks noGrp="1"/>
          </p:cNvSpPr>
          <p:nvPr>
            <p:ph type="title"/>
          </p:nvPr>
        </p:nvSpPr>
        <p:spPr>
          <a:xfrm>
            <a:off x="-5080" y="104603"/>
            <a:ext cx="12319000" cy="842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12700" marR="5080" lvl="0" indent="0" algn="l" rtl="0">
              <a:lnSpc>
                <a:spcPct val="764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Strengths</a:t>
            </a:r>
            <a:endParaRPr/>
          </a:p>
        </p:txBody>
      </p:sp>
      <p:pic>
        <p:nvPicPr>
          <p:cNvPr id="178" name="Google Shape;178;p9" descr="Safety Climate Data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16000" y="1045977"/>
            <a:ext cx="10487454" cy="3866256"/>
          </a:xfrm>
          <a:prstGeom prst="rect">
            <a:avLst/>
          </a:prstGeom>
          <a:noFill/>
          <a:ln>
            <a:noFill/>
          </a:ln>
        </p:spPr>
      </p:pic>
      <p:pic>
        <p:nvPicPr>
          <p:cNvPr id="179" name="Google Shape;179;p9" descr="Improvement Readiness Data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16000" y="5384711"/>
            <a:ext cx="10745700" cy="331516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146</Words>
  <Application>Microsoft Office PowerPoint</Application>
  <PresentationFormat>Custom</PresentationFormat>
  <Paragraphs>56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Arial</vt:lpstr>
      <vt:lpstr>Calibri</vt:lpstr>
      <vt:lpstr>Office Theme</vt:lpstr>
      <vt:lpstr>1_Office Theme</vt:lpstr>
      <vt:lpstr>WELCOME</vt:lpstr>
      <vt:lpstr>Overview for Today</vt:lpstr>
      <vt:lpstr>Purpose</vt:lpstr>
      <vt:lpstr>2019 COS Results</vt:lpstr>
      <vt:lpstr>Action Items COS 2019</vt:lpstr>
      <vt:lpstr>2021 COS Results</vt:lpstr>
      <vt:lpstr>Summary of Results</vt:lpstr>
      <vt:lpstr>2021 COS Results </vt:lpstr>
      <vt:lpstr>Strengths</vt:lpstr>
      <vt:lpstr>Strengths cont.</vt:lpstr>
      <vt:lpstr>Opportunities</vt:lpstr>
      <vt:lpstr>Summary of Feedback</vt:lpstr>
      <vt:lpstr>Next Steps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WELCOME</dc:title>
  <dc:creator>Barrett, Bret C</dc:creator>
  <cp:lastModifiedBy>Jackson, Danielle</cp:lastModifiedBy>
  <cp:revision>1</cp:revision>
  <dcterms:created xsi:type="dcterms:W3CDTF">2021-04-12T22:58:03Z</dcterms:created>
  <dcterms:modified xsi:type="dcterms:W3CDTF">2023-08-28T13:50:50Z</dcterms:modified>
</cp:coreProperties>
</file>