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2192000" cy="68580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6bFufrZw/iXhpwU6Z95MaS8kw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75" rIns="93150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spcFirstLastPara="1" wrap="square" lIns="93150" tIns="46575" rIns="93150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3937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330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910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186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17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1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5742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37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104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769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577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029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72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820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219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97162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>
              <a:buSzPts val="3600"/>
            </a:pPr>
            <a:r>
              <a:rPr lang="en-US" sz="3600"/>
              <a:t>Culture Survey Timeline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 rot="5400000">
            <a:off x="3641173" y="774603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736198" y="901303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1400"/>
            </a:pP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 rot="5400000">
            <a:off x="7981367" y="-2919512"/>
            <a:ext cx="411775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815701" y="673242"/>
            <a:ext cx="7129995" cy="37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775" tIns="10150" rIns="10150" bIns="10150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ct val="100000"/>
              <a:buFont typeface="Calibri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Managers to update and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close out 2021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Action Plans in Debriefer Tool             	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DONE</a:t>
            </a:r>
            <a:endParaRPr sz="10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 rot="5400000">
            <a:off x="3641173" y="1349505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3736198" y="1476205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00" tIns="7600" rIns="7600" bIns="7600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2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2/3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/>
          <p:nvPr/>
        </p:nvSpPr>
        <p:spPr>
          <a:xfrm rot="5400000">
            <a:off x="7981367" y="-2287731"/>
            <a:ext cx="411775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4815701" y="1305023"/>
            <a:ext cx="7129995" cy="37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25" tIns="6975" rIns="6975" bIns="6975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Managers to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review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and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submit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numbers to Patient Safety for Mapping </a:t>
            </a:r>
            <a:endParaRPr sz="10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171450" lvl="1" indent="-171450">
              <a:lnSpc>
                <a:spcPct val="90000"/>
              </a:lnSpc>
              <a:spcBef>
                <a:spcPts val="165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Debriefing Assignments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Completed by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VPs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and submitted to Patient Safety</a:t>
            </a:r>
            <a:endParaRPr sz="10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 rot="5400000">
            <a:off x="3641173" y="1924407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3736198" y="2051107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4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2/28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 rot="5400000">
            <a:off x="7979779" y="-1773029"/>
            <a:ext cx="411991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01" name="Google Shape;101;p1"/>
          <p:cNvSpPr txBox="1"/>
          <p:nvPr/>
        </p:nvSpPr>
        <p:spPr>
          <a:xfrm>
            <a:off x="4814219" y="1819629"/>
            <a:ext cx="7129986" cy="371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25" tIns="6975" rIns="6975" bIns="6975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Survey Window Opens</a:t>
            </a:r>
            <a:endParaRPr sz="10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 rot="5400000">
            <a:off x="3641173" y="2575273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3736198" y="2701973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4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3/21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/>
          <p:nvPr/>
        </p:nvSpPr>
        <p:spPr>
          <a:xfrm rot="5400000">
            <a:off x="7828648" y="-1072232"/>
            <a:ext cx="717213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4814480" y="2382713"/>
            <a:ext cx="7116306" cy="64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6350" rIns="6350" bIns="6350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Schedule Manager/Director debrief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prep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meetings to occur between 4/19 -4/29</a:t>
            </a:r>
            <a:endParaRPr sz="1000" dirty="0">
              <a:latin typeface="+mn-lt"/>
            </a:endParaRPr>
          </a:p>
          <a:p>
            <a:pPr marL="171450" lvl="1" indent="-171450">
              <a:lnSpc>
                <a:spcPct val="90000"/>
              </a:lnSpc>
              <a:spcBef>
                <a:spcPts val="150"/>
              </a:spcBef>
              <a:buClr>
                <a:schemeClr val="dk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Schedule department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staff debriefing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sessions and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enter dates into Debriefer tool</a:t>
            </a:r>
            <a:endParaRPr sz="1000" dirty="0">
              <a:latin typeface="+mn-lt"/>
            </a:endParaRPr>
          </a:p>
          <a:p>
            <a:pPr marL="171450" lvl="1" indent="-171450">
              <a:lnSpc>
                <a:spcPct val="90000"/>
              </a:lnSpc>
              <a:spcBef>
                <a:spcPts val="150"/>
              </a:spcBef>
              <a:buClr>
                <a:schemeClr val="dk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Schedule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post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-debrief meetings with unit manager to occur between 05/1-7/31</a:t>
            </a:r>
            <a:endParaRPr sz="10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171450" lvl="1" indent="-171450">
              <a:lnSpc>
                <a:spcPct val="90000"/>
              </a:lnSpc>
              <a:spcBef>
                <a:spcPts val="150"/>
              </a:spcBef>
              <a:buClr>
                <a:schemeClr val="dk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Survey closes</a:t>
            </a:r>
            <a:endParaRPr sz="10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/>
          <p:nvPr/>
        </p:nvSpPr>
        <p:spPr>
          <a:xfrm rot="5400000">
            <a:off x="3641173" y="3359809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3736198" y="3486509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4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3/21-4/15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/>
          <p:nvPr/>
        </p:nvSpPr>
        <p:spPr>
          <a:xfrm rot="5400000">
            <a:off x="7850009" y="-286005"/>
            <a:ext cx="674491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4814650" y="3188217"/>
            <a:ext cx="7118221" cy="60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25" tIns="6975" rIns="6975" bIns="6975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Debriefer Training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March 31 </a:t>
            </a:r>
            <a:r>
              <a:rPr lang="en-US" sz="1000" i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11am-13pm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and April 6 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2</a:t>
            </a:r>
            <a:r>
              <a:rPr lang="en-US" sz="1000" i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:30pm-4:30pm </a:t>
            </a:r>
            <a:endParaRPr sz="1000" i="1" dirty="0">
              <a:solidFill>
                <a:schemeClr val="dk1"/>
              </a:solidFill>
              <a:highlight>
                <a:srgbClr val="FFFF00"/>
              </a:highlight>
              <a:latin typeface="+mn-lt"/>
              <a:ea typeface="Calibri"/>
              <a:cs typeface="Calibri"/>
              <a:sym typeface="Calibri"/>
            </a:endParaRPr>
          </a:p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Survey Results Returned 4-11</a:t>
            </a:r>
            <a:endParaRPr sz="1000" b="1" dirty="0">
              <a:solidFill>
                <a:schemeClr val="dk1"/>
              </a:solidFill>
              <a:highlight>
                <a:srgbClr val="FFFF00"/>
              </a:highlight>
              <a:latin typeface="+mn-lt"/>
              <a:ea typeface="Calibri"/>
              <a:cs typeface="Calibri"/>
              <a:sym typeface="Calibri"/>
            </a:endParaRPr>
          </a:p>
          <a:p>
            <a:pPr marL="171450" lvl="1" indent="-171450">
              <a:lnSpc>
                <a:spcPct val="90000"/>
              </a:lnSpc>
              <a:spcBef>
                <a:spcPts val="165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Platform Training Results Access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Webinar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4/12 12-1pm</a:t>
            </a:r>
            <a:endParaRPr sz="1000" b="1" dirty="0">
              <a:solidFill>
                <a:schemeClr val="dk1"/>
              </a:solidFill>
              <a:highlight>
                <a:srgbClr val="FFFF00"/>
              </a:highlight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/>
          <p:nvPr/>
        </p:nvSpPr>
        <p:spPr>
          <a:xfrm rot="5400000">
            <a:off x="3641173" y="4114856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3736198" y="4241556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4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4/18 -4/29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/>
          <p:nvPr/>
        </p:nvSpPr>
        <p:spPr>
          <a:xfrm rot="5400000">
            <a:off x="7863235" y="457673"/>
            <a:ext cx="648039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13" name="Google Shape;113;p1"/>
          <p:cNvSpPr txBox="1"/>
          <p:nvPr/>
        </p:nvSpPr>
        <p:spPr>
          <a:xfrm>
            <a:off x="4814757" y="3943829"/>
            <a:ext cx="7119406" cy="58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25" tIns="6975" rIns="6975" bIns="6975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Hold Debrief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prep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meetings and complete slides</a:t>
            </a:r>
            <a:endParaRPr sz="1000" dirty="0">
              <a:latin typeface="+mn-lt"/>
            </a:endParaRPr>
          </a:p>
          <a:p>
            <a:pPr marL="171450" lvl="1" indent="-171450">
              <a:lnSpc>
                <a:spcPct val="90000"/>
              </a:lnSpc>
              <a:spcBef>
                <a:spcPts val="165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Executive Leadership Briefing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Webinar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4/26 12-1pm                                                                                                                 </a:t>
            </a:r>
            <a:endParaRPr sz="10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171450" lvl="1" indent="-171450">
              <a:lnSpc>
                <a:spcPct val="90000"/>
              </a:lnSpc>
              <a:spcBef>
                <a:spcPts val="165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Debriefing Your Survey Results Training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Webinar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4/28 12-1pm</a:t>
            </a:r>
            <a:endParaRPr sz="1000" dirty="0">
              <a:solidFill>
                <a:schemeClr val="dk1"/>
              </a:solidFill>
              <a:highlight>
                <a:srgbClr val="FFFF00"/>
              </a:highlight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/>
          <p:nvPr/>
        </p:nvSpPr>
        <p:spPr>
          <a:xfrm rot="5400000">
            <a:off x="3641173" y="4723134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15" name="Google Shape;115;p1"/>
          <p:cNvSpPr txBox="1"/>
          <p:nvPr/>
        </p:nvSpPr>
        <p:spPr>
          <a:xfrm>
            <a:off x="3736198" y="4849834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4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5/2-7/30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"/>
          <p:cNvSpPr/>
          <p:nvPr/>
        </p:nvSpPr>
        <p:spPr>
          <a:xfrm rot="5400000">
            <a:off x="7864447" y="1148734"/>
            <a:ext cx="605593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17" name="Google Shape;117;p1"/>
          <p:cNvSpPr txBox="1"/>
          <p:nvPr/>
        </p:nvSpPr>
        <p:spPr>
          <a:xfrm>
            <a:off x="4794914" y="4654042"/>
            <a:ext cx="7121309" cy="54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6350" rIns="6350" bIns="6350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Hold Staff Debriefings and enter notes into the Debriefing tool</a:t>
            </a:r>
            <a:endParaRPr sz="1000" dirty="0">
              <a:latin typeface="+mn-lt"/>
            </a:endParaRPr>
          </a:p>
          <a:p>
            <a:pPr marL="171450" lvl="1" indent="-171450">
              <a:lnSpc>
                <a:spcPct val="90000"/>
              </a:lnSpc>
              <a:spcBef>
                <a:spcPts val="150"/>
              </a:spcBef>
              <a:buClr>
                <a:schemeClr val="dk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VPs to hold Divisional touchpoints</a:t>
            </a:r>
            <a:endParaRPr sz="10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171450" lvl="1" indent="-171450">
              <a:lnSpc>
                <a:spcPct val="90000"/>
              </a:lnSpc>
              <a:spcBef>
                <a:spcPts val="150"/>
              </a:spcBef>
              <a:buClr>
                <a:schemeClr val="dk1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Hold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post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-debrief  meetings with Unit Manager/Director</a:t>
            </a:r>
            <a:endParaRPr sz="1000" b="1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"/>
          <p:cNvSpPr/>
          <p:nvPr/>
        </p:nvSpPr>
        <p:spPr>
          <a:xfrm rot="5400000">
            <a:off x="3641173" y="5298036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3736198" y="5424736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4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9/2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/>
          <p:nvPr/>
        </p:nvSpPr>
        <p:spPr>
          <a:xfrm rot="5400000">
            <a:off x="8050039" y="1706337"/>
            <a:ext cx="274431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21" name="Google Shape;121;p1"/>
          <p:cNvSpPr txBox="1"/>
          <p:nvPr/>
        </p:nvSpPr>
        <p:spPr>
          <a:xfrm>
            <a:off x="4816249" y="5361060"/>
            <a:ext cx="7136151" cy="247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8225" tIns="6975" rIns="6975" bIns="6975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Managers to enter Action Plans into the Debriefing tool</a:t>
            </a:r>
            <a:endParaRPr sz="1000" dirty="0">
              <a:latin typeface="+mn-lt"/>
            </a:endParaRPr>
          </a:p>
        </p:txBody>
      </p:sp>
      <p:sp>
        <p:nvSpPr>
          <p:cNvPr id="122" name="Google Shape;122;p1"/>
          <p:cNvSpPr/>
          <p:nvPr/>
        </p:nvSpPr>
        <p:spPr>
          <a:xfrm rot="5400000">
            <a:off x="3641173" y="5872938"/>
            <a:ext cx="633500" cy="443450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3736198" y="5999638"/>
            <a:ext cx="443450" cy="19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" tIns="8875" rIns="8875" bIns="8875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lt1"/>
              </a:buClr>
              <a:buSzPts val="1400"/>
            </a:pPr>
            <a:r>
              <a:rPr lang="en-US" sz="1000" b="1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rPr>
              <a:t>9/5-12-5</a:t>
            </a:r>
            <a:endParaRPr sz="1000" b="1">
              <a:solidFill>
                <a:schemeClr val="lt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"/>
          <p:cNvSpPr/>
          <p:nvPr/>
        </p:nvSpPr>
        <p:spPr>
          <a:xfrm rot="5400000">
            <a:off x="7981367" y="2222594"/>
            <a:ext cx="411775" cy="7557083"/>
          </a:xfrm>
          <a:prstGeom prst="round2SameRect">
            <a:avLst>
              <a:gd name="adj1" fmla="val 16667"/>
              <a:gd name="adj2" fmla="val 0"/>
            </a:avLst>
          </a:prstGeom>
          <a:noFill/>
          <a:ln w="25400" cap="flat" cmpd="sng">
            <a:solidFill>
              <a:srgbClr val="2640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000">
              <a:latin typeface="+mn-lt"/>
            </a:endParaRPr>
          </a:p>
        </p:txBody>
      </p:sp>
      <p:sp>
        <p:nvSpPr>
          <p:cNvPr id="125" name="Google Shape;125;p1"/>
          <p:cNvSpPr txBox="1"/>
          <p:nvPr/>
        </p:nvSpPr>
        <p:spPr>
          <a:xfrm>
            <a:off x="4815701" y="5815349"/>
            <a:ext cx="7129995" cy="37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775" tIns="10150" rIns="10150" bIns="10150" anchor="ctr" anchorCtr="0">
            <a:noAutofit/>
          </a:bodyPr>
          <a:lstStyle/>
          <a:p>
            <a:pPr marL="171450" lvl="1" indent="-171450">
              <a:lnSpc>
                <a:spcPct val="90000"/>
              </a:lnSpc>
              <a:buClr>
                <a:schemeClr val="dk1"/>
              </a:buClr>
              <a:buSzPct val="100000"/>
              <a:buFont typeface="Calibri"/>
              <a:buChar char="•"/>
            </a:pP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Managers to update and </a:t>
            </a:r>
            <a:r>
              <a:rPr lang="en-US" sz="1000" b="1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close out 2022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Action Plans in Debriefer Tool</a:t>
            </a:r>
            <a:endParaRPr sz="1000" dirty="0">
              <a:latin typeface="+mn-lt"/>
            </a:endParaRPr>
          </a:p>
        </p:txBody>
      </p:sp>
      <p:pic>
        <p:nvPicPr>
          <p:cNvPr id="126" name="Google Shape;126;p1" descr="Smiling face with no fill"/>
          <p:cNvPicPr preferRelativeResize="0"/>
          <p:nvPr/>
        </p:nvPicPr>
        <p:blipFill rotWithShape="1">
          <a:blip r:embed="rId3">
            <a:alphaModFix/>
            <a:lum bright="70000" contrast="-70000"/>
          </a:blip>
          <a:srcRect/>
          <a:stretch/>
        </p:blipFill>
        <p:spPr>
          <a:xfrm>
            <a:off x="3809534" y="920793"/>
            <a:ext cx="318789" cy="318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" descr="Checkmark"/>
          <p:cNvPicPr preferRelativeResize="0"/>
          <p:nvPr/>
        </p:nvPicPr>
        <p:blipFill rotWithShape="1">
          <a:blip r:embed="rId4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1516174" y="618372"/>
            <a:ext cx="40005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0</TotalTime>
  <Words>172</Words>
  <Application>Microsoft Macintosh PowerPoint</Application>
  <PresentationFormat>Widescreen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23-210340-MT_Executive_Board Meeting_Volunteer Program [54]  -  Read-Only</vt:lpstr>
      <vt:lpstr>Culture Survey Timeline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Culture Survey Timeline</dc:title>
  <dc:creator>admin</dc:creator>
  <cp:lastModifiedBy>Brinson, Jennifer</cp:lastModifiedBy>
  <cp:revision>1</cp:revision>
  <dcterms:created xsi:type="dcterms:W3CDTF">2019-02-25T21:17:43Z</dcterms:created>
  <dcterms:modified xsi:type="dcterms:W3CDTF">2023-08-09T18:52:32Z</dcterms:modified>
</cp:coreProperties>
</file>