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ivnXDhmRTdJA9+SM87ad2+Kitf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2" d="100"/>
          <a:sy n="102" d="100"/>
        </p:scale>
        <p:origin x="192" y="4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Team Member Recognition Certificate. Certificates are a classic way to commemorate achievements and milestones. Print on regular copy paper or try a heavier card stock for that rich look and feel. You might try printing on a color paper, such as light blue, canary yellow, or beige. Get creative! Honor your employees with this great certificate for pennies! Update the text to fit your own specific needs. A big impact prints right in your office for so little money! Customize the name area and simply print. Modern, clean design; beautiful color palette. 8 x 10 landscape certificate. Please leave us a 5 star rating for this free template from Super Easy Templates at www.supereasytemplates.com. </a:t>
            </a: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79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5" y="1950720"/>
            <a:ext cx="9244915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45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225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15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600"/>
              <a:buNone/>
              <a:defRPr sz="1500"/>
            </a:lvl2pPr>
            <a:lvl3pPr lvl="2" algn="ctr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440"/>
              <a:buNone/>
              <a:defRPr sz="1350"/>
            </a:lvl3pPr>
            <a:lvl4pPr lvl="3" algn="ctr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280"/>
              <a:buNone/>
              <a:defRPr sz="1200"/>
            </a:lvl4pPr>
            <a:lvl5pPr lvl="4" algn="ctr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28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92347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73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1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5654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12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03"/>
          <p:cNvSpPr txBox="1">
            <a:spLocks noGrp="1"/>
          </p:cNvSpPr>
          <p:nvPr>
            <p:ph type="title"/>
          </p:nvPr>
        </p:nvSpPr>
        <p:spPr>
          <a:xfrm>
            <a:off x="838200" y="1238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1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3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lvl="0" indent="-262890" algn="l">
              <a:lnSpc>
                <a:spcPct val="12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685800" lvl="1" indent="-247650" algn="l">
              <a:lnSpc>
                <a:spcPct val="12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028700" lvl="2" indent="-240029" algn="l">
              <a:lnSpc>
                <a:spcPct val="12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371600" lvl="3" indent="-232410" algn="l">
              <a:lnSpc>
                <a:spcPct val="12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1714500" lvl="4" indent="-232409" algn="l">
              <a:lnSpc>
                <a:spcPct val="12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057400" lvl="5" indent="-257175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Google Shape;69;p103"/>
          <p:cNvSpPr txBox="1">
            <a:spLocks noGrp="1"/>
          </p:cNvSpPr>
          <p:nvPr>
            <p:ph type="body" idx="2"/>
          </p:nvPr>
        </p:nvSpPr>
        <p:spPr>
          <a:xfrm>
            <a:off x="6172200" y="1825626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lvl="0" indent="-26289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685800" lvl="1" indent="-24765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028700" lvl="2" indent="-24002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371600" lvl="3" indent="-232410" algn="l">
              <a:lnSpc>
                <a:spcPct val="12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1714500" lvl="4" indent="-23240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057400" lvl="5" indent="-257175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5719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12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4" y="3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1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1" y="1825626"/>
            <a:ext cx="5551025" cy="4361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6289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685800" lvl="1" indent="-24765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028700" lvl="2" indent="-24002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371600" lvl="3" indent="-23241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1714500" lvl="4" indent="-23240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057400" lvl="5" indent="-257175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4" y="0"/>
            <a:ext cx="3648975" cy="68580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819998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624" userDrawn="1">
          <p15:clr>
            <a:srgbClr val="FBAE40"/>
          </p15:clr>
        </p15:guide>
        <p15:guide id="2" pos="512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201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1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337800" cy="4453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6289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685800" lvl="1" indent="-24765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028700" lvl="2" indent="-24002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371600" lvl="3" indent="-23241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1714500" lvl="4" indent="-23240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8440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168" userDrawn="1">
          <p15:clr>
            <a:srgbClr val="FBAE40"/>
          </p15:clr>
        </p15:guide>
        <p15:guide id="2" pos="70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574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7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1" y="0"/>
            <a:ext cx="12360887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45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4950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2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1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9001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171450" algn="ctr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685800" lvl="1" indent="-171450" algn="ctr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028700" lvl="2" indent="-240029" algn="ctr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371600" lvl="3" indent="-232410" algn="ctr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1714500" lvl="4" indent="-232409" algn="ctr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057400" lvl="5" indent="-257175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337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12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3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1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9001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8335" lvl="0" indent="0" algn="ctr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100">
                <a:solidFill>
                  <a:srgbClr val="0C0C0C"/>
                </a:solidFill>
              </a:defRPr>
            </a:lvl1pPr>
            <a:lvl2pPr marL="685800" lvl="1" indent="-171450" algn="ctr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028700" lvl="2" indent="-240029" algn="ctr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371600" lvl="3" indent="-232410" algn="ctr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1714500" lvl="4" indent="-232409" algn="ctr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057400" lvl="5" indent="-257175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73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1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2" y="2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8" y="1152422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27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8" y="2550277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6289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685800" lvl="1" indent="-24765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028700" lvl="2" indent="-24002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371600" lvl="3" indent="-23241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1714500" lvl="4" indent="-23240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057400" lvl="5" indent="-257175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5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47306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7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1" y="0"/>
            <a:ext cx="12360887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45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96"/>
          <p:cNvSpPr txBox="1">
            <a:spLocks noGrp="1"/>
          </p:cNvSpPr>
          <p:nvPr>
            <p:ph type="body" idx="1"/>
          </p:nvPr>
        </p:nvSpPr>
        <p:spPr>
          <a:xfrm>
            <a:off x="1524000" y="4622802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171450" algn="ctr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1800">
                <a:solidFill>
                  <a:schemeClr val="lt1"/>
                </a:solidFill>
              </a:defRPr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1500">
                <a:solidFill>
                  <a:srgbClr val="888888"/>
                </a:solidFill>
              </a:defRPr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350">
                <a:solidFill>
                  <a:srgbClr val="888888"/>
                </a:solidFill>
              </a:defRPr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1599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7"/>
          <p:cNvSpPr txBox="1">
            <a:spLocks noGrp="1"/>
          </p:cNvSpPr>
          <p:nvPr>
            <p:ph type="title"/>
          </p:nvPr>
        </p:nvSpPr>
        <p:spPr>
          <a:xfrm>
            <a:off x="839788" y="1238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1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7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342900" lvl="0" indent="-17145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920"/>
              <a:buNone/>
              <a:defRPr sz="1800" b="1">
                <a:solidFill>
                  <a:srgbClr val="4696D2"/>
                </a:solidFill>
              </a:defRPr>
            </a:lvl1pPr>
            <a:lvl2pPr marL="685800" lvl="1" indent="-17145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600"/>
              <a:buNone/>
              <a:defRPr sz="1500" b="1"/>
            </a:lvl2pPr>
            <a:lvl3pPr marL="1028700" lvl="2" indent="-17145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440"/>
              <a:buNone/>
              <a:defRPr sz="1350" b="1"/>
            </a:lvl3pPr>
            <a:lvl4pPr marL="1371600" lvl="3" indent="-17145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280"/>
              <a:buNone/>
              <a:defRPr sz="1200" b="1"/>
            </a:lvl4pPr>
            <a:lvl5pPr marL="1714500" lvl="4" indent="-17145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280"/>
              <a:buNone/>
              <a:defRPr sz="1200" b="1"/>
            </a:lvl5pPr>
            <a:lvl6pPr marL="2057400" lvl="5" indent="-17145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7"/>
          <p:cNvSpPr txBox="1">
            <a:spLocks noGrp="1"/>
          </p:cNvSpPr>
          <p:nvPr>
            <p:ph type="body" idx="2"/>
          </p:nvPr>
        </p:nvSpPr>
        <p:spPr>
          <a:xfrm>
            <a:off x="839789" y="2505077"/>
            <a:ext cx="5157787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4003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440"/>
              <a:buChar char="•"/>
              <a:defRPr/>
            </a:lvl1pPr>
            <a:lvl2pPr marL="685800" lvl="1" indent="-24003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440"/>
              <a:buChar char="•"/>
              <a:defRPr/>
            </a:lvl2pPr>
            <a:lvl3pPr marL="1028700" lvl="2" indent="-24002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440"/>
              <a:buChar char="•"/>
              <a:defRPr/>
            </a:lvl3pPr>
            <a:lvl4pPr marL="1371600" lvl="3" indent="-24002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440"/>
              <a:buChar char="•"/>
              <a:defRPr/>
            </a:lvl4pPr>
            <a:lvl5pPr marL="1714500" lvl="4" indent="-24002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44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7"/>
          <p:cNvSpPr txBox="1">
            <a:spLocks noGrp="1"/>
          </p:cNvSpPr>
          <p:nvPr>
            <p:ph type="body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342900" lvl="0" indent="-17145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920"/>
              <a:buNone/>
              <a:defRPr sz="1800" b="1">
                <a:solidFill>
                  <a:srgbClr val="4696D2"/>
                </a:solidFill>
              </a:defRPr>
            </a:lvl1pPr>
            <a:lvl2pPr marL="685800" lvl="1" indent="-17145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600"/>
              <a:buNone/>
              <a:defRPr sz="1500" b="1"/>
            </a:lvl2pPr>
            <a:lvl3pPr marL="1028700" lvl="2" indent="-17145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440"/>
              <a:buNone/>
              <a:defRPr sz="1350" b="1"/>
            </a:lvl3pPr>
            <a:lvl4pPr marL="1371600" lvl="3" indent="-17145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280"/>
              <a:buNone/>
              <a:defRPr sz="1200" b="1"/>
            </a:lvl4pPr>
            <a:lvl5pPr marL="1714500" lvl="4" indent="-17145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280"/>
              <a:buNone/>
              <a:defRPr sz="1200" b="1"/>
            </a:lvl5pPr>
            <a:lvl6pPr marL="2057400" lvl="5" indent="-17145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97"/>
          <p:cNvSpPr txBox="1">
            <a:spLocks noGrp="1"/>
          </p:cNvSpPr>
          <p:nvPr>
            <p:ph type="body" idx="4"/>
          </p:nvPr>
        </p:nvSpPr>
        <p:spPr>
          <a:xfrm>
            <a:off x="6172201" y="2505077"/>
            <a:ext cx="5183188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4003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440"/>
              <a:buChar char="•"/>
              <a:defRPr/>
            </a:lvl1pPr>
            <a:lvl2pPr marL="685800" lvl="1" indent="-24003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440"/>
              <a:buChar char="•"/>
              <a:defRPr/>
            </a:lvl2pPr>
            <a:lvl3pPr marL="1028700" lvl="2" indent="-24002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440"/>
              <a:buChar char="•"/>
              <a:defRPr/>
            </a:lvl3pPr>
            <a:lvl4pPr marL="1371600" lvl="3" indent="-24002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440"/>
              <a:buChar char="•"/>
              <a:defRPr/>
            </a:lvl4pPr>
            <a:lvl5pPr marL="1714500" lvl="4" indent="-24002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SzPts val="144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6115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2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91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24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9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342900" lvl="0" indent="-26289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685800" lvl="1" indent="-24765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028700" lvl="2" indent="-240029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371600" lvl="3" indent="-23241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1714500" lvl="4" indent="-232409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057400" lvl="5" indent="-257175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12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1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6289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685800" lvl="1" indent="-24765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028700" lvl="2" indent="-24002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371600" lvl="3" indent="-23241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1714500" lvl="4" indent="-23240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057400" lvl="5" indent="-257175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113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12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1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1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17145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350" i="1">
                <a:solidFill>
                  <a:srgbClr val="3F3F3F"/>
                </a:solidFill>
              </a:defRPr>
            </a:lvl1pPr>
            <a:lvl2pPr marL="685800" lvl="1" indent="-171450" algn="l">
              <a:lnSpc>
                <a:spcPct val="110000"/>
              </a:lnSpc>
              <a:spcBef>
                <a:spcPts val="135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028700" lvl="2" indent="-24002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371600" lvl="3" indent="-232410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1714500" lvl="4" indent="-232409" algn="l">
              <a:lnSpc>
                <a:spcPct val="110000"/>
              </a:lnSpc>
              <a:spcBef>
                <a:spcPts val="45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057400" lvl="5" indent="-257175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5384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1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7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1888950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5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E1DB350-6CF7-0F8B-3122-04101BACBAC7}"/>
              </a:ext>
            </a:extLst>
          </p:cNvPr>
          <p:cNvSpPr/>
          <p:nvPr/>
        </p:nvSpPr>
        <p:spPr>
          <a:xfrm>
            <a:off x="228600" y="203004"/>
            <a:ext cx="11734800" cy="6487886"/>
          </a:xfrm>
          <a:prstGeom prst="rect">
            <a:avLst/>
          </a:prstGeom>
          <a:solidFill>
            <a:schemeClr val="bg1"/>
          </a:solidFill>
          <a:ln w="76200" cmpd="tri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Google Shape;93;p1"/>
          <p:cNvSpPr txBox="1"/>
          <p:nvPr/>
        </p:nvSpPr>
        <p:spPr>
          <a:xfrm>
            <a:off x="388306" y="886501"/>
            <a:ext cx="11436263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chemeClr val="dk1"/>
              </a:buClr>
              <a:buSzPts val="1600"/>
            </a:pPr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Department of Pathology &amp; Clinical Laboratory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dk1"/>
              </a:buClr>
              <a:buSzPts val="1600"/>
            </a:pPr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[Your Organization]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dk1"/>
              </a:buClr>
              <a:buSzPts val="2800"/>
            </a:pPr>
            <a:endParaRPr sz="2800" b="1" dirty="0">
              <a:solidFill>
                <a:schemeClr val="dk1"/>
              </a:solidFill>
              <a:latin typeface="Arial" panose="020B0604020202020204" pitchFamily="34" charset="0"/>
              <a:ea typeface="Jim Nightshade"/>
              <a:cs typeface="Arial" panose="020B0604020202020204" pitchFamily="34" charset="0"/>
              <a:sym typeface="Jim Nightshade"/>
            </a:endParaRPr>
          </a:p>
          <a:p>
            <a:pPr algn="ctr">
              <a:buClr>
                <a:schemeClr val="dk1"/>
              </a:buClr>
              <a:buSzPts val="2800"/>
            </a:pPr>
            <a:r>
              <a:rPr lang="en-US" sz="1600" b="1" dirty="0">
                <a:solidFill>
                  <a:schemeClr val="dk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Recognizes and honors 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dk1"/>
              </a:buClr>
              <a:buSzPts val="1100"/>
            </a:pPr>
            <a:r>
              <a:rPr lang="en-US" sz="3600" b="1" dirty="0">
                <a:solidFill>
                  <a:schemeClr val="dk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[Nominee Name]</a:t>
            </a:r>
            <a:endParaRPr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C1F6AB-6FD0-3E43-9BB0-EA1A41F06D98}"/>
              </a:ext>
            </a:extLst>
          </p:cNvPr>
          <p:cNvSpPr txBox="1"/>
          <p:nvPr/>
        </p:nvSpPr>
        <p:spPr>
          <a:xfrm>
            <a:off x="1277655" y="4094067"/>
            <a:ext cx="3933172" cy="1015663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 indent="-114300"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Going the extra mile to help when it’s busy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114300"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Helping solve a difficult problem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114300"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Always having a positive attitude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114300"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Taking on a special project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114300"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en-US" sz="1200" dirty="0">
                <a:solidFill>
                  <a:schemeClr val="dk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Providing a great solution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810E7A-0207-6EFB-CCB1-3E30AF3652CD}"/>
              </a:ext>
            </a:extLst>
          </p:cNvPr>
          <p:cNvSpPr txBox="1"/>
          <p:nvPr/>
        </p:nvSpPr>
        <p:spPr>
          <a:xfrm>
            <a:off x="1290181" y="5097204"/>
            <a:ext cx="325154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27000"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1200" i="1" dirty="0">
                <a:solidFill>
                  <a:schemeClr val="dk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_____________________________________________________________________________________________________________________________________________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ED9274-40C2-AF16-04C8-1A45BB0854F8}"/>
              </a:ext>
            </a:extLst>
          </p:cNvPr>
          <p:cNvSpPr txBox="1"/>
          <p:nvPr/>
        </p:nvSpPr>
        <p:spPr>
          <a:xfrm>
            <a:off x="1284962" y="3522477"/>
            <a:ext cx="61001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dk1"/>
              </a:buClr>
              <a:buSzPts val="2000"/>
            </a:pPr>
            <a:r>
              <a:rPr lang="en-US" sz="2000" b="1" dirty="0">
                <a:solidFill>
                  <a:schemeClr val="dk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For: </a:t>
            </a: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(check all that apply)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F8C769-5457-D9C0-E9B6-37B491A1FF94}"/>
              </a:ext>
            </a:extLst>
          </p:cNvPr>
          <p:cNvSpPr txBox="1"/>
          <p:nvPr/>
        </p:nvSpPr>
        <p:spPr>
          <a:xfrm>
            <a:off x="6924806" y="5078947"/>
            <a:ext cx="4812081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dk1"/>
              </a:buClr>
              <a:buSzPts val="1000"/>
            </a:pPr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From me to you, thank you!</a:t>
            </a:r>
          </a:p>
          <a:p>
            <a:pPr>
              <a:buClr>
                <a:schemeClr val="dk1"/>
              </a:buClr>
              <a:buSzPts val="1000"/>
            </a:pPr>
            <a:r>
              <a:rPr lang="en-US" sz="1400" b="1" dirty="0">
                <a:solidFill>
                  <a:schemeClr val="dk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Nominator:  </a:t>
            </a:r>
            <a:r>
              <a:rPr lang="en-US" sz="1400" i="1" dirty="0">
                <a:solidFill>
                  <a:schemeClr val="dk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_________________________</a:t>
            </a:r>
            <a:r>
              <a:rPr lang="en-US" sz="1400" b="1" dirty="0">
                <a:solidFill>
                  <a:schemeClr val="dk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 </a:t>
            </a:r>
          </a:p>
          <a:p>
            <a:pPr>
              <a:buClr>
                <a:schemeClr val="dk1"/>
              </a:buClr>
              <a:buSzPts val="1000"/>
            </a:pP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Jim Nightshade"/>
              </a:rPr>
              <a:t>Date:  </a:t>
            </a:r>
            <a:r>
              <a:rPr lang="en-US" sz="1400" i="1" dirty="0">
                <a:solidFill>
                  <a:schemeClr val="dk1"/>
                </a:solidFill>
                <a:latin typeface="Arial" panose="020B0604020202020204" pitchFamily="34" charset="0"/>
                <a:ea typeface="Jim Nightshade"/>
                <a:cs typeface="Arial" panose="020B0604020202020204" pitchFamily="34" charset="0"/>
                <a:sym typeface="Jim Nightshade"/>
              </a:rPr>
              <a:t>______________________________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 branding</Template>
  <TotalTime>0</TotalTime>
  <Words>204</Words>
  <Application>Microsoft Macintosh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Noto Sans Symbols</vt:lpstr>
      <vt:lpstr>Arial</vt:lpstr>
      <vt:lpstr>23-210340-MT_Executive_Board Meeting_Volunteer Program [54]  -  Read-Only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daniellej</dc:creator>
  <cp:lastModifiedBy>Brinson, Jennifer</cp:lastModifiedBy>
  <cp:revision>2</cp:revision>
  <dcterms:modified xsi:type="dcterms:W3CDTF">2023-08-10T20:03:48Z</dcterms:modified>
</cp:coreProperties>
</file>