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afEbJ9cr6nKWgTGnMUz6kP32d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3309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05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706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09171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73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864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868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12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368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7568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00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18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745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211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42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50450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weredtemplate.com/newsletter-templates/lab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7878757" cy="3332481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Laboratory Newsletter </a:t>
            </a: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Resource-Free Templates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Free Templates </a:t>
            </a:r>
            <a:br>
              <a:rPr lang="en-US" dirty="0"/>
            </a:br>
            <a:r>
              <a:rPr lang="en-US" dirty="0"/>
              <a:t>for Laboratory Newsletters</a:t>
            </a:r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4273550" y="4974772"/>
            <a:ext cx="7097713" cy="932543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6680" lvl="0" indent="0">
              <a:buNone/>
            </a:pPr>
            <a:r>
              <a:rPr lang="en-US" sz="2000" dirty="0">
                <a:hlinkClick r:id="rId3"/>
              </a:rPr>
              <a:t>https://poweredtemplate.com/newsletter-templates/lab.html</a:t>
            </a:r>
            <a:endParaRPr lang="en-US" sz="2000" dirty="0"/>
          </a:p>
          <a:p>
            <a:pPr lvl="0"/>
            <a:endParaRPr lang="en-US" dirty="0"/>
          </a:p>
        </p:txBody>
      </p:sp>
      <p:pic>
        <p:nvPicPr>
          <p:cNvPr id="4" name="Google Shape;97;p3" descr="Three examples of lab newsletter templates ">
            <a:extLst>
              <a:ext uri="{FF2B5EF4-FFF2-40B4-BE49-F238E27FC236}">
                <a16:creationId xmlns:a16="http://schemas.microsoft.com/office/drawing/2014/main" id="{1BB6D9E5-190F-25C7-F885-FCFAE8C2F3C2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4">
            <a:alphaModFix/>
          </a:blip>
          <a:srcRect l="23443" t="28730"/>
          <a:stretch/>
        </p:blipFill>
        <p:spPr>
          <a:xfrm>
            <a:off x="3722914" y="2130472"/>
            <a:ext cx="8050438" cy="25383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4</TotalTime>
  <Words>21</Words>
  <Application>Microsoft Macintosh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23-210340-MT_Executive_Board Meeting_Volunteer Program [54]  -  Read-Only</vt:lpstr>
      <vt:lpstr>Laboratory Newsletter </vt:lpstr>
      <vt:lpstr>Free Templates  for Laboratory Newsletters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Newsletter </dc:title>
  <dc:creator>Abumuhor, Ihab A</dc:creator>
  <cp:lastModifiedBy>Brinson, Jennifer</cp:lastModifiedBy>
  <cp:revision>4</cp:revision>
  <dcterms:created xsi:type="dcterms:W3CDTF">2023-05-21T12:21:09Z</dcterms:created>
  <dcterms:modified xsi:type="dcterms:W3CDTF">2023-08-09T17:41:42Z</dcterms:modified>
</cp:coreProperties>
</file>