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4.xml" ContentType="application/vnd.openxmlformats-officedocument.presentationml.notesSlide+xml"/>
  <Override PartName="/ppt/charts/chart5.xml" ContentType="application/vnd.openxmlformats-officedocument.drawingml.chart+xml"/>
  <Override PartName="/ppt/notesSlides/notesSlide25.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4" r:id="rId3"/>
    <p:sldMasterId id="2147483686" r:id="rId4"/>
  </p:sldMasterIdLst>
  <p:notesMasterIdLst>
    <p:notesMasterId r:id="rId3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2188825" cy="6858000"/>
  <p:notesSz cx="6858000" cy="9144000"/>
  <p:embeddedFontLst>
    <p:embeddedFont>
      <p:font typeface="Arial Black" panose="020B0A04020102020204" pitchFamily="34" charset="0"/>
      <p:regular r:id="rId37"/>
      <p:bold r:id="rId38"/>
    </p:embeddedFont>
    <p:embeddedFont>
      <p:font typeface="Calibri" panose="020F0502020204030204" pitchFamily="34" charset="0"/>
      <p:regular r:id="rId39"/>
      <p:bold r:id="rId40"/>
      <p:italic r:id="rId41"/>
      <p:boldItalic r:id="rId42"/>
    </p:embeddedFont>
    <p:embeddedFont>
      <p:font typeface="Tahoma" panose="020B0604030504040204" pitchFamily="34" charset="0"/>
      <p:regular r:id="rId43"/>
      <p:bold r:id="rId44"/>
    </p:embeddedFon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h/Kw2cL0kSHiYnrlRzfLYalCO2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780286-5B79-4D5C-B4B1-6B073A43D156}">
  <a:tblStyle styleId="{12780286-5B79-4D5C-B4B1-6B073A43D156}" styleName="Table_0">
    <a:wholeTbl>
      <a:tcTxStyle b="off" i="off">
        <a:font>
          <a:latin typeface="Euphemia"/>
          <a:ea typeface="Euphemia"/>
          <a:cs typeface="Euphemi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50C74701-D42C-4A97-B8A8-35AFA249D5F2}" styleName="Table_1">
    <a:wholeTbl>
      <a:tcTxStyle b="off" i="off">
        <a:font>
          <a:latin typeface="Arial"/>
          <a:ea typeface="Arial"/>
          <a:cs typeface="Arial"/>
        </a:font>
        <a:schemeClr val="lt1"/>
      </a:tcTxStyle>
      <a:tcStyle>
        <a:tcBdr>
          <a:left>
            <a:ln w="9525" cap="flat" cmpd="sng">
              <a:solidFill>
                <a:srgbClr val="CACACA"/>
              </a:solidFill>
              <a:prstDash val="solid"/>
              <a:round/>
              <a:headEnd type="none" w="sm" len="sm"/>
              <a:tailEnd type="none" w="sm" len="sm"/>
            </a:ln>
          </a:left>
          <a:right>
            <a:ln w="9525" cap="flat" cmpd="sng">
              <a:solidFill>
                <a:srgbClr val="CACACA"/>
              </a:solidFill>
              <a:prstDash val="solid"/>
              <a:round/>
              <a:headEnd type="none" w="sm" len="sm"/>
              <a:tailEnd type="none" w="sm" len="sm"/>
            </a:ln>
          </a:right>
          <a:top>
            <a:ln w="9525" cap="flat" cmpd="sng">
              <a:solidFill>
                <a:srgbClr val="CACACA"/>
              </a:solidFill>
              <a:prstDash val="solid"/>
              <a:round/>
              <a:headEnd type="none" w="sm" len="sm"/>
              <a:tailEnd type="none" w="sm" len="sm"/>
            </a:ln>
          </a:top>
          <a:bottom>
            <a:ln w="9525" cap="flat" cmpd="sng">
              <a:solidFill>
                <a:srgbClr val="CACACA"/>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lt1">
              <a:alpha val="20000"/>
            </a:schemeClr>
          </a:solidFill>
        </a:fill>
      </a:tcStyle>
    </a:band1H>
    <a:band2H>
      <a:tcTxStyle/>
      <a:tcStyle>
        <a:tcBdr/>
      </a:tcStyle>
    </a:band2H>
    <a:band1V>
      <a:tcTxStyle/>
      <a:tcStyle>
        <a:tcBdr/>
        <a:fill>
          <a:solidFill>
            <a:schemeClr val="lt1">
              <a:alpha val="20000"/>
            </a:schemeClr>
          </a:solidFill>
        </a:fill>
      </a:tcStyle>
    </a:band1V>
    <a:band2V>
      <a:tcTxStyle/>
      <a:tcStyle>
        <a:tcBdr/>
      </a:tcStyle>
    </a:band2V>
    <a:lastCol>
      <a:tcTxStyle b="on" i="off"/>
      <a:tcStyle>
        <a:tcBdr>
          <a:left>
            <a:ln w="9525" cap="flat" cmpd="sng">
              <a:solidFill>
                <a:schemeClr val="lt1"/>
              </a:solidFill>
              <a:prstDash val="solid"/>
              <a:round/>
              <a:headEnd type="none" w="sm" len="sm"/>
              <a:tailEnd type="none" w="sm" len="sm"/>
            </a:ln>
          </a:left>
        </a:tcBdr>
      </a:tcStyle>
    </a:lastCol>
    <a:firstCol>
      <a:tcTxStyle b="on" i="off"/>
      <a:tcStyle>
        <a:tcBdr>
          <a:right>
            <a:ln w="9525" cap="flat" cmpd="sng">
              <a:solidFill>
                <a:schemeClr val="lt1"/>
              </a:solidFill>
              <a:prstDash val="solid"/>
              <a:round/>
              <a:headEnd type="none" w="sm" len="sm"/>
              <a:tailEnd type="none" w="sm" len="sm"/>
            </a:ln>
          </a:right>
        </a:tcBdr>
      </a:tcStyle>
    </a:firstCol>
    <a:lastRow>
      <a:tcTxStyle b="on" i="off"/>
      <a:tcStyle>
        <a:tcBdr>
          <a:top>
            <a:ln w="9525" cap="flat" cmpd="sng">
              <a:solidFill>
                <a:schemeClr val="lt1"/>
              </a:solidFill>
              <a:prstDash val="solid"/>
              <a:round/>
              <a:headEnd type="none" w="sm" len="sm"/>
              <a:tailEnd type="none" w="sm" len="sm"/>
            </a:ln>
          </a:top>
        </a:tcBdr>
        <a:fill>
          <a:solidFill>
            <a:srgbClr val="FFFFFF">
              <a:alpha val="0"/>
            </a:srgbClr>
          </a:solidFill>
        </a:fill>
      </a:tcStyle>
    </a:lastRow>
    <a:seCell>
      <a:tcTxStyle/>
      <a:tcStyle>
        <a:tcBdr>
          <a:left>
            <a:ln w="9525" cap="flat" cmpd="sng">
              <a:solidFill>
                <a:srgbClr val="000000">
                  <a:alpha val="0"/>
                </a:srgbClr>
              </a:solidFill>
              <a:prstDash val="solid"/>
              <a:round/>
              <a:headEnd type="none" w="sm" len="sm"/>
              <a:tailEnd type="none" w="sm" len="sm"/>
            </a:ln>
          </a:left>
          <a:top>
            <a:ln w="9525" cap="flat" cmpd="sng">
              <a:solidFill>
                <a:srgbClr val="000000">
                  <a:alpha val="0"/>
                </a:srgbClr>
              </a:solidFill>
              <a:prstDash val="solid"/>
              <a:round/>
              <a:headEnd type="none" w="sm" len="sm"/>
              <a:tailEnd type="none" w="sm" len="sm"/>
            </a:ln>
          </a:top>
        </a:tcBdr>
      </a:tcStyle>
    </a:seCell>
    <a:swCell>
      <a:tcTxStyle/>
      <a:tcStyle>
        <a:tcBdr>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tcBdr>
      </a:tcStyle>
    </a:swCell>
    <a:firstRow>
      <a:tcTxStyle b="on" i="off"/>
      <a:tcStyle>
        <a:tcBdr>
          <a:bottom>
            <a:ln w="9525" cap="flat" cmpd="sng">
              <a:solidFill>
                <a:schemeClr val="lt1"/>
              </a:solidFill>
              <a:prstDash val="solid"/>
              <a:round/>
              <a:headEnd type="none" w="sm" len="sm"/>
              <a:tailEnd type="none" w="sm" len="sm"/>
            </a:ln>
          </a:bottom>
        </a:tcBdr>
        <a:fill>
          <a:solidFill>
            <a:srgbClr val="FFFFFF">
              <a:alpha val="0"/>
            </a:srgbClr>
          </a:solidFill>
        </a:fill>
      </a:tcStyle>
    </a:firstRow>
    <a:neCell>
      <a:tcTxStyle/>
      <a:tcStyle>
        <a:tcBdr>
          <a:bottom>
            <a:ln w="9525" cap="flat" cmpd="sng">
              <a:solidFill>
                <a:srgbClr val="000000">
                  <a:alpha val="0"/>
                </a:srgbClr>
              </a:solidFill>
              <a:prstDash val="solid"/>
              <a:round/>
              <a:headEnd type="none" w="sm" len="sm"/>
              <a:tailEnd type="none" w="sm" len="sm"/>
            </a:ln>
          </a:bottom>
        </a:tcBdr>
      </a:tcStyle>
    </a:neCell>
    <a:nwCell>
      <a:tcTxStyle/>
      <a:tcStyle>
        <a:tcBdr/>
      </a:tcStyle>
    </a:nwCell>
  </a:tblStyle>
  <a:tblStyle styleId="{9F0C0EBB-742E-4D40-BBEB-AC352C3E6045}" styleName="Table_2">
    <a:wholeTbl>
      <a:tcTxStyle b="off" i="off">
        <a:font>
          <a:latin typeface="Arial"/>
          <a:ea typeface="Arial"/>
          <a:cs typeface="Arial"/>
        </a:font>
        <a:schemeClr val="lt1"/>
      </a:tcTxStyle>
      <a:tcStyle>
        <a:tcBdr>
          <a:left>
            <a:ln w="9525" cap="flat" cmpd="sng">
              <a:solidFill>
                <a:srgbClr val="C1C7DC"/>
              </a:solidFill>
              <a:prstDash val="solid"/>
              <a:round/>
              <a:headEnd type="none" w="sm" len="sm"/>
              <a:tailEnd type="none" w="sm" len="sm"/>
            </a:ln>
          </a:left>
          <a:right>
            <a:ln w="9525" cap="flat" cmpd="sng">
              <a:solidFill>
                <a:srgbClr val="C1C7DC"/>
              </a:solidFill>
              <a:prstDash val="solid"/>
              <a:round/>
              <a:headEnd type="none" w="sm" len="sm"/>
              <a:tailEnd type="none" w="sm" len="sm"/>
            </a:ln>
          </a:right>
          <a:top>
            <a:ln w="9525" cap="flat" cmpd="sng">
              <a:solidFill>
                <a:srgbClr val="C1C7DC"/>
              </a:solidFill>
              <a:prstDash val="solid"/>
              <a:round/>
              <a:headEnd type="none" w="sm" len="sm"/>
              <a:tailEnd type="none" w="sm" len="sm"/>
            </a:ln>
          </a:top>
          <a:bottom>
            <a:ln w="9525" cap="flat" cmpd="sng">
              <a:solidFill>
                <a:srgbClr val="C1C7DC"/>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lt1">
              <a:alpha val="20000"/>
            </a:schemeClr>
          </a:solidFill>
        </a:fill>
      </a:tcStyle>
    </a:band1H>
    <a:band2H>
      <a:tcTxStyle/>
      <a:tcStyle>
        <a:tcBdr/>
      </a:tcStyle>
    </a:band2H>
    <a:band1V>
      <a:tcTxStyle/>
      <a:tcStyle>
        <a:tcBdr/>
        <a:fill>
          <a:solidFill>
            <a:schemeClr val="lt1">
              <a:alpha val="20000"/>
            </a:schemeClr>
          </a:solidFill>
        </a:fill>
      </a:tcStyle>
    </a:band1V>
    <a:band2V>
      <a:tcTxStyle/>
      <a:tcStyle>
        <a:tcBdr/>
      </a:tcStyle>
    </a:band2V>
    <a:lastCol>
      <a:tcTxStyle b="on" i="off"/>
      <a:tcStyle>
        <a:tcBdr>
          <a:left>
            <a:ln w="9525" cap="flat" cmpd="sng">
              <a:solidFill>
                <a:schemeClr val="lt1"/>
              </a:solidFill>
              <a:prstDash val="solid"/>
              <a:round/>
              <a:headEnd type="none" w="sm" len="sm"/>
              <a:tailEnd type="none" w="sm" len="sm"/>
            </a:ln>
          </a:left>
        </a:tcBdr>
      </a:tcStyle>
    </a:lastCol>
    <a:firstCol>
      <a:tcTxStyle b="on" i="off"/>
      <a:tcStyle>
        <a:tcBdr>
          <a:right>
            <a:ln w="9525" cap="flat" cmpd="sng">
              <a:solidFill>
                <a:schemeClr val="lt1"/>
              </a:solidFill>
              <a:prstDash val="solid"/>
              <a:round/>
              <a:headEnd type="none" w="sm" len="sm"/>
              <a:tailEnd type="none" w="sm" len="sm"/>
            </a:ln>
          </a:right>
        </a:tcBdr>
      </a:tcStyle>
    </a:firstCol>
    <a:lastRow>
      <a:tcTxStyle b="on" i="off"/>
      <a:tcStyle>
        <a:tcBdr>
          <a:top>
            <a:ln w="9525" cap="flat" cmpd="sng">
              <a:solidFill>
                <a:schemeClr val="lt1"/>
              </a:solidFill>
              <a:prstDash val="solid"/>
              <a:round/>
              <a:headEnd type="none" w="sm" len="sm"/>
              <a:tailEnd type="none" w="sm" len="sm"/>
            </a:ln>
          </a:top>
        </a:tcBdr>
        <a:fill>
          <a:solidFill>
            <a:srgbClr val="FFFFFF">
              <a:alpha val="0"/>
            </a:srgbClr>
          </a:solidFill>
        </a:fill>
      </a:tcStyle>
    </a:lastRow>
    <a:seCell>
      <a:tcTxStyle/>
      <a:tcStyle>
        <a:tcBdr>
          <a:left>
            <a:ln w="9525" cap="flat" cmpd="sng">
              <a:solidFill>
                <a:srgbClr val="000000">
                  <a:alpha val="0"/>
                </a:srgbClr>
              </a:solidFill>
              <a:prstDash val="solid"/>
              <a:round/>
              <a:headEnd type="none" w="sm" len="sm"/>
              <a:tailEnd type="none" w="sm" len="sm"/>
            </a:ln>
          </a:left>
          <a:top>
            <a:ln w="9525" cap="flat" cmpd="sng">
              <a:solidFill>
                <a:srgbClr val="000000">
                  <a:alpha val="0"/>
                </a:srgbClr>
              </a:solidFill>
              <a:prstDash val="solid"/>
              <a:round/>
              <a:headEnd type="none" w="sm" len="sm"/>
              <a:tailEnd type="none" w="sm" len="sm"/>
            </a:ln>
          </a:top>
        </a:tcBdr>
      </a:tcStyle>
    </a:seCell>
    <a:swCell>
      <a:tcTxStyle/>
      <a:tcStyle>
        <a:tcBdr>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tcBdr>
      </a:tcStyle>
    </a:swCell>
    <a:firstRow>
      <a:tcTxStyle b="on" i="off"/>
      <a:tcStyle>
        <a:tcBdr>
          <a:bottom>
            <a:ln w="9525" cap="flat" cmpd="sng">
              <a:solidFill>
                <a:schemeClr val="lt1"/>
              </a:solidFill>
              <a:prstDash val="solid"/>
              <a:round/>
              <a:headEnd type="none" w="sm" len="sm"/>
              <a:tailEnd type="none" w="sm" len="sm"/>
            </a:ln>
          </a:bottom>
        </a:tcBdr>
        <a:fill>
          <a:solidFill>
            <a:srgbClr val="FFFFFF">
              <a:alpha val="0"/>
            </a:srgbClr>
          </a:solidFill>
        </a:fill>
      </a:tcStyle>
    </a:firstRow>
    <a:neCell>
      <a:tcTxStyle/>
      <a:tcStyle>
        <a:tcBdr>
          <a:bottom>
            <a:ln w="9525" cap="flat" cmpd="sng">
              <a:solidFill>
                <a:srgbClr val="000000">
                  <a:alpha val="0"/>
                </a:srgbClr>
              </a:solidFill>
              <a:prstDash val="solid"/>
              <a:round/>
              <a:headEnd type="none" w="sm" len="sm"/>
              <a:tailEnd type="none" w="sm" len="sm"/>
            </a:ln>
          </a:bottom>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39"/>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westg\OneDrive\Desktop\Torrance%20Memorial%20Medical%20Center\2022-SigmaMetric-TorranceMemoralMedicalCenter-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westg\OneDrive\Desktop\Torrance%20Memorial%20Medical%20Center\2022-SigmaMetric-TorranceMemoralMedicalCenter-Graph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westg\OneDrive\Desktop\Torrance%20Memorial%20Medical%20Center\2022-SigmaMetric-TorranceMemoralMedicalCenter-Graphs.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2"/>
                </a:solidFill>
                <a:latin typeface="+mn-lt"/>
                <a:ea typeface="+mn-ea"/>
                <a:cs typeface="+mn-cs"/>
              </a:defRPr>
            </a:pPr>
            <a:r>
              <a:rPr lang="en-US" dirty="0"/>
              <a:t>Service</a:t>
            </a:r>
            <a:r>
              <a:rPr lang="en-US" baseline="0" dirty="0"/>
              <a:t> Growth Rates</a:t>
            </a:r>
            <a:endParaRPr lang="en-US" dirty="0"/>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Sheet1!$B$13</c:f>
              <c:strCache>
                <c:ptCount val="1"/>
                <c:pt idx="0">
                  <c:v> 2020 (Jan-Dec)</c:v>
                </c:pt>
              </c:strCache>
            </c:strRef>
          </c:tx>
          <c:spPr>
            <a:solidFill>
              <a:schemeClr val="accent1"/>
            </a:solidFill>
            <a:ln>
              <a:noFill/>
            </a:ln>
            <a:effectLst/>
          </c:spPr>
          <c:invertIfNegative val="0"/>
          <c:cat>
            <c:strRef>
              <c:f>Sheet1!$A$14:$A$18</c:f>
              <c:strCache>
                <c:ptCount val="5"/>
                <c:pt idx="0">
                  <c:v>Patients
(5.6% CAGR)</c:v>
                </c:pt>
                <c:pt idx="1">
                  <c:v> Samples
(6.7% CAGR)</c:v>
                </c:pt>
                <c:pt idx="2">
                  <c:v> Panels
(3.7% CAGR)</c:v>
                </c:pt>
                <c:pt idx="3">
                  <c:v> Orderable Tests
(3.3% CAGR)</c:v>
                </c:pt>
                <c:pt idx="4">
                  <c:v> Reportable Test 
(4.1% CAGR)</c:v>
                </c:pt>
              </c:strCache>
            </c:strRef>
          </c:cat>
          <c:val>
            <c:numRef>
              <c:f>Sheet1!$B$14:$B$18</c:f>
              <c:numCache>
                <c:formatCode>_(* #,##0_);_(* \(#,##0\);_(* "-"??_);_(@_)</c:formatCode>
                <c:ptCount val="5"/>
                <c:pt idx="0">
                  <c:v>85000</c:v>
                </c:pt>
                <c:pt idx="1">
                  <c:v>1087732</c:v>
                </c:pt>
                <c:pt idx="2">
                  <c:v>828672</c:v>
                </c:pt>
                <c:pt idx="3">
                  <c:v>1544684</c:v>
                </c:pt>
                <c:pt idx="4">
                  <c:v>10625408</c:v>
                </c:pt>
              </c:numCache>
            </c:numRef>
          </c:val>
          <c:extLst>
            <c:ext xmlns:c16="http://schemas.microsoft.com/office/drawing/2014/chart" uri="{C3380CC4-5D6E-409C-BE32-E72D297353CC}">
              <c16:uniqueId val="{00000000-A8C0-4419-8756-3BB35C925ED5}"/>
            </c:ext>
          </c:extLst>
        </c:ser>
        <c:ser>
          <c:idx val="1"/>
          <c:order val="1"/>
          <c:tx>
            <c:strRef>
              <c:f>Sheet1!$C$13</c:f>
              <c:strCache>
                <c:ptCount val="1"/>
                <c:pt idx="0">
                  <c:v>2021 (Jan-Dec)</c:v>
                </c:pt>
              </c:strCache>
            </c:strRef>
          </c:tx>
          <c:spPr>
            <a:solidFill>
              <a:schemeClr val="accent2"/>
            </a:solidFill>
            <a:ln>
              <a:noFill/>
            </a:ln>
            <a:effectLst/>
          </c:spPr>
          <c:invertIfNegative val="0"/>
          <c:cat>
            <c:strRef>
              <c:f>Sheet1!$A$14:$A$18</c:f>
              <c:strCache>
                <c:ptCount val="5"/>
                <c:pt idx="0">
                  <c:v>Patients
(5.6% CAGR)</c:v>
                </c:pt>
                <c:pt idx="1">
                  <c:v> Samples
(6.7% CAGR)</c:v>
                </c:pt>
                <c:pt idx="2">
                  <c:v> Panels
(3.7% CAGR)</c:v>
                </c:pt>
                <c:pt idx="3">
                  <c:v> Orderable Tests
(3.3% CAGR)</c:v>
                </c:pt>
                <c:pt idx="4">
                  <c:v> Reportable Test 
(4.1% CAGR)</c:v>
                </c:pt>
              </c:strCache>
            </c:strRef>
          </c:cat>
          <c:val>
            <c:numRef>
              <c:f>Sheet1!$C$14:$C$18</c:f>
              <c:numCache>
                <c:formatCode>_(* #,##0_);_(* \(#,##0\);_(* "-"??_);_(@_)</c:formatCode>
                <c:ptCount val="5"/>
                <c:pt idx="0">
                  <c:v>92859</c:v>
                </c:pt>
                <c:pt idx="1">
                  <c:v>1193393</c:v>
                </c:pt>
                <c:pt idx="2">
                  <c:v>878795</c:v>
                </c:pt>
                <c:pt idx="3">
                  <c:v>1671675</c:v>
                </c:pt>
                <c:pt idx="4">
                  <c:v>11304197</c:v>
                </c:pt>
              </c:numCache>
            </c:numRef>
          </c:val>
          <c:extLst>
            <c:ext xmlns:c16="http://schemas.microsoft.com/office/drawing/2014/chart" uri="{C3380CC4-5D6E-409C-BE32-E72D297353CC}">
              <c16:uniqueId val="{00000001-A8C0-4419-8756-3BB35C925ED5}"/>
            </c:ext>
          </c:extLst>
        </c:ser>
        <c:ser>
          <c:idx val="2"/>
          <c:order val="2"/>
          <c:tx>
            <c:strRef>
              <c:f>Sheet1!$D$13</c:f>
              <c:strCache>
                <c:ptCount val="1"/>
                <c:pt idx="0">
                  <c:v>Projected 2022</c:v>
                </c:pt>
              </c:strCache>
            </c:strRef>
          </c:tx>
          <c:spPr>
            <a:solidFill>
              <a:schemeClr val="accent3"/>
            </a:solidFill>
            <a:ln>
              <a:noFill/>
            </a:ln>
            <a:effectLst/>
          </c:spPr>
          <c:invertIfNegative val="0"/>
          <c:cat>
            <c:strRef>
              <c:f>Sheet1!$A$14:$A$18</c:f>
              <c:strCache>
                <c:ptCount val="5"/>
                <c:pt idx="0">
                  <c:v>Patients
(5.6% CAGR)</c:v>
                </c:pt>
                <c:pt idx="1">
                  <c:v> Samples
(6.7% CAGR)</c:v>
                </c:pt>
                <c:pt idx="2">
                  <c:v> Panels
(3.7% CAGR)</c:v>
                </c:pt>
                <c:pt idx="3">
                  <c:v> Orderable Tests
(3.3% CAGR)</c:v>
                </c:pt>
                <c:pt idx="4">
                  <c:v> Reportable Test 
(4.1% CAGR)</c:v>
                </c:pt>
              </c:strCache>
            </c:strRef>
          </c:cat>
          <c:val>
            <c:numRef>
              <c:f>Sheet1!$D$14:$D$18</c:f>
              <c:numCache>
                <c:formatCode>_(* #,##0_);_(* \(#,##0\);_(* "-"??_);_(@_)</c:formatCode>
                <c:ptCount val="5"/>
                <c:pt idx="0">
                  <c:v>100000</c:v>
                </c:pt>
                <c:pt idx="1">
                  <c:v>1320258</c:v>
                </c:pt>
                <c:pt idx="2">
                  <c:v>925004</c:v>
                </c:pt>
                <c:pt idx="3">
                  <c:v>1700630</c:v>
                </c:pt>
                <c:pt idx="4">
                  <c:v>12000000</c:v>
                </c:pt>
              </c:numCache>
            </c:numRef>
          </c:val>
          <c:extLst>
            <c:ext xmlns:c16="http://schemas.microsoft.com/office/drawing/2014/chart" uri="{C3380CC4-5D6E-409C-BE32-E72D297353CC}">
              <c16:uniqueId val="{00000002-A8C0-4419-8756-3BB35C925ED5}"/>
            </c:ext>
          </c:extLst>
        </c:ser>
        <c:dLbls>
          <c:showLegendKey val="0"/>
          <c:showVal val="0"/>
          <c:showCatName val="0"/>
          <c:showSerName val="0"/>
          <c:showPercent val="0"/>
          <c:showBubbleSize val="0"/>
        </c:dLbls>
        <c:gapWidth val="219"/>
        <c:overlap val="-27"/>
        <c:axId val="1371993960"/>
        <c:axId val="1371990680"/>
      </c:barChart>
      <c:catAx>
        <c:axId val="1371993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371990680"/>
        <c:crosses val="autoZero"/>
        <c:auto val="1"/>
        <c:lblAlgn val="ctr"/>
        <c:lblOffset val="100"/>
        <c:noMultiLvlLbl val="0"/>
      </c:catAx>
      <c:valAx>
        <c:axId val="137199068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371993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2"/>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baseline="0">
                <a:solidFill>
                  <a:schemeClr val="dk1">
                    <a:lumMod val="65000"/>
                    <a:lumOff val="35000"/>
                  </a:schemeClr>
                </a:solidFill>
                <a:effectLst/>
                <a:latin typeface="+mn-lt"/>
                <a:ea typeface="+mn-ea"/>
                <a:cs typeface="+mn-cs"/>
              </a:defRPr>
            </a:pPr>
            <a:r>
              <a:rPr lang="en-US" sz="2400" b="1" dirty="0"/>
              <a:t>Avg TAT for all Tests</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Avg TAT</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Sheet1!$A$2:$A$14</c:f>
              <c:strCache>
                <c:ptCount val="13"/>
                <c:pt idx="0">
                  <c:v>Jul-21</c:v>
                </c:pt>
                <c:pt idx="1">
                  <c:v>Aug-21</c:v>
                </c:pt>
                <c:pt idx="2">
                  <c:v>Sep-21</c:v>
                </c:pt>
                <c:pt idx="3">
                  <c:v>Oct-21</c:v>
                </c:pt>
                <c:pt idx="4">
                  <c:v>NOV 21-PRE</c:v>
                </c:pt>
                <c:pt idx="5">
                  <c:v>NOV 21-POST</c:v>
                </c:pt>
                <c:pt idx="6">
                  <c:v>Dec-21</c:v>
                </c:pt>
                <c:pt idx="7">
                  <c:v>Jan-22</c:v>
                </c:pt>
                <c:pt idx="8">
                  <c:v>Feb-22</c:v>
                </c:pt>
                <c:pt idx="9">
                  <c:v>Mar-22</c:v>
                </c:pt>
                <c:pt idx="10">
                  <c:v>Apr-22</c:v>
                </c:pt>
                <c:pt idx="11">
                  <c:v>May-22</c:v>
                </c:pt>
                <c:pt idx="12">
                  <c:v>Jun-22</c:v>
                </c:pt>
              </c:strCache>
            </c:strRef>
          </c:cat>
          <c:val>
            <c:numRef>
              <c:f>Sheet1!$B$2:$B$14</c:f>
              <c:numCache>
                <c:formatCode>0%</c:formatCode>
                <c:ptCount val="13"/>
                <c:pt idx="0">
                  <c:v>0.88</c:v>
                </c:pt>
                <c:pt idx="1">
                  <c:v>0.88</c:v>
                </c:pt>
                <c:pt idx="2">
                  <c:v>0.87</c:v>
                </c:pt>
                <c:pt idx="3">
                  <c:v>0.89</c:v>
                </c:pt>
                <c:pt idx="4">
                  <c:v>0.87</c:v>
                </c:pt>
                <c:pt idx="5">
                  <c:v>0.94</c:v>
                </c:pt>
                <c:pt idx="6">
                  <c:v>0.95</c:v>
                </c:pt>
                <c:pt idx="7">
                  <c:v>0.95</c:v>
                </c:pt>
                <c:pt idx="8">
                  <c:v>0.96</c:v>
                </c:pt>
                <c:pt idx="9">
                  <c:v>0.97</c:v>
                </c:pt>
                <c:pt idx="10">
                  <c:v>0.97</c:v>
                </c:pt>
                <c:pt idx="11">
                  <c:v>0.97</c:v>
                </c:pt>
                <c:pt idx="12">
                  <c:v>0.97</c:v>
                </c:pt>
              </c:numCache>
            </c:numRef>
          </c:val>
          <c:extLst>
            <c:ext xmlns:c16="http://schemas.microsoft.com/office/drawing/2014/chart" uri="{C3380CC4-5D6E-409C-BE32-E72D297353CC}">
              <c16:uniqueId val="{00000000-0E04-400D-B2A2-1337B99E33E8}"/>
            </c:ext>
          </c:extLst>
        </c:ser>
        <c:dLbls>
          <c:dLblPos val="inEnd"/>
          <c:showLegendKey val="0"/>
          <c:showVal val="1"/>
          <c:showCatName val="0"/>
          <c:showSerName val="0"/>
          <c:showPercent val="0"/>
          <c:showBubbleSize val="0"/>
        </c:dLbls>
        <c:gapWidth val="41"/>
        <c:axId val="557354824"/>
        <c:axId val="557357448"/>
      </c:barChart>
      <c:catAx>
        <c:axId val="557354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effectLst/>
                <a:latin typeface="+mn-lt"/>
                <a:ea typeface="+mn-ea"/>
                <a:cs typeface="+mn-cs"/>
              </a:defRPr>
            </a:pPr>
            <a:endParaRPr lang="en-US"/>
          </a:p>
        </c:txPr>
        <c:crossAx val="557357448"/>
        <c:crosses val="autoZero"/>
        <c:auto val="1"/>
        <c:lblAlgn val="ctr"/>
        <c:lblOffset val="100"/>
        <c:noMultiLvlLbl val="0"/>
      </c:catAx>
      <c:valAx>
        <c:axId val="557357448"/>
        <c:scaling>
          <c:orientation val="minMax"/>
        </c:scaling>
        <c:delete val="1"/>
        <c:axPos val="l"/>
        <c:numFmt formatCode="0%" sourceLinked="1"/>
        <c:majorTickMark val="none"/>
        <c:minorTickMark val="none"/>
        <c:tickLblPos val="nextTo"/>
        <c:crossAx val="5573548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200" b="0" i="0" baseline="0" dirty="0">
                <a:effectLst/>
              </a:rPr>
              <a:t>Medical Center Urine assays </a:t>
            </a:r>
          </a:p>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200" b="0" i="0" baseline="0" dirty="0">
                <a:effectLst/>
              </a:rPr>
              <a:t>performance </a:t>
            </a:r>
            <a:r>
              <a:rPr lang="en-US" sz="1200" b="0" i="0" baseline="0" dirty="0" err="1">
                <a:effectLst/>
              </a:rPr>
              <a:t>Alinity</a:t>
            </a:r>
            <a:r>
              <a:rPr lang="en-US" sz="1200" b="0" i="0" baseline="0" dirty="0">
                <a:effectLst/>
              </a:rPr>
              <a:t> 1</a:t>
            </a:r>
            <a:r>
              <a:rPr lang="ru-RU" sz="1200" b="0" i="0" baseline="0" dirty="0">
                <a:effectLst/>
              </a:rPr>
              <a:t> </a:t>
            </a:r>
            <a:r>
              <a:rPr lang="en-US" sz="1200" b="0" i="0" baseline="0" dirty="0">
                <a:effectLst/>
              </a:rPr>
              <a:t>(05 assays) </a:t>
            </a:r>
            <a:endParaRPr lang="en-US" sz="1200" b="0" dirty="0">
              <a:effectLst/>
            </a:endParaRPr>
          </a:p>
        </c:rich>
      </c:tx>
      <c:overlay val="0"/>
    </c:title>
    <c:autoTitleDeleted val="0"/>
    <c:plotArea>
      <c:layout>
        <c:manualLayout>
          <c:layoutTarget val="inner"/>
          <c:xMode val="edge"/>
          <c:yMode val="edge"/>
          <c:x val="0.12725469978999818"/>
          <c:y val="0.17052239437812208"/>
          <c:w val="0.65494691036415753"/>
          <c:h val="0.69916494309179089"/>
        </c:manualLayout>
      </c:layout>
      <c:scatterChart>
        <c:scatterStyle val="lineMarker"/>
        <c:varyColors val="0"/>
        <c:ser>
          <c:idx val="1"/>
          <c:order val="0"/>
          <c:tx>
            <c:v>2 Sigma</c:v>
          </c:tx>
          <c:spPr>
            <a:ln w="28575">
              <a:solidFill>
                <a:srgbClr val="C00000"/>
              </a:solidFill>
            </a:ln>
          </c:spPr>
          <c:marker>
            <c:symbol val="none"/>
          </c:marker>
          <c:xVal>
            <c:numRef>
              <c:f>'Urine Alinity 1'!$P$5:$P$8</c:f>
              <c:numCache>
                <c:formatCode>General</c:formatCode>
                <c:ptCount val="4"/>
                <c:pt idx="0">
                  <c:v>0</c:v>
                </c:pt>
                <c:pt idx="1">
                  <c:v>50</c:v>
                </c:pt>
                <c:pt idx="3">
                  <c:v>50</c:v>
                </c:pt>
              </c:numCache>
            </c:numRef>
          </c:xVal>
          <c:yVal>
            <c:numRef>
              <c:f>'Urine Alinity 1'!$Q$5:$Q$8</c:f>
              <c:numCache>
                <c:formatCode>General</c:formatCode>
                <c:ptCount val="4"/>
                <c:pt idx="0">
                  <c:v>100</c:v>
                </c:pt>
                <c:pt idx="1">
                  <c:v>0</c:v>
                </c:pt>
                <c:pt idx="3">
                  <c:v>0</c:v>
                </c:pt>
              </c:numCache>
            </c:numRef>
          </c:yVal>
          <c:smooth val="0"/>
          <c:extLst>
            <c:ext xmlns:c16="http://schemas.microsoft.com/office/drawing/2014/chart" uri="{C3380CC4-5D6E-409C-BE32-E72D297353CC}">
              <c16:uniqueId val="{00000000-3CA4-4498-BCD2-BE84FA0767DB}"/>
            </c:ext>
          </c:extLst>
        </c:ser>
        <c:ser>
          <c:idx val="2"/>
          <c:order val="1"/>
          <c:tx>
            <c:v>3 Sigma</c:v>
          </c:tx>
          <c:spPr>
            <a:ln w="28575">
              <a:solidFill>
                <a:schemeClr val="bg1">
                  <a:lumMod val="50000"/>
                </a:schemeClr>
              </a:solidFill>
            </a:ln>
          </c:spPr>
          <c:marker>
            <c:symbol val="none"/>
          </c:marker>
          <c:xVal>
            <c:numRef>
              <c:f>'Urine Alinity 1'!$P$9:$P$11</c:f>
              <c:numCache>
                <c:formatCode>0.00</c:formatCode>
                <c:ptCount val="3"/>
                <c:pt idx="0" formatCode="General">
                  <c:v>0</c:v>
                </c:pt>
                <c:pt idx="1">
                  <c:v>33.333333333333336</c:v>
                </c:pt>
                <c:pt idx="2">
                  <c:v>33.333333333333336</c:v>
                </c:pt>
              </c:numCache>
            </c:numRef>
          </c:xVal>
          <c:yVal>
            <c:numRef>
              <c:f>'Urine Alinity 1'!$Q$9:$Q$11</c:f>
              <c:numCache>
                <c:formatCode>General</c:formatCode>
                <c:ptCount val="3"/>
                <c:pt idx="0">
                  <c:v>100</c:v>
                </c:pt>
                <c:pt idx="1">
                  <c:v>0</c:v>
                </c:pt>
                <c:pt idx="2">
                  <c:v>0</c:v>
                </c:pt>
              </c:numCache>
            </c:numRef>
          </c:yVal>
          <c:smooth val="0"/>
          <c:extLst>
            <c:ext xmlns:c16="http://schemas.microsoft.com/office/drawing/2014/chart" uri="{C3380CC4-5D6E-409C-BE32-E72D297353CC}">
              <c16:uniqueId val="{00000001-3CA4-4498-BCD2-BE84FA0767DB}"/>
            </c:ext>
          </c:extLst>
        </c:ser>
        <c:ser>
          <c:idx val="3"/>
          <c:order val="2"/>
          <c:tx>
            <c:v>4 Sigma</c:v>
          </c:tx>
          <c:spPr>
            <a:ln w="28575">
              <a:solidFill>
                <a:schemeClr val="tx1">
                  <a:lumMod val="65000"/>
                  <a:lumOff val="35000"/>
                </a:schemeClr>
              </a:solidFill>
            </a:ln>
          </c:spPr>
          <c:marker>
            <c:symbol val="none"/>
          </c:marker>
          <c:xVal>
            <c:numRef>
              <c:f>'Urine Alinity 1'!$P$13:$P$15</c:f>
              <c:numCache>
                <c:formatCode>0.00</c:formatCode>
                <c:ptCount val="3"/>
                <c:pt idx="0" formatCode="General">
                  <c:v>0</c:v>
                </c:pt>
                <c:pt idx="1">
                  <c:v>25</c:v>
                </c:pt>
                <c:pt idx="2">
                  <c:v>25</c:v>
                </c:pt>
              </c:numCache>
            </c:numRef>
          </c:xVal>
          <c:yVal>
            <c:numRef>
              <c:f>'Urine Alinity 1'!$Q$13:$Q$15</c:f>
              <c:numCache>
                <c:formatCode>General</c:formatCode>
                <c:ptCount val="3"/>
                <c:pt idx="0">
                  <c:v>100</c:v>
                </c:pt>
                <c:pt idx="1">
                  <c:v>0</c:v>
                </c:pt>
                <c:pt idx="2">
                  <c:v>0</c:v>
                </c:pt>
              </c:numCache>
            </c:numRef>
          </c:yVal>
          <c:smooth val="0"/>
          <c:extLst>
            <c:ext xmlns:c16="http://schemas.microsoft.com/office/drawing/2014/chart" uri="{C3380CC4-5D6E-409C-BE32-E72D297353CC}">
              <c16:uniqueId val="{00000002-3CA4-4498-BCD2-BE84FA0767DB}"/>
            </c:ext>
          </c:extLst>
        </c:ser>
        <c:ser>
          <c:idx val="4"/>
          <c:order val="3"/>
          <c:tx>
            <c:v>5 Sigma</c:v>
          </c:tx>
          <c:spPr>
            <a:ln w="28575">
              <a:solidFill>
                <a:schemeClr val="tx2"/>
              </a:solidFill>
            </a:ln>
          </c:spPr>
          <c:marker>
            <c:symbol val="none"/>
          </c:marker>
          <c:xVal>
            <c:numRef>
              <c:f>'Urine Alinity 1'!$P$16:$P$18</c:f>
              <c:numCache>
                <c:formatCode>General</c:formatCode>
                <c:ptCount val="3"/>
                <c:pt idx="0">
                  <c:v>0</c:v>
                </c:pt>
                <c:pt idx="1">
                  <c:v>20</c:v>
                </c:pt>
                <c:pt idx="2">
                  <c:v>20</c:v>
                </c:pt>
              </c:numCache>
            </c:numRef>
          </c:xVal>
          <c:yVal>
            <c:numRef>
              <c:f>'Urine Alinity 1'!$Q$16:$Q$18</c:f>
              <c:numCache>
                <c:formatCode>General</c:formatCode>
                <c:ptCount val="3"/>
                <c:pt idx="0">
                  <c:v>100</c:v>
                </c:pt>
                <c:pt idx="1">
                  <c:v>0</c:v>
                </c:pt>
                <c:pt idx="2">
                  <c:v>0</c:v>
                </c:pt>
              </c:numCache>
            </c:numRef>
          </c:yVal>
          <c:smooth val="0"/>
          <c:extLst>
            <c:ext xmlns:c16="http://schemas.microsoft.com/office/drawing/2014/chart" uri="{C3380CC4-5D6E-409C-BE32-E72D297353CC}">
              <c16:uniqueId val="{00000003-3CA4-4498-BCD2-BE84FA0767DB}"/>
            </c:ext>
          </c:extLst>
        </c:ser>
        <c:ser>
          <c:idx val="5"/>
          <c:order val="4"/>
          <c:tx>
            <c:v>6 Sigma</c:v>
          </c:tx>
          <c:spPr>
            <a:ln w="34925">
              <a:solidFill>
                <a:srgbClr val="00B050"/>
              </a:solidFill>
            </a:ln>
          </c:spPr>
          <c:marker>
            <c:symbol val="none"/>
          </c:marker>
          <c:xVal>
            <c:numRef>
              <c:f>'Urine Alinity 1'!$P$19:$P$21</c:f>
              <c:numCache>
                <c:formatCode>0.00</c:formatCode>
                <c:ptCount val="3"/>
                <c:pt idx="0" formatCode="General">
                  <c:v>0</c:v>
                </c:pt>
                <c:pt idx="1">
                  <c:v>16.666666666666668</c:v>
                </c:pt>
                <c:pt idx="2">
                  <c:v>16.666666666666668</c:v>
                </c:pt>
              </c:numCache>
            </c:numRef>
          </c:xVal>
          <c:yVal>
            <c:numRef>
              <c:f>'Urine Alinity 1'!$Q$19:$Q$21</c:f>
              <c:numCache>
                <c:formatCode>General</c:formatCode>
                <c:ptCount val="3"/>
                <c:pt idx="0">
                  <c:v>100</c:v>
                </c:pt>
                <c:pt idx="1">
                  <c:v>0</c:v>
                </c:pt>
                <c:pt idx="2">
                  <c:v>0</c:v>
                </c:pt>
              </c:numCache>
            </c:numRef>
          </c:yVal>
          <c:smooth val="0"/>
          <c:extLst>
            <c:ext xmlns:c16="http://schemas.microsoft.com/office/drawing/2014/chart" uri="{C3380CC4-5D6E-409C-BE32-E72D297353CC}">
              <c16:uniqueId val="{00000004-3CA4-4498-BCD2-BE84FA0767DB}"/>
            </c:ext>
          </c:extLst>
        </c:ser>
        <c:ser>
          <c:idx val="0"/>
          <c:order val="5"/>
          <c:tx>
            <c:v>6 Sigma Assays</c:v>
          </c:tx>
          <c:spPr>
            <a:ln w="28575">
              <a:noFill/>
            </a:ln>
            <a:effectLst>
              <a:softEdge rad="0"/>
            </a:effectLst>
          </c:spPr>
          <c:marker>
            <c:symbol val="circle"/>
            <c:size val="14"/>
            <c:spPr>
              <a:solidFill>
                <a:srgbClr val="00B050"/>
              </a:solidFill>
              <a:ln w="19050">
                <a:solidFill>
                  <a:schemeClr val="tx1"/>
                </a:solidFill>
              </a:ln>
              <a:effectLst>
                <a:softEdge rad="0"/>
              </a:effectLst>
            </c:spPr>
          </c:marker>
          <c:xVal>
            <c:numRef>
              <c:f>'Urine Alinity 1'!$K$6:$K$31</c:f>
              <c:numCache>
                <c:formatCode>0.00</c:formatCode>
                <c:ptCount val="26"/>
                <c:pt idx="0">
                  <c:v>6.07</c:v>
                </c:pt>
                <c:pt idx="1">
                  <c:v>9.14</c:v>
                </c:pt>
                <c:pt idx="2">
                  <c:v>4.28</c:v>
                </c:pt>
                <c:pt idx="3">
                  <c:v>6.55</c:v>
                </c:pt>
              </c:numCache>
            </c:numRef>
          </c:xVal>
          <c:yVal>
            <c:numRef>
              <c:f>'Urine Alinity 1'!$L$6:$L$31</c:f>
              <c:numCache>
                <c:formatCode>0.00</c:formatCode>
                <c:ptCount val="26"/>
                <c:pt idx="0">
                  <c:v>0.74</c:v>
                </c:pt>
                <c:pt idx="1">
                  <c:v>0.39</c:v>
                </c:pt>
                <c:pt idx="2">
                  <c:v>0.33</c:v>
                </c:pt>
                <c:pt idx="3">
                  <c:v>0.84</c:v>
                </c:pt>
              </c:numCache>
            </c:numRef>
          </c:yVal>
          <c:smooth val="0"/>
          <c:extLst>
            <c:ext xmlns:c16="http://schemas.microsoft.com/office/drawing/2014/chart" uri="{C3380CC4-5D6E-409C-BE32-E72D297353CC}">
              <c16:uniqueId val="{00000005-3CA4-4498-BCD2-BE84FA0767DB}"/>
            </c:ext>
          </c:extLst>
        </c:ser>
        <c:ser>
          <c:idx val="6"/>
          <c:order val="6"/>
          <c:tx>
            <c:v>5 Sigma Assays</c:v>
          </c:tx>
          <c:spPr>
            <a:ln w="28575">
              <a:noFill/>
            </a:ln>
          </c:spPr>
          <c:marker>
            <c:symbol val="circle"/>
            <c:size val="14"/>
            <c:spPr>
              <a:solidFill>
                <a:srgbClr val="0070C0"/>
              </a:solidFill>
              <a:ln w="19050">
                <a:solidFill>
                  <a:schemeClr val="tx1"/>
                </a:solidFill>
              </a:ln>
            </c:spPr>
          </c:marker>
          <c:xVal>
            <c:numRef>
              <c:f>'Urine Alinity 1'!$K$32:$K$39</c:f>
              <c:numCache>
                <c:formatCode>0.00</c:formatCode>
                <c:ptCount val="8"/>
                <c:pt idx="1">
                  <c:v>17.97</c:v>
                </c:pt>
              </c:numCache>
            </c:numRef>
          </c:xVal>
          <c:yVal>
            <c:numRef>
              <c:f>'Urine Alinity 1'!$L$32:$L$39</c:f>
              <c:numCache>
                <c:formatCode>0.00</c:formatCode>
                <c:ptCount val="8"/>
                <c:pt idx="1">
                  <c:v>0.11</c:v>
                </c:pt>
              </c:numCache>
            </c:numRef>
          </c:yVal>
          <c:smooth val="0"/>
          <c:extLst>
            <c:ext xmlns:c16="http://schemas.microsoft.com/office/drawing/2014/chart" uri="{C3380CC4-5D6E-409C-BE32-E72D297353CC}">
              <c16:uniqueId val="{00000006-3CA4-4498-BCD2-BE84FA0767DB}"/>
            </c:ext>
          </c:extLst>
        </c:ser>
        <c:ser>
          <c:idx val="7"/>
          <c:order val="7"/>
          <c:tx>
            <c:v>4 Sigma Assays</c:v>
          </c:tx>
          <c:spPr>
            <a:ln w="28575">
              <a:noFill/>
            </a:ln>
          </c:spPr>
          <c:marker>
            <c:symbol val="circle"/>
            <c:size val="14"/>
            <c:spPr>
              <a:solidFill>
                <a:srgbClr val="00B0F0"/>
              </a:solidFill>
              <a:ln w="19050">
                <a:solidFill>
                  <a:schemeClr val="tx1"/>
                </a:solidFill>
              </a:ln>
            </c:spPr>
          </c:marker>
          <c:xVal>
            <c:numRef>
              <c:f>'Urine Alinity 1'!$K$40:$K$47</c:f>
              <c:numCache>
                <c:formatCode>General</c:formatCode>
                <c:ptCount val="8"/>
              </c:numCache>
            </c:numRef>
          </c:xVal>
          <c:yVal>
            <c:numRef>
              <c:f>'Urine Alinity 1'!$L$40:$L$47</c:f>
              <c:numCache>
                <c:formatCode>General</c:formatCode>
                <c:ptCount val="8"/>
              </c:numCache>
            </c:numRef>
          </c:yVal>
          <c:smooth val="0"/>
          <c:extLst>
            <c:ext xmlns:c16="http://schemas.microsoft.com/office/drawing/2014/chart" uri="{C3380CC4-5D6E-409C-BE32-E72D297353CC}">
              <c16:uniqueId val="{00000007-3CA4-4498-BCD2-BE84FA0767DB}"/>
            </c:ext>
          </c:extLst>
        </c:ser>
        <c:dLbls>
          <c:showLegendKey val="0"/>
          <c:showVal val="0"/>
          <c:showCatName val="0"/>
          <c:showSerName val="0"/>
          <c:showPercent val="0"/>
          <c:showBubbleSize val="0"/>
        </c:dLbls>
        <c:axId val="457702384"/>
        <c:axId val="457697680"/>
      </c:scatterChart>
      <c:valAx>
        <c:axId val="457702384"/>
        <c:scaling>
          <c:orientation val="minMax"/>
          <c:max val="50"/>
        </c:scaling>
        <c:delete val="0"/>
        <c:axPos val="b"/>
        <c:majorGridlines/>
        <c:title>
          <c:tx>
            <c:rich>
              <a:bodyPr/>
              <a:lstStyle/>
              <a:p>
                <a:pPr>
                  <a:defRPr sz="1200"/>
                </a:pPr>
                <a:r>
                  <a:rPr lang="en-US" sz="1200"/>
                  <a:t>CV, % of TEa%</a:t>
                </a:r>
              </a:p>
            </c:rich>
          </c:tx>
          <c:overlay val="0"/>
        </c:title>
        <c:numFmt formatCode="General" sourceLinked="1"/>
        <c:majorTickMark val="none"/>
        <c:minorTickMark val="none"/>
        <c:tickLblPos val="nextTo"/>
        <c:txPr>
          <a:bodyPr/>
          <a:lstStyle/>
          <a:p>
            <a:pPr>
              <a:defRPr sz="1050" b="1"/>
            </a:pPr>
            <a:endParaRPr lang="en-US"/>
          </a:p>
        </c:txPr>
        <c:crossAx val="457697680"/>
        <c:crosses val="autoZero"/>
        <c:crossBetween val="midCat"/>
      </c:valAx>
      <c:valAx>
        <c:axId val="457697680"/>
        <c:scaling>
          <c:orientation val="minMax"/>
          <c:max val="100"/>
        </c:scaling>
        <c:delete val="0"/>
        <c:axPos val="l"/>
        <c:majorGridlines/>
        <c:title>
          <c:tx>
            <c:rich>
              <a:bodyPr/>
              <a:lstStyle/>
              <a:p>
                <a:pPr>
                  <a:defRPr sz="1000"/>
                </a:pPr>
                <a:r>
                  <a:rPr lang="en-US" sz="1000"/>
                  <a:t>Bias, % of TEa%</a:t>
                </a:r>
              </a:p>
            </c:rich>
          </c:tx>
          <c:overlay val="0"/>
        </c:title>
        <c:numFmt formatCode="General" sourceLinked="1"/>
        <c:majorTickMark val="none"/>
        <c:minorTickMark val="none"/>
        <c:tickLblPos val="nextTo"/>
        <c:txPr>
          <a:bodyPr/>
          <a:lstStyle/>
          <a:p>
            <a:pPr>
              <a:defRPr sz="800" b="1"/>
            </a:pPr>
            <a:endParaRPr lang="en-US"/>
          </a:p>
        </c:txPr>
        <c:crossAx val="457702384"/>
        <c:crosses val="autoZero"/>
        <c:crossBetween val="midCat"/>
      </c:valAx>
    </c:plotArea>
    <c:legend>
      <c:legendPos val="r"/>
      <c:overlay val="0"/>
      <c:txPr>
        <a:bodyPr/>
        <a:lstStyle/>
        <a:p>
          <a:pPr>
            <a:defRPr sz="8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050" b="0" i="0" baseline="0" dirty="0">
                <a:effectLst/>
              </a:rPr>
              <a:t>Medical Center Urine assays </a:t>
            </a:r>
          </a:p>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050" b="0" i="0" baseline="0" dirty="0">
                <a:effectLst/>
              </a:rPr>
              <a:t>performance </a:t>
            </a:r>
            <a:r>
              <a:rPr lang="en-US" sz="1050" b="0" i="0" baseline="0" dirty="0" err="1">
                <a:effectLst/>
              </a:rPr>
              <a:t>Alinity</a:t>
            </a:r>
            <a:r>
              <a:rPr lang="en-US" sz="1050" b="0" i="0" baseline="0" dirty="0">
                <a:effectLst/>
              </a:rPr>
              <a:t> 3</a:t>
            </a:r>
            <a:r>
              <a:rPr lang="ru-RU" sz="1050" b="0" i="0" baseline="0" dirty="0">
                <a:effectLst/>
              </a:rPr>
              <a:t> </a:t>
            </a:r>
            <a:r>
              <a:rPr lang="en-US" sz="1050" b="0" i="0" baseline="0" dirty="0">
                <a:effectLst/>
              </a:rPr>
              <a:t>(04 assays) </a:t>
            </a:r>
            <a:endParaRPr lang="en-US" sz="1050" b="0" dirty="0">
              <a:effectLst/>
            </a:endParaRPr>
          </a:p>
        </c:rich>
      </c:tx>
      <c:overlay val="0"/>
    </c:title>
    <c:autoTitleDeleted val="0"/>
    <c:plotArea>
      <c:layout>
        <c:manualLayout>
          <c:layoutTarget val="inner"/>
          <c:xMode val="edge"/>
          <c:yMode val="edge"/>
          <c:x val="0.12725469978999818"/>
          <c:y val="0.16845231978779587"/>
          <c:w val="0.65067112201568078"/>
          <c:h val="0.70585186335774797"/>
        </c:manualLayout>
      </c:layout>
      <c:scatterChart>
        <c:scatterStyle val="lineMarker"/>
        <c:varyColors val="0"/>
        <c:ser>
          <c:idx val="1"/>
          <c:order val="0"/>
          <c:tx>
            <c:v>2 Sigma</c:v>
          </c:tx>
          <c:spPr>
            <a:ln w="28575">
              <a:solidFill>
                <a:srgbClr val="C00000"/>
              </a:solidFill>
            </a:ln>
          </c:spPr>
          <c:marker>
            <c:symbol val="none"/>
          </c:marker>
          <c:xVal>
            <c:numRef>
              <c:f>'Urine Alinity 3'!$P$5:$P$8</c:f>
              <c:numCache>
                <c:formatCode>General</c:formatCode>
                <c:ptCount val="4"/>
                <c:pt idx="0">
                  <c:v>0</c:v>
                </c:pt>
                <c:pt idx="1">
                  <c:v>50</c:v>
                </c:pt>
                <c:pt idx="3">
                  <c:v>50</c:v>
                </c:pt>
              </c:numCache>
            </c:numRef>
          </c:xVal>
          <c:yVal>
            <c:numRef>
              <c:f>'Urine Alinity 3'!$Q$5:$Q$8</c:f>
              <c:numCache>
                <c:formatCode>General</c:formatCode>
                <c:ptCount val="4"/>
                <c:pt idx="0">
                  <c:v>100</c:v>
                </c:pt>
                <c:pt idx="1">
                  <c:v>0</c:v>
                </c:pt>
                <c:pt idx="3">
                  <c:v>0</c:v>
                </c:pt>
              </c:numCache>
            </c:numRef>
          </c:yVal>
          <c:smooth val="0"/>
          <c:extLst>
            <c:ext xmlns:c16="http://schemas.microsoft.com/office/drawing/2014/chart" uri="{C3380CC4-5D6E-409C-BE32-E72D297353CC}">
              <c16:uniqueId val="{00000000-945F-4DD6-96EB-564FB63E0F4E}"/>
            </c:ext>
          </c:extLst>
        </c:ser>
        <c:ser>
          <c:idx val="2"/>
          <c:order val="1"/>
          <c:tx>
            <c:v>3 Sigma</c:v>
          </c:tx>
          <c:spPr>
            <a:ln w="28575">
              <a:solidFill>
                <a:schemeClr val="bg1">
                  <a:lumMod val="50000"/>
                </a:schemeClr>
              </a:solidFill>
            </a:ln>
          </c:spPr>
          <c:marker>
            <c:symbol val="none"/>
          </c:marker>
          <c:xVal>
            <c:numRef>
              <c:f>'Urine Alinity 3'!$P$9:$P$11</c:f>
              <c:numCache>
                <c:formatCode>0.00</c:formatCode>
                <c:ptCount val="3"/>
                <c:pt idx="0" formatCode="General">
                  <c:v>0</c:v>
                </c:pt>
                <c:pt idx="1">
                  <c:v>33.333333333333336</c:v>
                </c:pt>
                <c:pt idx="2">
                  <c:v>33.333333333333336</c:v>
                </c:pt>
              </c:numCache>
            </c:numRef>
          </c:xVal>
          <c:yVal>
            <c:numRef>
              <c:f>'Urine Alinity 3'!$Q$9:$Q$11</c:f>
              <c:numCache>
                <c:formatCode>General</c:formatCode>
                <c:ptCount val="3"/>
                <c:pt idx="0">
                  <c:v>100</c:v>
                </c:pt>
                <c:pt idx="1">
                  <c:v>0</c:v>
                </c:pt>
                <c:pt idx="2">
                  <c:v>0</c:v>
                </c:pt>
              </c:numCache>
            </c:numRef>
          </c:yVal>
          <c:smooth val="0"/>
          <c:extLst>
            <c:ext xmlns:c16="http://schemas.microsoft.com/office/drawing/2014/chart" uri="{C3380CC4-5D6E-409C-BE32-E72D297353CC}">
              <c16:uniqueId val="{00000001-945F-4DD6-96EB-564FB63E0F4E}"/>
            </c:ext>
          </c:extLst>
        </c:ser>
        <c:ser>
          <c:idx val="3"/>
          <c:order val="2"/>
          <c:tx>
            <c:v>4 Sigma</c:v>
          </c:tx>
          <c:spPr>
            <a:ln w="28575">
              <a:solidFill>
                <a:schemeClr val="tx1">
                  <a:lumMod val="65000"/>
                  <a:lumOff val="35000"/>
                </a:schemeClr>
              </a:solidFill>
            </a:ln>
          </c:spPr>
          <c:marker>
            <c:symbol val="none"/>
          </c:marker>
          <c:xVal>
            <c:numRef>
              <c:f>'Urine Alinity 3'!$P$13:$P$15</c:f>
              <c:numCache>
                <c:formatCode>0.00</c:formatCode>
                <c:ptCount val="3"/>
                <c:pt idx="0" formatCode="General">
                  <c:v>0</c:v>
                </c:pt>
                <c:pt idx="1">
                  <c:v>25</c:v>
                </c:pt>
                <c:pt idx="2">
                  <c:v>25</c:v>
                </c:pt>
              </c:numCache>
            </c:numRef>
          </c:xVal>
          <c:yVal>
            <c:numRef>
              <c:f>'Urine Alinity 3'!$Q$13:$Q$15</c:f>
              <c:numCache>
                <c:formatCode>General</c:formatCode>
                <c:ptCount val="3"/>
                <c:pt idx="0">
                  <c:v>100</c:v>
                </c:pt>
                <c:pt idx="1">
                  <c:v>0</c:v>
                </c:pt>
                <c:pt idx="2">
                  <c:v>0</c:v>
                </c:pt>
              </c:numCache>
            </c:numRef>
          </c:yVal>
          <c:smooth val="0"/>
          <c:extLst>
            <c:ext xmlns:c16="http://schemas.microsoft.com/office/drawing/2014/chart" uri="{C3380CC4-5D6E-409C-BE32-E72D297353CC}">
              <c16:uniqueId val="{00000002-945F-4DD6-96EB-564FB63E0F4E}"/>
            </c:ext>
          </c:extLst>
        </c:ser>
        <c:ser>
          <c:idx val="4"/>
          <c:order val="3"/>
          <c:tx>
            <c:v>5 Sigma</c:v>
          </c:tx>
          <c:spPr>
            <a:ln w="28575">
              <a:solidFill>
                <a:schemeClr val="tx2"/>
              </a:solidFill>
            </a:ln>
          </c:spPr>
          <c:marker>
            <c:symbol val="none"/>
          </c:marker>
          <c:xVal>
            <c:numRef>
              <c:f>'Urine Alinity 3'!$P$16:$P$18</c:f>
              <c:numCache>
                <c:formatCode>General</c:formatCode>
                <c:ptCount val="3"/>
                <c:pt idx="0">
                  <c:v>0</c:v>
                </c:pt>
                <c:pt idx="1">
                  <c:v>20</c:v>
                </c:pt>
                <c:pt idx="2">
                  <c:v>20</c:v>
                </c:pt>
              </c:numCache>
            </c:numRef>
          </c:xVal>
          <c:yVal>
            <c:numRef>
              <c:f>'Urine Alinity 3'!$Q$16:$Q$18</c:f>
              <c:numCache>
                <c:formatCode>General</c:formatCode>
                <c:ptCount val="3"/>
                <c:pt idx="0">
                  <c:v>100</c:v>
                </c:pt>
                <c:pt idx="1">
                  <c:v>0</c:v>
                </c:pt>
                <c:pt idx="2">
                  <c:v>0</c:v>
                </c:pt>
              </c:numCache>
            </c:numRef>
          </c:yVal>
          <c:smooth val="0"/>
          <c:extLst>
            <c:ext xmlns:c16="http://schemas.microsoft.com/office/drawing/2014/chart" uri="{C3380CC4-5D6E-409C-BE32-E72D297353CC}">
              <c16:uniqueId val="{00000003-945F-4DD6-96EB-564FB63E0F4E}"/>
            </c:ext>
          </c:extLst>
        </c:ser>
        <c:ser>
          <c:idx val="5"/>
          <c:order val="4"/>
          <c:tx>
            <c:v>6 Sigma</c:v>
          </c:tx>
          <c:spPr>
            <a:ln w="34925">
              <a:solidFill>
                <a:srgbClr val="00B050"/>
              </a:solidFill>
            </a:ln>
          </c:spPr>
          <c:marker>
            <c:symbol val="none"/>
          </c:marker>
          <c:xVal>
            <c:numRef>
              <c:f>'Urine Alinity 3'!$P$19:$P$21</c:f>
              <c:numCache>
                <c:formatCode>0.00</c:formatCode>
                <c:ptCount val="3"/>
                <c:pt idx="0" formatCode="General">
                  <c:v>0</c:v>
                </c:pt>
                <c:pt idx="1">
                  <c:v>16.666666666666668</c:v>
                </c:pt>
                <c:pt idx="2">
                  <c:v>16.666666666666668</c:v>
                </c:pt>
              </c:numCache>
            </c:numRef>
          </c:xVal>
          <c:yVal>
            <c:numRef>
              <c:f>'Urine Alinity 3'!$Q$19:$Q$21</c:f>
              <c:numCache>
                <c:formatCode>General</c:formatCode>
                <c:ptCount val="3"/>
                <c:pt idx="0">
                  <c:v>100</c:v>
                </c:pt>
                <c:pt idx="1">
                  <c:v>0</c:v>
                </c:pt>
                <c:pt idx="2">
                  <c:v>0</c:v>
                </c:pt>
              </c:numCache>
            </c:numRef>
          </c:yVal>
          <c:smooth val="0"/>
          <c:extLst>
            <c:ext xmlns:c16="http://schemas.microsoft.com/office/drawing/2014/chart" uri="{C3380CC4-5D6E-409C-BE32-E72D297353CC}">
              <c16:uniqueId val="{00000004-945F-4DD6-96EB-564FB63E0F4E}"/>
            </c:ext>
          </c:extLst>
        </c:ser>
        <c:ser>
          <c:idx val="0"/>
          <c:order val="5"/>
          <c:tx>
            <c:v>6 Sigma Assays</c:v>
          </c:tx>
          <c:spPr>
            <a:ln w="28575">
              <a:noFill/>
            </a:ln>
            <a:effectLst>
              <a:softEdge rad="0"/>
            </a:effectLst>
          </c:spPr>
          <c:marker>
            <c:symbol val="circle"/>
            <c:size val="14"/>
            <c:spPr>
              <a:solidFill>
                <a:srgbClr val="00B050"/>
              </a:solidFill>
              <a:ln w="19050">
                <a:solidFill>
                  <a:schemeClr val="tx1"/>
                </a:solidFill>
              </a:ln>
              <a:effectLst>
                <a:softEdge rad="0"/>
              </a:effectLst>
            </c:spPr>
          </c:marker>
          <c:xVal>
            <c:numRef>
              <c:f>'Urine Alinity 3'!$K$6:$K$31</c:f>
              <c:numCache>
                <c:formatCode>0.00</c:formatCode>
                <c:ptCount val="26"/>
                <c:pt idx="0">
                  <c:v>3.97</c:v>
                </c:pt>
                <c:pt idx="1">
                  <c:v>11.32</c:v>
                </c:pt>
                <c:pt idx="2">
                  <c:v>3.81</c:v>
                </c:pt>
                <c:pt idx="3">
                  <c:v>5.03</c:v>
                </c:pt>
              </c:numCache>
            </c:numRef>
          </c:xVal>
          <c:yVal>
            <c:numRef>
              <c:f>'Urine Alinity 3'!$L$6:$L$31</c:f>
              <c:numCache>
                <c:formatCode>0.00</c:formatCode>
                <c:ptCount val="26"/>
                <c:pt idx="0">
                  <c:v>6.49</c:v>
                </c:pt>
                <c:pt idx="1">
                  <c:v>10</c:v>
                </c:pt>
                <c:pt idx="2">
                  <c:v>0.11</c:v>
                </c:pt>
                <c:pt idx="3">
                  <c:v>2.59</c:v>
                </c:pt>
              </c:numCache>
            </c:numRef>
          </c:yVal>
          <c:smooth val="0"/>
          <c:extLst>
            <c:ext xmlns:c16="http://schemas.microsoft.com/office/drawing/2014/chart" uri="{C3380CC4-5D6E-409C-BE32-E72D297353CC}">
              <c16:uniqueId val="{00000005-945F-4DD6-96EB-564FB63E0F4E}"/>
            </c:ext>
          </c:extLst>
        </c:ser>
        <c:ser>
          <c:idx val="6"/>
          <c:order val="6"/>
          <c:tx>
            <c:v>5 Sigma Assays</c:v>
          </c:tx>
          <c:spPr>
            <a:ln w="28575">
              <a:noFill/>
            </a:ln>
          </c:spPr>
          <c:marker>
            <c:symbol val="circle"/>
            <c:size val="14"/>
            <c:spPr>
              <a:solidFill>
                <a:srgbClr val="0070C0"/>
              </a:solidFill>
              <a:ln w="19050">
                <a:solidFill>
                  <a:schemeClr val="tx1"/>
                </a:solidFill>
              </a:ln>
            </c:spPr>
          </c:marker>
          <c:xVal>
            <c:numRef>
              <c:f>'Urine Alinity 3'!$K$32:$K$39</c:f>
              <c:numCache>
                <c:formatCode>General</c:formatCode>
                <c:ptCount val="8"/>
              </c:numCache>
            </c:numRef>
          </c:xVal>
          <c:yVal>
            <c:numRef>
              <c:f>'Urine Alinity 3'!$L$32:$L$39</c:f>
              <c:numCache>
                <c:formatCode>General</c:formatCode>
                <c:ptCount val="8"/>
              </c:numCache>
            </c:numRef>
          </c:yVal>
          <c:smooth val="0"/>
          <c:extLst>
            <c:ext xmlns:c16="http://schemas.microsoft.com/office/drawing/2014/chart" uri="{C3380CC4-5D6E-409C-BE32-E72D297353CC}">
              <c16:uniqueId val="{00000006-945F-4DD6-96EB-564FB63E0F4E}"/>
            </c:ext>
          </c:extLst>
        </c:ser>
        <c:ser>
          <c:idx val="7"/>
          <c:order val="7"/>
          <c:tx>
            <c:v>4 Sigma Assays</c:v>
          </c:tx>
          <c:spPr>
            <a:ln w="28575">
              <a:noFill/>
            </a:ln>
          </c:spPr>
          <c:marker>
            <c:symbol val="circle"/>
            <c:size val="14"/>
            <c:spPr>
              <a:solidFill>
                <a:srgbClr val="00B0F0"/>
              </a:solidFill>
              <a:ln w="19050">
                <a:solidFill>
                  <a:schemeClr val="tx1"/>
                </a:solidFill>
              </a:ln>
            </c:spPr>
          </c:marker>
          <c:xVal>
            <c:numRef>
              <c:f>'Urine Alinity 3'!$K$40:$K$47</c:f>
              <c:numCache>
                <c:formatCode>General</c:formatCode>
                <c:ptCount val="8"/>
              </c:numCache>
            </c:numRef>
          </c:xVal>
          <c:yVal>
            <c:numRef>
              <c:f>'Urine Alinity 3'!$L$40:$L$47</c:f>
              <c:numCache>
                <c:formatCode>General</c:formatCode>
                <c:ptCount val="8"/>
              </c:numCache>
            </c:numRef>
          </c:yVal>
          <c:smooth val="0"/>
          <c:extLst>
            <c:ext xmlns:c16="http://schemas.microsoft.com/office/drawing/2014/chart" uri="{C3380CC4-5D6E-409C-BE32-E72D297353CC}">
              <c16:uniqueId val="{00000007-945F-4DD6-96EB-564FB63E0F4E}"/>
            </c:ext>
          </c:extLst>
        </c:ser>
        <c:dLbls>
          <c:showLegendKey val="0"/>
          <c:showVal val="0"/>
          <c:showCatName val="0"/>
          <c:showSerName val="0"/>
          <c:showPercent val="0"/>
          <c:showBubbleSize val="0"/>
        </c:dLbls>
        <c:axId val="457702384"/>
        <c:axId val="457697680"/>
      </c:scatterChart>
      <c:valAx>
        <c:axId val="457702384"/>
        <c:scaling>
          <c:orientation val="minMax"/>
          <c:max val="50"/>
        </c:scaling>
        <c:delete val="0"/>
        <c:axPos val="b"/>
        <c:majorGridlines/>
        <c:title>
          <c:tx>
            <c:rich>
              <a:bodyPr/>
              <a:lstStyle/>
              <a:p>
                <a:pPr>
                  <a:defRPr sz="1200"/>
                </a:pPr>
                <a:r>
                  <a:rPr lang="en-US" sz="1200"/>
                  <a:t>CV, % of TEa%</a:t>
                </a:r>
              </a:p>
            </c:rich>
          </c:tx>
          <c:overlay val="0"/>
        </c:title>
        <c:numFmt formatCode="General" sourceLinked="1"/>
        <c:majorTickMark val="none"/>
        <c:minorTickMark val="none"/>
        <c:tickLblPos val="nextTo"/>
        <c:txPr>
          <a:bodyPr/>
          <a:lstStyle/>
          <a:p>
            <a:pPr>
              <a:defRPr sz="1200" b="1"/>
            </a:pPr>
            <a:endParaRPr lang="en-US"/>
          </a:p>
        </c:txPr>
        <c:crossAx val="457697680"/>
        <c:crosses val="autoZero"/>
        <c:crossBetween val="midCat"/>
      </c:valAx>
      <c:valAx>
        <c:axId val="457697680"/>
        <c:scaling>
          <c:orientation val="minMax"/>
          <c:max val="100"/>
        </c:scaling>
        <c:delete val="0"/>
        <c:axPos val="l"/>
        <c:majorGridlines/>
        <c:title>
          <c:tx>
            <c:rich>
              <a:bodyPr/>
              <a:lstStyle/>
              <a:p>
                <a:pPr>
                  <a:defRPr sz="1200"/>
                </a:pPr>
                <a:r>
                  <a:rPr lang="en-US" sz="1200"/>
                  <a:t>Bias, % of TEa%</a:t>
                </a:r>
              </a:p>
            </c:rich>
          </c:tx>
          <c:overlay val="0"/>
        </c:title>
        <c:numFmt formatCode="General" sourceLinked="1"/>
        <c:majorTickMark val="none"/>
        <c:minorTickMark val="none"/>
        <c:tickLblPos val="nextTo"/>
        <c:txPr>
          <a:bodyPr/>
          <a:lstStyle/>
          <a:p>
            <a:pPr>
              <a:defRPr sz="1200" b="1"/>
            </a:pPr>
            <a:endParaRPr lang="en-US"/>
          </a:p>
        </c:txPr>
        <c:crossAx val="457702384"/>
        <c:crosses val="autoZero"/>
        <c:crossBetween val="midCat"/>
      </c:valAx>
    </c:plotArea>
    <c:legend>
      <c:legendPos val="r"/>
      <c:overlay val="0"/>
      <c:txPr>
        <a:bodyPr/>
        <a:lstStyle/>
        <a:p>
          <a:pPr>
            <a:defRPr sz="700"/>
          </a:pPr>
          <a:endParaRPr lang="en-US"/>
        </a:p>
      </c:txPr>
    </c:legend>
    <c:plotVisOnly val="1"/>
    <c:dispBlanksAs val="gap"/>
    <c:showDLblsOverMax val="0"/>
  </c:chart>
  <c:spPr>
    <a:solidFill>
      <a:schemeClr val="bg1"/>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400" b="1" i="0" baseline="0" dirty="0">
                <a:effectLst/>
              </a:rPr>
              <a:t>Medical Center Immunoassays performance</a:t>
            </a:r>
          </a:p>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400" b="1" i="0" baseline="0" dirty="0">
                <a:effectLst/>
              </a:rPr>
              <a:t> </a:t>
            </a:r>
            <a:r>
              <a:rPr lang="en-US" sz="1400" b="1" i="0" baseline="0" dirty="0" err="1">
                <a:effectLst/>
              </a:rPr>
              <a:t>Alinity</a:t>
            </a:r>
            <a:r>
              <a:rPr lang="en-US" sz="1400" b="1" i="0" baseline="0" dirty="0">
                <a:effectLst/>
              </a:rPr>
              <a:t> 1</a:t>
            </a:r>
            <a:r>
              <a:rPr lang="ru-RU" sz="1400" b="1" i="0" baseline="0" dirty="0">
                <a:effectLst/>
              </a:rPr>
              <a:t> </a:t>
            </a:r>
            <a:r>
              <a:rPr lang="en-US" sz="1400" b="1" i="0" baseline="0" dirty="0">
                <a:effectLst/>
              </a:rPr>
              <a:t>(19 assays) </a:t>
            </a:r>
            <a:endParaRPr lang="en-US" sz="1400" dirty="0">
              <a:effectLst/>
            </a:endParaRPr>
          </a:p>
        </c:rich>
      </c:tx>
      <c:overlay val="0"/>
    </c:title>
    <c:autoTitleDeleted val="0"/>
    <c:plotArea>
      <c:layout>
        <c:manualLayout>
          <c:layoutTarget val="inner"/>
          <c:xMode val="edge"/>
          <c:yMode val="edge"/>
          <c:x val="0.12725469978999818"/>
          <c:y val="0.16819708900023861"/>
          <c:w val="0.65067112201568078"/>
          <c:h val="0.70023693629205441"/>
        </c:manualLayout>
      </c:layout>
      <c:scatterChart>
        <c:scatterStyle val="lineMarker"/>
        <c:varyColors val="0"/>
        <c:ser>
          <c:idx val="1"/>
          <c:order val="0"/>
          <c:tx>
            <c:v>2 Sigma</c:v>
          </c:tx>
          <c:spPr>
            <a:ln w="28575">
              <a:solidFill>
                <a:srgbClr val="C00000"/>
              </a:solidFill>
            </a:ln>
          </c:spPr>
          <c:marker>
            <c:symbol val="none"/>
          </c:marker>
          <c:xVal>
            <c:numRef>
              <c:f>'IA Alinity 1'!$P$5:$P$8</c:f>
              <c:numCache>
                <c:formatCode>General</c:formatCode>
                <c:ptCount val="4"/>
                <c:pt idx="0">
                  <c:v>0</c:v>
                </c:pt>
                <c:pt idx="1">
                  <c:v>50</c:v>
                </c:pt>
                <c:pt idx="3">
                  <c:v>50</c:v>
                </c:pt>
              </c:numCache>
            </c:numRef>
          </c:xVal>
          <c:yVal>
            <c:numRef>
              <c:f>'IA Alinity 1'!$Q$5:$Q$8</c:f>
              <c:numCache>
                <c:formatCode>General</c:formatCode>
                <c:ptCount val="4"/>
                <c:pt idx="0">
                  <c:v>100</c:v>
                </c:pt>
                <c:pt idx="1">
                  <c:v>0</c:v>
                </c:pt>
                <c:pt idx="3">
                  <c:v>0</c:v>
                </c:pt>
              </c:numCache>
            </c:numRef>
          </c:yVal>
          <c:smooth val="0"/>
          <c:extLst>
            <c:ext xmlns:c16="http://schemas.microsoft.com/office/drawing/2014/chart" uri="{C3380CC4-5D6E-409C-BE32-E72D297353CC}">
              <c16:uniqueId val="{00000000-3620-44AA-876D-653874B4D492}"/>
            </c:ext>
          </c:extLst>
        </c:ser>
        <c:ser>
          <c:idx val="2"/>
          <c:order val="1"/>
          <c:tx>
            <c:v>3 Sigma</c:v>
          </c:tx>
          <c:spPr>
            <a:ln w="28575">
              <a:solidFill>
                <a:schemeClr val="bg1">
                  <a:lumMod val="50000"/>
                </a:schemeClr>
              </a:solidFill>
            </a:ln>
          </c:spPr>
          <c:marker>
            <c:symbol val="none"/>
          </c:marker>
          <c:xVal>
            <c:numRef>
              <c:f>'IA Alinity 1'!$P$9:$P$11</c:f>
              <c:numCache>
                <c:formatCode>0.00</c:formatCode>
                <c:ptCount val="3"/>
                <c:pt idx="0" formatCode="General">
                  <c:v>0</c:v>
                </c:pt>
                <c:pt idx="1">
                  <c:v>33.333333333333336</c:v>
                </c:pt>
                <c:pt idx="2">
                  <c:v>33.333333333333336</c:v>
                </c:pt>
              </c:numCache>
            </c:numRef>
          </c:xVal>
          <c:yVal>
            <c:numRef>
              <c:f>'IA Alinity 1'!$Q$9:$Q$11</c:f>
              <c:numCache>
                <c:formatCode>General</c:formatCode>
                <c:ptCount val="3"/>
                <c:pt idx="0">
                  <c:v>100</c:v>
                </c:pt>
                <c:pt idx="1">
                  <c:v>0</c:v>
                </c:pt>
                <c:pt idx="2">
                  <c:v>0</c:v>
                </c:pt>
              </c:numCache>
            </c:numRef>
          </c:yVal>
          <c:smooth val="0"/>
          <c:extLst>
            <c:ext xmlns:c16="http://schemas.microsoft.com/office/drawing/2014/chart" uri="{C3380CC4-5D6E-409C-BE32-E72D297353CC}">
              <c16:uniqueId val="{00000001-3620-44AA-876D-653874B4D492}"/>
            </c:ext>
          </c:extLst>
        </c:ser>
        <c:ser>
          <c:idx val="3"/>
          <c:order val="2"/>
          <c:tx>
            <c:v>4 Sigma</c:v>
          </c:tx>
          <c:spPr>
            <a:ln w="28575">
              <a:solidFill>
                <a:schemeClr val="tx1">
                  <a:lumMod val="65000"/>
                  <a:lumOff val="35000"/>
                </a:schemeClr>
              </a:solidFill>
            </a:ln>
          </c:spPr>
          <c:marker>
            <c:symbol val="none"/>
          </c:marker>
          <c:xVal>
            <c:numRef>
              <c:f>'IA Alinity 1'!$P$13:$P$15</c:f>
              <c:numCache>
                <c:formatCode>0.00</c:formatCode>
                <c:ptCount val="3"/>
                <c:pt idx="0" formatCode="General">
                  <c:v>0</c:v>
                </c:pt>
                <c:pt idx="1">
                  <c:v>25</c:v>
                </c:pt>
                <c:pt idx="2">
                  <c:v>25</c:v>
                </c:pt>
              </c:numCache>
            </c:numRef>
          </c:xVal>
          <c:yVal>
            <c:numRef>
              <c:f>'IA Alinity 1'!$Q$13:$Q$15</c:f>
              <c:numCache>
                <c:formatCode>General</c:formatCode>
                <c:ptCount val="3"/>
                <c:pt idx="0">
                  <c:v>100</c:v>
                </c:pt>
                <c:pt idx="1">
                  <c:v>0</c:v>
                </c:pt>
                <c:pt idx="2">
                  <c:v>0</c:v>
                </c:pt>
              </c:numCache>
            </c:numRef>
          </c:yVal>
          <c:smooth val="0"/>
          <c:extLst>
            <c:ext xmlns:c16="http://schemas.microsoft.com/office/drawing/2014/chart" uri="{C3380CC4-5D6E-409C-BE32-E72D297353CC}">
              <c16:uniqueId val="{00000002-3620-44AA-876D-653874B4D492}"/>
            </c:ext>
          </c:extLst>
        </c:ser>
        <c:ser>
          <c:idx val="4"/>
          <c:order val="3"/>
          <c:tx>
            <c:v>5 Sigma</c:v>
          </c:tx>
          <c:spPr>
            <a:ln w="28575">
              <a:solidFill>
                <a:schemeClr val="tx2"/>
              </a:solidFill>
            </a:ln>
          </c:spPr>
          <c:marker>
            <c:symbol val="none"/>
          </c:marker>
          <c:xVal>
            <c:numRef>
              <c:f>'IA Alinity 1'!$P$16:$P$18</c:f>
              <c:numCache>
                <c:formatCode>General</c:formatCode>
                <c:ptCount val="3"/>
                <c:pt idx="0">
                  <c:v>0</c:v>
                </c:pt>
                <c:pt idx="1">
                  <c:v>20</c:v>
                </c:pt>
                <c:pt idx="2">
                  <c:v>20</c:v>
                </c:pt>
              </c:numCache>
            </c:numRef>
          </c:xVal>
          <c:yVal>
            <c:numRef>
              <c:f>'IA Alinity 1'!$Q$16:$Q$18</c:f>
              <c:numCache>
                <c:formatCode>General</c:formatCode>
                <c:ptCount val="3"/>
                <c:pt idx="0">
                  <c:v>100</c:v>
                </c:pt>
                <c:pt idx="1">
                  <c:v>0</c:v>
                </c:pt>
                <c:pt idx="2">
                  <c:v>0</c:v>
                </c:pt>
              </c:numCache>
            </c:numRef>
          </c:yVal>
          <c:smooth val="0"/>
          <c:extLst>
            <c:ext xmlns:c16="http://schemas.microsoft.com/office/drawing/2014/chart" uri="{C3380CC4-5D6E-409C-BE32-E72D297353CC}">
              <c16:uniqueId val="{00000003-3620-44AA-876D-653874B4D492}"/>
            </c:ext>
          </c:extLst>
        </c:ser>
        <c:ser>
          <c:idx val="5"/>
          <c:order val="4"/>
          <c:tx>
            <c:v>6 Sigma</c:v>
          </c:tx>
          <c:spPr>
            <a:ln w="34925">
              <a:solidFill>
                <a:srgbClr val="00B050"/>
              </a:solidFill>
            </a:ln>
          </c:spPr>
          <c:marker>
            <c:symbol val="none"/>
          </c:marker>
          <c:xVal>
            <c:numRef>
              <c:f>'IA Alinity 1'!$P$19:$P$21</c:f>
              <c:numCache>
                <c:formatCode>0.00</c:formatCode>
                <c:ptCount val="3"/>
                <c:pt idx="0" formatCode="General">
                  <c:v>0</c:v>
                </c:pt>
                <c:pt idx="1">
                  <c:v>16.666666666666668</c:v>
                </c:pt>
                <c:pt idx="2">
                  <c:v>16.666666666666668</c:v>
                </c:pt>
              </c:numCache>
            </c:numRef>
          </c:xVal>
          <c:yVal>
            <c:numRef>
              <c:f>'IA Alinity 1'!$Q$19:$Q$21</c:f>
              <c:numCache>
                <c:formatCode>General</c:formatCode>
                <c:ptCount val="3"/>
                <c:pt idx="0">
                  <c:v>100</c:v>
                </c:pt>
                <c:pt idx="1">
                  <c:v>0</c:v>
                </c:pt>
                <c:pt idx="2">
                  <c:v>0</c:v>
                </c:pt>
              </c:numCache>
            </c:numRef>
          </c:yVal>
          <c:smooth val="0"/>
          <c:extLst>
            <c:ext xmlns:c16="http://schemas.microsoft.com/office/drawing/2014/chart" uri="{C3380CC4-5D6E-409C-BE32-E72D297353CC}">
              <c16:uniqueId val="{00000004-3620-44AA-876D-653874B4D492}"/>
            </c:ext>
          </c:extLst>
        </c:ser>
        <c:ser>
          <c:idx val="0"/>
          <c:order val="5"/>
          <c:tx>
            <c:v>6 Sigma Assays</c:v>
          </c:tx>
          <c:spPr>
            <a:ln w="28575">
              <a:noFill/>
            </a:ln>
            <a:effectLst>
              <a:softEdge rad="0"/>
            </a:effectLst>
          </c:spPr>
          <c:marker>
            <c:symbol val="circle"/>
            <c:size val="14"/>
            <c:spPr>
              <a:solidFill>
                <a:srgbClr val="00B050"/>
              </a:solidFill>
              <a:ln w="19050">
                <a:solidFill>
                  <a:schemeClr val="tx1"/>
                </a:solidFill>
              </a:ln>
              <a:effectLst>
                <a:softEdge rad="0"/>
              </a:effectLst>
            </c:spPr>
          </c:marker>
          <c:xVal>
            <c:numRef>
              <c:f>'IA Alinity 1'!$K$6:$K$31</c:f>
              <c:numCache>
                <c:formatCode>0.00</c:formatCode>
                <c:ptCount val="26"/>
                <c:pt idx="0">
                  <c:v>13.25</c:v>
                </c:pt>
                <c:pt idx="1">
                  <c:v>9.84</c:v>
                </c:pt>
                <c:pt idx="2">
                  <c:v>15.83</c:v>
                </c:pt>
                <c:pt idx="3">
                  <c:v>11.99</c:v>
                </c:pt>
                <c:pt idx="4">
                  <c:v>14.97</c:v>
                </c:pt>
                <c:pt idx="5">
                  <c:v>15.16</c:v>
                </c:pt>
                <c:pt idx="6">
                  <c:v>8.18</c:v>
                </c:pt>
                <c:pt idx="7">
                  <c:v>11.26</c:v>
                </c:pt>
                <c:pt idx="8">
                  <c:v>14.92</c:v>
                </c:pt>
                <c:pt idx="9">
                  <c:v>11.9</c:v>
                </c:pt>
                <c:pt idx="10">
                  <c:v>8.76</c:v>
                </c:pt>
              </c:numCache>
            </c:numRef>
          </c:xVal>
          <c:yVal>
            <c:numRef>
              <c:f>'IA Alinity 1'!$L$6:$L$31</c:f>
              <c:numCache>
                <c:formatCode>0.00</c:formatCode>
                <c:ptCount val="26"/>
                <c:pt idx="0">
                  <c:v>3.75</c:v>
                </c:pt>
                <c:pt idx="1">
                  <c:v>1.1499999999999999</c:v>
                </c:pt>
                <c:pt idx="2">
                  <c:v>0.15</c:v>
                </c:pt>
                <c:pt idx="3">
                  <c:v>2.4</c:v>
                </c:pt>
                <c:pt idx="4">
                  <c:v>2.67</c:v>
                </c:pt>
                <c:pt idx="5">
                  <c:v>8.36</c:v>
                </c:pt>
                <c:pt idx="6">
                  <c:v>0.68</c:v>
                </c:pt>
                <c:pt idx="7">
                  <c:v>2.27</c:v>
                </c:pt>
                <c:pt idx="8">
                  <c:v>0.76</c:v>
                </c:pt>
                <c:pt idx="9">
                  <c:v>7.4</c:v>
                </c:pt>
                <c:pt idx="10">
                  <c:v>1.41</c:v>
                </c:pt>
              </c:numCache>
            </c:numRef>
          </c:yVal>
          <c:smooth val="0"/>
          <c:extLst>
            <c:ext xmlns:c16="http://schemas.microsoft.com/office/drawing/2014/chart" uri="{C3380CC4-5D6E-409C-BE32-E72D297353CC}">
              <c16:uniqueId val="{00000005-3620-44AA-876D-653874B4D492}"/>
            </c:ext>
          </c:extLst>
        </c:ser>
        <c:ser>
          <c:idx val="6"/>
          <c:order val="6"/>
          <c:tx>
            <c:v>5 Sigma Assays</c:v>
          </c:tx>
          <c:spPr>
            <a:ln w="28575">
              <a:noFill/>
            </a:ln>
          </c:spPr>
          <c:marker>
            <c:symbol val="circle"/>
            <c:size val="14"/>
            <c:spPr>
              <a:solidFill>
                <a:srgbClr val="0070C0"/>
              </a:solidFill>
              <a:ln w="19050">
                <a:solidFill>
                  <a:schemeClr val="tx1"/>
                </a:solidFill>
              </a:ln>
            </c:spPr>
          </c:marker>
          <c:xVal>
            <c:numRef>
              <c:f>'IA Alinity 1'!$K$32:$K$39</c:f>
              <c:numCache>
                <c:formatCode>0.00</c:formatCode>
                <c:ptCount val="8"/>
                <c:pt idx="1">
                  <c:v>18.78</c:v>
                </c:pt>
                <c:pt idx="2">
                  <c:v>19.54</c:v>
                </c:pt>
                <c:pt idx="3">
                  <c:v>16.97</c:v>
                </c:pt>
                <c:pt idx="4">
                  <c:v>17.649999999999999</c:v>
                </c:pt>
                <c:pt idx="5">
                  <c:v>17.66</c:v>
                </c:pt>
                <c:pt idx="6">
                  <c:v>15.99</c:v>
                </c:pt>
                <c:pt idx="7">
                  <c:v>16.420000000000002</c:v>
                </c:pt>
              </c:numCache>
            </c:numRef>
          </c:xVal>
          <c:yVal>
            <c:numRef>
              <c:f>'IA Alinity 1'!$L$32:$L$39</c:f>
              <c:numCache>
                <c:formatCode>0.00</c:formatCode>
                <c:ptCount val="8"/>
                <c:pt idx="1">
                  <c:v>0</c:v>
                </c:pt>
                <c:pt idx="2">
                  <c:v>0</c:v>
                </c:pt>
                <c:pt idx="3">
                  <c:v>5.39</c:v>
                </c:pt>
                <c:pt idx="4">
                  <c:v>4.58</c:v>
                </c:pt>
                <c:pt idx="5">
                  <c:v>0</c:v>
                </c:pt>
                <c:pt idx="6">
                  <c:v>5.76</c:v>
                </c:pt>
                <c:pt idx="7">
                  <c:v>11.55</c:v>
                </c:pt>
              </c:numCache>
            </c:numRef>
          </c:yVal>
          <c:smooth val="0"/>
          <c:extLst>
            <c:ext xmlns:c16="http://schemas.microsoft.com/office/drawing/2014/chart" uri="{C3380CC4-5D6E-409C-BE32-E72D297353CC}">
              <c16:uniqueId val="{00000006-3620-44AA-876D-653874B4D492}"/>
            </c:ext>
          </c:extLst>
        </c:ser>
        <c:ser>
          <c:idx val="7"/>
          <c:order val="7"/>
          <c:tx>
            <c:v>4 Sigma Assays</c:v>
          </c:tx>
          <c:spPr>
            <a:ln w="28575">
              <a:noFill/>
            </a:ln>
          </c:spPr>
          <c:marker>
            <c:symbol val="circle"/>
            <c:size val="14"/>
            <c:spPr>
              <a:solidFill>
                <a:srgbClr val="00B0F0"/>
              </a:solidFill>
              <a:ln w="19050">
                <a:solidFill>
                  <a:schemeClr val="tx1"/>
                </a:solidFill>
              </a:ln>
            </c:spPr>
          </c:marker>
          <c:xVal>
            <c:numRef>
              <c:f>'IA Alinity 1'!$K$40:$K$47</c:f>
              <c:numCache>
                <c:formatCode>0.00</c:formatCode>
                <c:ptCount val="8"/>
                <c:pt idx="1">
                  <c:v>22.44</c:v>
                </c:pt>
              </c:numCache>
            </c:numRef>
          </c:xVal>
          <c:yVal>
            <c:numRef>
              <c:f>'IA Alinity 1'!$L$40:$L$47</c:f>
              <c:numCache>
                <c:formatCode>0.00</c:formatCode>
                <c:ptCount val="8"/>
                <c:pt idx="1">
                  <c:v>0</c:v>
                </c:pt>
              </c:numCache>
            </c:numRef>
          </c:yVal>
          <c:smooth val="0"/>
          <c:extLst>
            <c:ext xmlns:c16="http://schemas.microsoft.com/office/drawing/2014/chart" uri="{C3380CC4-5D6E-409C-BE32-E72D297353CC}">
              <c16:uniqueId val="{00000007-3620-44AA-876D-653874B4D492}"/>
            </c:ext>
          </c:extLst>
        </c:ser>
        <c:dLbls>
          <c:showLegendKey val="0"/>
          <c:showVal val="0"/>
          <c:showCatName val="0"/>
          <c:showSerName val="0"/>
          <c:showPercent val="0"/>
          <c:showBubbleSize val="0"/>
        </c:dLbls>
        <c:axId val="457702384"/>
        <c:axId val="457697680"/>
      </c:scatterChart>
      <c:valAx>
        <c:axId val="457702384"/>
        <c:scaling>
          <c:orientation val="minMax"/>
          <c:max val="50"/>
        </c:scaling>
        <c:delete val="0"/>
        <c:axPos val="b"/>
        <c:majorGridlines/>
        <c:title>
          <c:tx>
            <c:rich>
              <a:bodyPr/>
              <a:lstStyle/>
              <a:p>
                <a:pPr>
                  <a:defRPr sz="1200"/>
                </a:pPr>
                <a:r>
                  <a:rPr lang="en-US" sz="1200"/>
                  <a:t>CV, % of TEa%</a:t>
                </a:r>
              </a:p>
            </c:rich>
          </c:tx>
          <c:overlay val="0"/>
        </c:title>
        <c:numFmt formatCode="General" sourceLinked="1"/>
        <c:majorTickMark val="none"/>
        <c:minorTickMark val="none"/>
        <c:tickLblPos val="nextTo"/>
        <c:txPr>
          <a:bodyPr/>
          <a:lstStyle/>
          <a:p>
            <a:pPr>
              <a:defRPr sz="1200" b="1"/>
            </a:pPr>
            <a:endParaRPr lang="en-US"/>
          </a:p>
        </c:txPr>
        <c:crossAx val="457697680"/>
        <c:crosses val="autoZero"/>
        <c:crossBetween val="midCat"/>
      </c:valAx>
      <c:valAx>
        <c:axId val="457697680"/>
        <c:scaling>
          <c:orientation val="minMax"/>
          <c:max val="100"/>
        </c:scaling>
        <c:delete val="0"/>
        <c:axPos val="l"/>
        <c:majorGridlines/>
        <c:title>
          <c:tx>
            <c:rich>
              <a:bodyPr/>
              <a:lstStyle/>
              <a:p>
                <a:pPr>
                  <a:defRPr sz="1200"/>
                </a:pPr>
                <a:r>
                  <a:rPr lang="en-US" sz="1200"/>
                  <a:t>Bias, % of TEa%</a:t>
                </a:r>
              </a:p>
            </c:rich>
          </c:tx>
          <c:overlay val="0"/>
        </c:title>
        <c:numFmt formatCode="General" sourceLinked="1"/>
        <c:majorTickMark val="none"/>
        <c:minorTickMark val="none"/>
        <c:tickLblPos val="nextTo"/>
        <c:txPr>
          <a:bodyPr/>
          <a:lstStyle/>
          <a:p>
            <a:pPr>
              <a:defRPr sz="1200" b="1"/>
            </a:pPr>
            <a:endParaRPr lang="en-US"/>
          </a:p>
        </c:txPr>
        <c:crossAx val="457702384"/>
        <c:crosses val="autoZero"/>
        <c:crossBetween val="midCat"/>
      </c:valAx>
    </c:plotArea>
    <c:legend>
      <c:legendPos val="r"/>
      <c:overlay val="0"/>
      <c:txPr>
        <a:bodyPr/>
        <a:lstStyle/>
        <a:p>
          <a:pPr>
            <a:defRPr sz="9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Verified Assays</a:t>
            </a:r>
            <a:r>
              <a:rPr lang="en-US" baseline="0" dirty="0"/>
              <a:t> at Medical Center</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1"/>
        <c:ser>
          <c:idx val="0"/>
          <c:order val="0"/>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8F9D-40BE-A1EF-B5FC623B75B5}"/>
              </c:ext>
            </c:extLst>
          </c:dPt>
          <c:dPt>
            <c:idx val="1"/>
            <c:invertIfNegative val="0"/>
            <c:bubble3D val="0"/>
            <c:spPr>
              <a:solidFill>
                <a:srgbClr val="2E5CB8"/>
              </a:solidFill>
              <a:ln>
                <a:noFill/>
              </a:ln>
              <a:effectLst/>
            </c:spPr>
            <c:extLst>
              <c:ext xmlns:c16="http://schemas.microsoft.com/office/drawing/2014/chart" uri="{C3380CC4-5D6E-409C-BE32-E72D297353CC}">
                <c16:uniqueId val="{00000002-8F9D-40BE-A1EF-B5FC623B75B5}"/>
              </c:ext>
            </c:extLst>
          </c:dPt>
          <c:dPt>
            <c:idx val="2"/>
            <c:invertIfNegative val="0"/>
            <c:bubble3D val="0"/>
            <c:spPr>
              <a:solidFill>
                <a:srgbClr val="66CCFF"/>
              </a:solidFill>
              <a:ln>
                <a:noFill/>
              </a:ln>
              <a:effectLst/>
            </c:spPr>
            <c:extLst>
              <c:ext xmlns:c16="http://schemas.microsoft.com/office/drawing/2014/chart" uri="{C3380CC4-5D6E-409C-BE32-E72D297353CC}">
                <c16:uniqueId val="{00000003-8F9D-40BE-A1EF-B5FC623B75B5}"/>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Sheet1!$C$9:$C$11</c:f>
              <c:strCache>
                <c:ptCount val="3"/>
                <c:pt idx="0">
                  <c:v>Six Sigma</c:v>
                </c:pt>
                <c:pt idx="1">
                  <c:v>Five Sigma</c:v>
                </c:pt>
                <c:pt idx="2">
                  <c:v>Four Sigma</c:v>
                </c:pt>
              </c:strCache>
            </c:strRef>
          </c:cat>
          <c:val>
            <c:numRef>
              <c:f>Sheet1!$D$9:$D$11</c:f>
              <c:numCache>
                <c:formatCode>General</c:formatCode>
                <c:ptCount val="3"/>
                <c:pt idx="0">
                  <c:v>77</c:v>
                </c:pt>
                <c:pt idx="1">
                  <c:v>27</c:v>
                </c:pt>
                <c:pt idx="2">
                  <c:v>18</c:v>
                </c:pt>
              </c:numCache>
            </c:numRef>
          </c:val>
          <c:extLst>
            <c:ext xmlns:c16="http://schemas.microsoft.com/office/drawing/2014/chart" uri="{C3380CC4-5D6E-409C-BE32-E72D297353CC}">
              <c16:uniqueId val="{00000000-8F9D-40BE-A1EF-B5FC623B75B5}"/>
            </c:ext>
          </c:extLst>
        </c:ser>
        <c:dLbls>
          <c:showLegendKey val="0"/>
          <c:showVal val="0"/>
          <c:showCatName val="0"/>
          <c:showSerName val="0"/>
          <c:showPercent val="0"/>
          <c:showBubbleSize val="0"/>
        </c:dLbls>
        <c:gapWidth val="219"/>
        <c:overlap val="-27"/>
        <c:axId val="611266336"/>
        <c:axId val="611269248"/>
      </c:barChart>
      <c:catAx>
        <c:axId val="61126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269248"/>
        <c:crosses val="autoZero"/>
        <c:auto val="1"/>
        <c:lblAlgn val="ctr"/>
        <c:lblOffset val="100"/>
        <c:noMultiLvlLbl val="0"/>
      </c:catAx>
      <c:valAx>
        <c:axId val="611269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266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1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1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2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2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2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2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2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3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23"/>
        <p:cNvGrpSpPr/>
        <p:nvPr/>
      </p:nvGrpSpPr>
      <p:grpSpPr>
        <a:xfrm>
          <a:off x="0" y="0"/>
          <a:ext cx="0" cy="0"/>
          <a:chOff x="0" y="0"/>
          <a:chExt cx="0" cy="0"/>
        </a:xfrm>
      </p:grpSpPr>
      <p:sp>
        <p:nvSpPr>
          <p:cNvPr id="24" name="Google Shape;24;p33"/>
          <p:cNvSpPr/>
          <p:nvPr/>
        </p:nvSpPr>
        <p:spPr>
          <a:xfrm>
            <a:off x="1141413" y="3962400"/>
            <a:ext cx="9902952" cy="914400"/>
          </a:xfrm>
          <a:prstGeom prst="rect">
            <a:avLst/>
          </a:prstGeom>
          <a:solidFill>
            <a:srgbClr val="525B1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5" name="Google Shape;25;p33" descr="Top border design"/>
          <p:cNvGrpSpPr/>
          <p:nvPr/>
        </p:nvGrpSpPr>
        <p:grpSpPr>
          <a:xfrm>
            <a:off x="1279" y="0"/>
            <a:ext cx="12188952" cy="429768"/>
            <a:chOff x="1279" y="0"/>
            <a:chExt cx="12188952" cy="429768"/>
          </a:xfrm>
        </p:grpSpPr>
        <p:sp>
          <p:nvSpPr>
            <p:cNvPr id="26" name="Google Shape;26;p33"/>
            <p:cNvSpPr/>
            <p:nvPr/>
          </p:nvSpPr>
          <p:spPr>
            <a:xfrm>
              <a:off x="1279" y="0"/>
              <a:ext cx="12188952" cy="228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33"/>
            <p:cNvSpPr/>
            <p:nvPr/>
          </p:nvSpPr>
          <p:spPr>
            <a:xfrm>
              <a:off x="1279" y="228600"/>
              <a:ext cx="12188952" cy="20116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28;p33"/>
            <p:cNvSpPr/>
            <p:nvPr/>
          </p:nvSpPr>
          <p:spPr>
            <a:xfrm>
              <a:off x="1279" y="306324"/>
              <a:ext cx="12188952" cy="45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9" name="Google Shape;29;p33" descr="Bottom border design"/>
          <p:cNvGrpSpPr/>
          <p:nvPr/>
        </p:nvGrpSpPr>
        <p:grpSpPr>
          <a:xfrm>
            <a:off x="0" y="6080760"/>
            <a:ext cx="12190231" cy="777240"/>
            <a:chOff x="0" y="6080760"/>
            <a:chExt cx="12190231" cy="777240"/>
          </a:xfrm>
        </p:grpSpPr>
        <p:sp>
          <p:nvSpPr>
            <p:cNvPr id="30" name="Google Shape;30;p33"/>
            <p:cNvSpPr/>
            <p:nvPr/>
          </p:nvSpPr>
          <p:spPr>
            <a:xfrm>
              <a:off x="0" y="6217920"/>
              <a:ext cx="12188825" cy="6400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 name="Google Shape;31;p33"/>
            <p:cNvSpPr/>
            <p:nvPr/>
          </p:nvSpPr>
          <p:spPr>
            <a:xfrm>
              <a:off x="1279" y="6080760"/>
              <a:ext cx="12188952" cy="9721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 name="Google Shape;32;p33"/>
            <p:cNvSpPr/>
            <p:nvPr/>
          </p:nvSpPr>
          <p:spPr>
            <a:xfrm>
              <a:off x="1279" y="6172200"/>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33" name="Google Shape;33;p33"/>
          <p:cNvSpPr txBox="1">
            <a:spLocks noGrp="1"/>
          </p:cNvSpPr>
          <p:nvPr>
            <p:ph type="ctrTitle"/>
          </p:nvPr>
        </p:nvSpPr>
        <p:spPr>
          <a:xfrm>
            <a:off x="1522413" y="4090280"/>
            <a:ext cx="9143998" cy="70104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subTitle" idx="1"/>
          </p:nvPr>
        </p:nvSpPr>
        <p:spPr>
          <a:xfrm>
            <a:off x="1522413" y="5029200"/>
            <a:ext cx="8229598" cy="838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400"/>
              <a:buNone/>
              <a:defRPr>
                <a:solidFill>
                  <a:schemeClr val="dk1"/>
                </a:solidFill>
              </a:defRPr>
            </a:lvl1pPr>
            <a:lvl2pPr lvl="1" algn="ctr">
              <a:lnSpc>
                <a:spcPct val="90000"/>
              </a:lnSpc>
              <a:spcBef>
                <a:spcPts val="1000"/>
              </a:spcBef>
              <a:spcAft>
                <a:spcPts val="0"/>
              </a:spcAft>
              <a:buSzPts val="2000"/>
              <a:buNone/>
              <a:defRPr>
                <a:solidFill>
                  <a:srgbClr val="909090"/>
                </a:solidFill>
              </a:defRPr>
            </a:lvl2pPr>
            <a:lvl3pPr lvl="2" algn="ctr">
              <a:lnSpc>
                <a:spcPct val="90000"/>
              </a:lnSpc>
              <a:spcBef>
                <a:spcPts val="800"/>
              </a:spcBef>
              <a:spcAft>
                <a:spcPts val="0"/>
              </a:spcAft>
              <a:buSzPts val="1800"/>
              <a:buNone/>
              <a:defRPr>
                <a:solidFill>
                  <a:srgbClr val="909090"/>
                </a:solidFill>
              </a:defRPr>
            </a:lvl3pPr>
            <a:lvl4pPr lvl="3" algn="ctr">
              <a:lnSpc>
                <a:spcPct val="90000"/>
              </a:lnSpc>
              <a:spcBef>
                <a:spcPts val="800"/>
              </a:spcBef>
              <a:spcAft>
                <a:spcPts val="0"/>
              </a:spcAft>
              <a:buSzPts val="1600"/>
              <a:buNone/>
              <a:defRPr>
                <a:solidFill>
                  <a:srgbClr val="909090"/>
                </a:solidFill>
              </a:defRPr>
            </a:lvl4pPr>
            <a:lvl5pPr lvl="4" algn="ctr">
              <a:lnSpc>
                <a:spcPct val="90000"/>
              </a:lnSpc>
              <a:spcBef>
                <a:spcPts val="800"/>
              </a:spcBef>
              <a:spcAft>
                <a:spcPts val="0"/>
              </a:spcAft>
              <a:buSzPts val="1600"/>
              <a:buNone/>
              <a:defRPr>
                <a:solidFill>
                  <a:srgbClr val="909090"/>
                </a:solidFill>
              </a:defRPr>
            </a:lvl5pPr>
            <a:lvl6pPr lvl="5" algn="ctr">
              <a:lnSpc>
                <a:spcPct val="90000"/>
              </a:lnSpc>
              <a:spcBef>
                <a:spcPts val="800"/>
              </a:spcBef>
              <a:spcAft>
                <a:spcPts val="0"/>
              </a:spcAft>
              <a:buSzPts val="1600"/>
              <a:buNone/>
              <a:defRPr>
                <a:solidFill>
                  <a:srgbClr val="909090"/>
                </a:solidFill>
              </a:defRPr>
            </a:lvl6pPr>
            <a:lvl7pPr lvl="6" algn="ctr">
              <a:lnSpc>
                <a:spcPct val="90000"/>
              </a:lnSpc>
              <a:spcBef>
                <a:spcPts val="800"/>
              </a:spcBef>
              <a:spcAft>
                <a:spcPts val="0"/>
              </a:spcAft>
              <a:buSzPts val="1600"/>
              <a:buNone/>
              <a:defRPr>
                <a:solidFill>
                  <a:srgbClr val="909090"/>
                </a:solidFill>
              </a:defRPr>
            </a:lvl7pPr>
            <a:lvl8pPr lvl="7" algn="ctr">
              <a:lnSpc>
                <a:spcPct val="90000"/>
              </a:lnSpc>
              <a:spcBef>
                <a:spcPts val="800"/>
              </a:spcBef>
              <a:spcAft>
                <a:spcPts val="0"/>
              </a:spcAft>
              <a:buSzPts val="1600"/>
              <a:buNone/>
              <a:defRPr>
                <a:solidFill>
                  <a:srgbClr val="909090"/>
                </a:solidFill>
              </a:defRPr>
            </a:lvl8pPr>
            <a:lvl9pPr lvl="8" algn="ctr">
              <a:lnSpc>
                <a:spcPct val="90000"/>
              </a:lnSpc>
              <a:spcBef>
                <a:spcPts val="800"/>
              </a:spcBef>
              <a:spcAft>
                <a:spcPts val="0"/>
              </a:spcAft>
              <a:buSzPts val="1600"/>
              <a:buNone/>
              <a:defRPr>
                <a:solidFill>
                  <a:srgbClr val="909090"/>
                </a:solidFill>
              </a:defRPr>
            </a:lvl9pPr>
          </a:lstStyle>
          <a:p>
            <a:endParaRPr/>
          </a:p>
        </p:txBody>
      </p:sp>
      <p:sp>
        <p:nvSpPr>
          <p:cNvPr id="35" name="Google Shape;35;p33"/>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3"/>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3"/>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2"/>
        <p:cNvGrpSpPr/>
        <p:nvPr/>
      </p:nvGrpSpPr>
      <p:grpSpPr>
        <a:xfrm>
          <a:off x="0" y="0"/>
          <a:ext cx="0" cy="0"/>
          <a:chOff x="0" y="0"/>
          <a:chExt cx="0" cy="0"/>
        </a:xfrm>
      </p:grpSpPr>
      <p:sp>
        <p:nvSpPr>
          <p:cNvPr id="103" name="Google Shape;103;p52" descr="Border design"/>
          <p:cNvSpPr/>
          <p:nvPr/>
        </p:nvSpPr>
        <p:spPr>
          <a:xfrm>
            <a:off x="1217610" y="1019175"/>
            <a:ext cx="6126480" cy="4572000"/>
          </a:xfrm>
          <a:prstGeom prst="rect">
            <a:avLst/>
          </a:prstGeom>
          <a:noFill/>
          <a:ln w="1016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 name="Google Shape;104;p52"/>
          <p:cNvSpPr txBox="1">
            <a:spLocks noGrp="1"/>
          </p:cNvSpPr>
          <p:nvPr>
            <p:ph type="title"/>
          </p:nvPr>
        </p:nvSpPr>
        <p:spPr>
          <a:xfrm>
            <a:off x="7923214" y="1371600"/>
            <a:ext cx="3124200" cy="2057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3200"/>
              <a:buFont typeface="Aria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52" descr="An empty placeholder to add an image. Click on the placeholder and select the image that you wish to add"/>
          <p:cNvSpPr>
            <a:spLocks noGrp="1"/>
          </p:cNvSpPr>
          <p:nvPr>
            <p:ph type="pic" idx="2"/>
          </p:nvPr>
        </p:nvSpPr>
        <p:spPr>
          <a:xfrm>
            <a:off x="1400490" y="1202055"/>
            <a:ext cx="5760720" cy="4206240"/>
          </a:xfrm>
          <a:prstGeom prst="rect">
            <a:avLst/>
          </a:prstGeom>
          <a:solidFill>
            <a:srgbClr val="F2F2F2"/>
          </a:solidFill>
          <a:ln>
            <a:noFill/>
          </a:ln>
        </p:spPr>
      </p:sp>
      <p:sp>
        <p:nvSpPr>
          <p:cNvPr id="106" name="Google Shape;106;p52"/>
          <p:cNvSpPr txBox="1">
            <a:spLocks noGrp="1"/>
          </p:cNvSpPr>
          <p:nvPr>
            <p:ph type="body" idx="1"/>
          </p:nvPr>
        </p:nvSpPr>
        <p:spPr>
          <a:xfrm>
            <a:off x="7923214" y="3536829"/>
            <a:ext cx="3124200" cy="1797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
        <p:nvSpPr>
          <p:cNvPr id="107" name="Google Shape;107;p52"/>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52"/>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2"/>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0"/>
        <p:cNvGrpSpPr/>
        <p:nvPr/>
      </p:nvGrpSpPr>
      <p:grpSpPr>
        <a:xfrm>
          <a:off x="0" y="0"/>
          <a:ext cx="0" cy="0"/>
          <a:chOff x="0" y="0"/>
          <a:chExt cx="0" cy="0"/>
        </a:xfrm>
      </p:grpSpPr>
      <p:sp>
        <p:nvSpPr>
          <p:cNvPr id="111" name="Google Shape;111;p53"/>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53"/>
          <p:cNvSpPr txBox="1">
            <a:spLocks noGrp="1"/>
          </p:cNvSpPr>
          <p:nvPr>
            <p:ph type="body" idx="1"/>
          </p:nvPr>
        </p:nvSpPr>
        <p:spPr>
          <a:xfrm rot="5400000">
            <a:off x="3648392" y="-1836420"/>
            <a:ext cx="4587240" cy="1112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30200" algn="l">
              <a:lnSpc>
                <a:spcPct val="90000"/>
              </a:lnSpc>
              <a:spcBef>
                <a:spcPts val="800"/>
              </a:spcBef>
              <a:spcAft>
                <a:spcPts val="0"/>
              </a:spcAft>
              <a:buSzPts val="1600"/>
              <a:buChar char="▪"/>
              <a:defRPr/>
            </a:lvl5pPr>
            <a:lvl6pPr marL="2743200" lvl="5" indent="-330200" algn="l">
              <a:lnSpc>
                <a:spcPct val="90000"/>
              </a:lnSpc>
              <a:spcBef>
                <a:spcPts val="800"/>
              </a:spcBef>
              <a:spcAft>
                <a:spcPts val="0"/>
              </a:spcAft>
              <a:buSzPts val="1600"/>
              <a:buChar char="–"/>
              <a:defRPr/>
            </a:lvl6pPr>
            <a:lvl7pPr marL="3200400" lvl="6" indent="-330200" algn="l">
              <a:lnSpc>
                <a:spcPct val="90000"/>
              </a:lnSpc>
              <a:spcBef>
                <a:spcPts val="800"/>
              </a:spcBef>
              <a:spcAft>
                <a:spcPts val="0"/>
              </a:spcAft>
              <a:buSzPts val="1600"/>
              <a:buChar char="▪"/>
              <a:defRPr/>
            </a:lvl7pPr>
            <a:lvl8pPr marL="3657600" lvl="7" indent="-330200" algn="l">
              <a:lnSpc>
                <a:spcPct val="90000"/>
              </a:lnSpc>
              <a:spcBef>
                <a:spcPts val="800"/>
              </a:spcBef>
              <a:spcAft>
                <a:spcPts val="0"/>
              </a:spcAft>
              <a:buSzPts val="1600"/>
              <a:buChar char="–"/>
              <a:defRPr/>
            </a:lvl8pPr>
            <a:lvl9pPr marL="4114800" lvl="8" indent="-330200" algn="l">
              <a:lnSpc>
                <a:spcPct val="90000"/>
              </a:lnSpc>
              <a:spcBef>
                <a:spcPts val="800"/>
              </a:spcBef>
              <a:spcAft>
                <a:spcPts val="0"/>
              </a:spcAft>
              <a:buSzPts val="1600"/>
              <a:buChar char="▪"/>
              <a:defRPr/>
            </a:lvl9pPr>
          </a:lstStyle>
          <a:p>
            <a:endParaRPr/>
          </a:p>
        </p:txBody>
      </p:sp>
      <p:sp>
        <p:nvSpPr>
          <p:cNvPr id="113" name="Google Shape;113;p53"/>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53"/>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53"/>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6"/>
        <p:cNvGrpSpPr/>
        <p:nvPr/>
      </p:nvGrpSpPr>
      <p:grpSpPr>
        <a:xfrm>
          <a:off x="0" y="0"/>
          <a:ext cx="0" cy="0"/>
          <a:chOff x="0" y="0"/>
          <a:chExt cx="0" cy="0"/>
        </a:xfrm>
      </p:grpSpPr>
      <p:sp>
        <p:nvSpPr>
          <p:cNvPr id="117" name="Google Shape;117;p54"/>
          <p:cNvSpPr txBox="1">
            <a:spLocks noGrp="1"/>
          </p:cNvSpPr>
          <p:nvPr>
            <p:ph type="title"/>
          </p:nvPr>
        </p:nvSpPr>
        <p:spPr>
          <a:xfrm rot="5400000">
            <a:off x="7360908" y="2743200"/>
            <a:ext cx="5410200" cy="1143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54"/>
          <p:cNvSpPr txBox="1">
            <a:spLocks noGrp="1"/>
          </p:cNvSpPr>
          <p:nvPr>
            <p:ph type="body" idx="1"/>
          </p:nvPr>
        </p:nvSpPr>
        <p:spPr>
          <a:xfrm rot="5400000">
            <a:off x="2665412" y="-533399"/>
            <a:ext cx="5410200" cy="769619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30200" algn="l">
              <a:lnSpc>
                <a:spcPct val="90000"/>
              </a:lnSpc>
              <a:spcBef>
                <a:spcPts val="800"/>
              </a:spcBef>
              <a:spcAft>
                <a:spcPts val="0"/>
              </a:spcAft>
              <a:buSzPts val="1600"/>
              <a:buChar char="▪"/>
              <a:defRPr/>
            </a:lvl5pPr>
            <a:lvl6pPr marL="2743200" lvl="5" indent="-330200" algn="l">
              <a:lnSpc>
                <a:spcPct val="90000"/>
              </a:lnSpc>
              <a:spcBef>
                <a:spcPts val="800"/>
              </a:spcBef>
              <a:spcAft>
                <a:spcPts val="0"/>
              </a:spcAft>
              <a:buSzPts val="1600"/>
              <a:buChar char="–"/>
              <a:defRPr/>
            </a:lvl6pPr>
            <a:lvl7pPr marL="3200400" lvl="6" indent="-330200" algn="l">
              <a:lnSpc>
                <a:spcPct val="90000"/>
              </a:lnSpc>
              <a:spcBef>
                <a:spcPts val="800"/>
              </a:spcBef>
              <a:spcAft>
                <a:spcPts val="0"/>
              </a:spcAft>
              <a:buSzPts val="1600"/>
              <a:buChar char="▪"/>
              <a:defRPr/>
            </a:lvl7pPr>
            <a:lvl8pPr marL="3657600" lvl="7" indent="-330200" algn="l">
              <a:lnSpc>
                <a:spcPct val="90000"/>
              </a:lnSpc>
              <a:spcBef>
                <a:spcPts val="800"/>
              </a:spcBef>
              <a:spcAft>
                <a:spcPts val="0"/>
              </a:spcAft>
              <a:buSzPts val="1600"/>
              <a:buChar char="–"/>
              <a:defRPr/>
            </a:lvl8pPr>
            <a:lvl9pPr marL="4114800" lvl="8" indent="-330200" algn="l">
              <a:lnSpc>
                <a:spcPct val="90000"/>
              </a:lnSpc>
              <a:spcBef>
                <a:spcPts val="800"/>
              </a:spcBef>
              <a:spcAft>
                <a:spcPts val="0"/>
              </a:spcAft>
              <a:buSzPts val="1600"/>
              <a:buChar char="▪"/>
              <a:defRPr/>
            </a:lvl9pPr>
          </a:lstStyle>
          <a:p>
            <a:endParaRPr/>
          </a:p>
        </p:txBody>
      </p:sp>
      <p:sp>
        <p:nvSpPr>
          <p:cNvPr id="119" name="Google Shape;119;p54"/>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4"/>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4"/>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6"/>
        <p:cNvGrpSpPr/>
        <p:nvPr/>
      </p:nvGrpSpPr>
      <p:grpSpPr>
        <a:xfrm>
          <a:off x="0" y="0"/>
          <a:ext cx="0" cy="0"/>
          <a:chOff x="0" y="0"/>
          <a:chExt cx="0" cy="0"/>
        </a:xfrm>
      </p:grpSpPr>
      <p:sp>
        <p:nvSpPr>
          <p:cNvPr id="137" name="Google Shape;137;p37"/>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7"/>
          <p:cNvSpPr txBox="1">
            <a:spLocks noGrp="1"/>
          </p:cNvSpPr>
          <p:nvPr>
            <p:ph type="body" idx="1"/>
          </p:nvPr>
        </p:nvSpPr>
        <p:spPr>
          <a:xfrm>
            <a:off x="379412" y="1432560"/>
            <a:ext cx="11125200" cy="45872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139" name="Google Shape;139;p37"/>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37"/>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7"/>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2"/>
        <p:cNvGrpSpPr/>
        <p:nvPr/>
      </p:nvGrpSpPr>
      <p:grpSpPr>
        <a:xfrm>
          <a:off x="0" y="0"/>
          <a:ext cx="0" cy="0"/>
          <a:chOff x="0" y="0"/>
          <a:chExt cx="0" cy="0"/>
        </a:xfrm>
      </p:grpSpPr>
      <p:sp>
        <p:nvSpPr>
          <p:cNvPr id="143" name="Google Shape;143;p38"/>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38"/>
          <p:cNvSpPr txBox="1">
            <a:spLocks noGrp="1"/>
          </p:cNvSpPr>
          <p:nvPr>
            <p:ph type="body" idx="1"/>
          </p:nvPr>
        </p:nvSpPr>
        <p:spPr>
          <a:xfrm>
            <a:off x="379412" y="1447801"/>
            <a:ext cx="5578565" cy="454612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sz="2400"/>
            </a:lvl1pPr>
            <a:lvl2pPr marL="914400" lvl="1" indent="-355600" algn="l">
              <a:lnSpc>
                <a:spcPct val="90000"/>
              </a:lnSpc>
              <a:spcBef>
                <a:spcPts val="1000"/>
              </a:spcBef>
              <a:spcAft>
                <a:spcPts val="0"/>
              </a:spcAft>
              <a:buSzPts val="2000"/>
              <a:buChar char="–"/>
              <a:defRPr sz="2000"/>
            </a:lvl2pPr>
            <a:lvl3pPr marL="1371600" lvl="2" indent="-342900" algn="l">
              <a:lnSpc>
                <a:spcPct val="90000"/>
              </a:lnSpc>
              <a:spcBef>
                <a:spcPts val="800"/>
              </a:spcBef>
              <a:spcAft>
                <a:spcPts val="0"/>
              </a:spcAft>
              <a:buSzPts val="1800"/>
              <a:buChar char="▪"/>
              <a:defRPr sz="1800"/>
            </a:lvl3pPr>
            <a:lvl4pPr marL="1828800" lvl="3" indent="-330200" algn="l">
              <a:lnSpc>
                <a:spcPct val="90000"/>
              </a:lnSpc>
              <a:spcBef>
                <a:spcPts val="800"/>
              </a:spcBef>
              <a:spcAft>
                <a:spcPts val="0"/>
              </a:spcAft>
              <a:buSzPts val="1600"/>
              <a:buChar char="–"/>
              <a:defRPr sz="1600"/>
            </a:lvl4pPr>
            <a:lvl5pPr marL="2286000" lvl="4" indent="-330200" algn="l">
              <a:lnSpc>
                <a:spcPct val="90000"/>
              </a:lnSpc>
              <a:spcBef>
                <a:spcPts val="800"/>
              </a:spcBef>
              <a:spcAft>
                <a:spcPts val="0"/>
              </a:spcAft>
              <a:buSzPts val="1600"/>
              <a:buChar char="▪"/>
              <a:defRPr sz="1600"/>
            </a:lvl5pPr>
            <a:lvl6pPr marL="2743200" lvl="5" indent="-330200" algn="l">
              <a:lnSpc>
                <a:spcPct val="90000"/>
              </a:lnSpc>
              <a:spcBef>
                <a:spcPts val="800"/>
              </a:spcBef>
              <a:spcAft>
                <a:spcPts val="0"/>
              </a:spcAft>
              <a:buSzPts val="1600"/>
              <a:buChar char="–"/>
              <a:defRPr sz="1600"/>
            </a:lvl6pPr>
            <a:lvl7pPr marL="3200400" lvl="6" indent="-330200" algn="l">
              <a:lnSpc>
                <a:spcPct val="90000"/>
              </a:lnSpc>
              <a:spcBef>
                <a:spcPts val="800"/>
              </a:spcBef>
              <a:spcAft>
                <a:spcPts val="0"/>
              </a:spcAft>
              <a:buSzPts val="1600"/>
              <a:buChar char="▪"/>
              <a:defRPr sz="1600"/>
            </a:lvl7pPr>
            <a:lvl8pPr marL="3657600" lvl="7" indent="-330200" algn="l">
              <a:lnSpc>
                <a:spcPct val="90000"/>
              </a:lnSpc>
              <a:spcBef>
                <a:spcPts val="800"/>
              </a:spcBef>
              <a:spcAft>
                <a:spcPts val="0"/>
              </a:spcAft>
              <a:buSzPts val="1600"/>
              <a:buChar char="–"/>
              <a:defRPr sz="1600"/>
            </a:lvl8pPr>
            <a:lvl9pPr marL="4114800" lvl="8" indent="-330200" algn="l">
              <a:lnSpc>
                <a:spcPct val="90000"/>
              </a:lnSpc>
              <a:spcBef>
                <a:spcPts val="800"/>
              </a:spcBef>
              <a:spcAft>
                <a:spcPts val="0"/>
              </a:spcAft>
              <a:buSzPts val="1600"/>
              <a:buChar char="▪"/>
              <a:defRPr sz="1600"/>
            </a:lvl9pPr>
          </a:lstStyle>
          <a:p>
            <a:endParaRPr/>
          </a:p>
        </p:txBody>
      </p:sp>
      <p:sp>
        <p:nvSpPr>
          <p:cNvPr id="145" name="Google Shape;145;p38"/>
          <p:cNvSpPr txBox="1">
            <a:spLocks noGrp="1"/>
          </p:cNvSpPr>
          <p:nvPr>
            <p:ph type="body" idx="2"/>
          </p:nvPr>
        </p:nvSpPr>
        <p:spPr>
          <a:xfrm>
            <a:off x="6230848" y="1447801"/>
            <a:ext cx="5273763" cy="45461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sz="2400"/>
            </a:lvl1pPr>
            <a:lvl2pPr marL="914400" lvl="1" indent="-355600" algn="l">
              <a:lnSpc>
                <a:spcPct val="90000"/>
              </a:lnSpc>
              <a:spcBef>
                <a:spcPts val="1000"/>
              </a:spcBef>
              <a:spcAft>
                <a:spcPts val="0"/>
              </a:spcAft>
              <a:buSzPts val="2000"/>
              <a:buChar char="–"/>
              <a:defRPr sz="2000"/>
            </a:lvl2pPr>
            <a:lvl3pPr marL="1371600" lvl="2" indent="-342900" algn="l">
              <a:lnSpc>
                <a:spcPct val="90000"/>
              </a:lnSpc>
              <a:spcBef>
                <a:spcPts val="800"/>
              </a:spcBef>
              <a:spcAft>
                <a:spcPts val="0"/>
              </a:spcAft>
              <a:buSzPts val="1800"/>
              <a:buChar char="▪"/>
              <a:defRPr sz="1800"/>
            </a:lvl3pPr>
            <a:lvl4pPr marL="1828800" lvl="3" indent="-330200" algn="l">
              <a:lnSpc>
                <a:spcPct val="90000"/>
              </a:lnSpc>
              <a:spcBef>
                <a:spcPts val="800"/>
              </a:spcBef>
              <a:spcAft>
                <a:spcPts val="0"/>
              </a:spcAft>
              <a:buSzPts val="1600"/>
              <a:buChar char="–"/>
              <a:defRPr sz="1600"/>
            </a:lvl4pPr>
            <a:lvl5pPr marL="2286000" lvl="4" indent="-330200" algn="l">
              <a:lnSpc>
                <a:spcPct val="90000"/>
              </a:lnSpc>
              <a:spcBef>
                <a:spcPts val="800"/>
              </a:spcBef>
              <a:spcAft>
                <a:spcPts val="0"/>
              </a:spcAft>
              <a:buSzPts val="1600"/>
              <a:buChar char="▪"/>
              <a:defRPr sz="1600"/>
            </a:lvl5pPr>
            <a:lvl6pPr marL="2743200" lvl="5" indent="-330200" algn="l">
              <a:lnSpc>
                <a:spcPct val="90000"/>
              </a:lnSpc>
              <a:spcBef>
                <a:spcPts val="800"/>
              </a:spcBef>
              <a:spcAft>
                <a:spcPts val="0"/>
              </a:spcAft>
              <a:buSzPts val="1600"/>
              <a:buChar char="–"/>
              <a:defRPr sz="1600"/>
            </a:lvl6pPr>
            <a:lvl7pPr marL="3200400" lvl="6" indent="-330200" algn="l">
              <a:lnSpc>
                <a:spcPct val="90000"/>
              </a:lnSpc>
              <a:spcBef>
                <a:spcPts val="800"/>
              </a:spcBef>
              <a:spcAft>
                <a:spcPts val="0"/>
              </a:spcAft>
              <a:buSzPts val="1600"/>
              <a:buChar char="▪"/>
              <a:defRPr sz="1600"/>
            </a:lvl7pPr>
            <a:lvl8pPr marL="3657600" lvl="7" indent="-330200" algn="l">
              <a:lnSpc>
                <a:spcPct val="90000"/>
              </a:lnSpc>
              <a:spcBef>
                <a:spcPts val="800"/>
              </a:spcBef>
              <a:spcAft>
                <a:spcPts val="0"/>
              </a:spcAft>
              <a:buSzPts val="1600"/>
              <a:buChar char="–"/>
              <a:defRPr sz="1600"/>
            </a:lvl8pPr>
            <a:lvl9pPr marL="4114800" lvl="8" indent="-330200" algn="l">
              <a:lnSpc>
                <a:spcPct val="90000"/>
              </a:lnSpc>
              <a:spcBef>
                <a:spcPts val="800"/>
              </a:spcBef>
              <a:spcAft>
                <a:spcPts val="0"/>
              </a:spcAft>
              <a:buSzPts val="1600"/>
              <a:buChar char="▪"/>
              <a:defRPr sz="1600"/>
            </a:lvl9pPr>
          </a:lstStyle>
          <a:p>
            <a:endParaRPr/>
          </a:p>
        </p:txBody>
      </p:sp>
      <p:sp>
        <p:nvSpPr>
          <p:cNvPr id="146" name="Google Shape;146;p38"/>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38"/>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8"/>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149"/>
        <p:cNvGrpSpPr/>
        <p:nvPr/>
      </p:nvGrpSpPr>
      <p:grpSpPr>
        <a:xfrm>
          <a:off x="0" y="0"/>
          <a:ext cx="0" cy="0"/>
          <a:chOff x="0" y="0"/>
          <a:chExt cx="0" cy="0"/>
        </a:xfrm>
      </p:grpSpPr>
      <p:sp>
        <p:nvSpPr>
          <p:cNvPr id="150" name="Google Shape;150;p41"/>
          <p:cNvSpPr/>
          <p:nvPr/>
        </p:nvSpPr>
        <p:spPr>
          <a:xfrm>
            <a:off x="1141413" y="3962400"/>
            <a:ext cx="9902952" cy="914400"/>
          </a:xfrm>
          <a:prstGeom prst="rect">
            <a:avLst/>
          </a:prstGeom>
          <a:solidFill>
            <a:srgbClr val="525B1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51" name="Google Shape;151;p41" descr="Top border design"/>
          <p:cNvGrpSpPr/>
          <p:nvPr/>
        </p:nvGrpSpPr>
        <p:grpSpPr>
          <a:xfrm>
            <a:off x="1279" y="0"/>
            <a:ext cx="12188952" cy="429768"/>
            <a:chOff x="1279" y="0"/>
            <a:chExt cx="12188952" cy="429768"/>
          </a:xfrm>
        </p:grpSpPr>
        <p:sp>
          <p:nvSpPr>
            <p:cNvPr id="152" name="Google Shape;152;p41"/>
            <p:cNvSpPr/>
            <p:nvPr/>
          </p:nvSpPr>
          <p:spPr>
            <a:xfrm>
              <a:off x="1279" y="0"/>
              <a:ext cx="12188952" cy="228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3" name="Google Shape;153;p41"/>
            <p:cNvSpPr/>
            <p:nvPr/>
          </p:nvSpPr>
          <p:spPr>
            <a:xfrm>
              <a:off x="1279" y="228600"/>
              <a:ext cx="12188952" cy="20116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4" name="Google Shape;154;p41"/>
            <p:cNvSpPr/>
            <p:nvPr/>
          </p:nvSpPr>
          <p:spPr>
            <a:xfrm>
              <a:off x="1279" y="306324"/>
              <a:ext cx="12188952" cy="45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155" name="Google Shape;155;p41" descr="Bottom border design"/>
          <p:cNvGrpSpPr/>
          <p:nvPr/>
        </p:nvGrpSpPr>
        <p:grpSpPr>
          <a:xfrm>
            <a:off x="0" y="6080760"/>
            <a:ext cx="12190231" cy="777240"/>
            <a:chOff x="0" y="6080760"/>
            <a:chExt cx="12190231" cy="777240"/>
          </a:xfrm>
        </p:grpSpPr>
        <p:sp>
          <p:nvSpPr>
            <p:cNvPr id="156" name="Google Shape;156;p41"/>
            <p:cNvSpPr/>
            <p:nvPr/>
          </p:nvSpPr>
          <p:spPr>
            <a:xfrm>
              <a:off x="0" y="6217920"/>
              <a:ext cx="12188825" cy="6400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7" name="Google Shape;157;p41"/>
            <p:cNvSpPr/>
            <p:nvPr/>
          </p:nvSpPr>
          <p:spPr>
            <a:xfrm>
              <a:off x="1279" y="6080760"/>
              <a:ext cx="12188952" cy="9721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8" name="Google Shape;158;p41"/>
            <p:cNvSpPr/>
            <p:nvPr/>
          </p:nvSpPr>
          <p:spPr>
            <a:xfrm>
              <a:off x="1279" y="6172200"/>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59" name="Google Shape;159;p41"/>
          <p:cNvSpPr txBox="1">
            <a:spLocks noGrp="1"/>
          </p:cNvSpPr>
          <p:nvPr>
            <p:ph type="ctrTitle"/>
          </p:nvPr>
        </p:nvSpPr>
        <p:spPr>
          <a:xfrm>
            <a:off x="1522413" y="4090280"/>
            <a:ext cx="9143998" cy="70104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41"/>
          <p:cNvSpPr txBox="1">
            <a:spLocks noGrp="1"/>
          </p:cNvSpPr>
          <p:nvPr>
            <p:ph type="subTitle" idx="1"/>
          </p:nvPr>
        </p:nvSpPr>
        <p:spPr>
          <a:xfrm>
            <a:off x="1522413" y="5029200"/>
            <a:ext cx="8229598" cy="838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400"/>
              <a:buNone/>
              <a:defRPr>
                <a:solidFill>
                  <a:schemeClr val="dk1"/>
                </a:solidFill>
              </a:defRPr>
            </a:lvl1pPr>
            <a:lvl2pPr lvl="1" algn="ctr">
              <a:lnSpc>
                <a:spcPct val="90000"/>
              </a:lnSpc>
              <a:spcBef>
                <a:spcPts val="1000"/>
              </a:spcBef>
              <a:spcAft>
                <a:spcPts val="0"/>
              </a:spcAft>
              <a:buSzPts val="2000"/>
              <a:buNone/>
              <a:defRPr>
                <a:solidFill>
                  <a:srgbClr val="909090"/>
                </a:solidFill>
              </a:defRPr>
            </a:lvl2pPr>
            <a:lvl3pPr lvl="2" algn="ctr">
              <a:lnSpc>
                <a:spcPct val="90000"/>
              </a:lnSpc>
              <a:spcBef>
                <a:spcPts val="800"/>
              </a:spcBef>
              <a:spcAft>
                <a:spcPts val="0"/>
              </a:spcAft>
              <a:buSzPts val="1800"/>
              <a:buNone/>
              <a:defRPr>
                <a:solidFill>
                  <a:srgbClr val="909090"/>
                </a:solidFill>
              </a:defRPr>
            </a:lvl3pPr>
            <a:lvl4pPr lvl="3" algn="ctr">
              <a:lnSpc>
                <a:spcPct val="90000"/>
              </a:lnSpc>
              <a:spcBef>
                <a:spcPts val="800"/>
              </a:spcBef>
              <a:spcAft>
                <a:spcPts val="0"/>
              </a:spcAft>
              <a:buSzPts val="1600"/>
              <a:buNone/>
              <a:defRPr>
                <a:solidFill>
                  <a:srgbClr val="909090"/>
                </a:solidFill>
              </a:defRPr>
            </a:lvl4pPr>
            <a:lvl5pPr lvl="4" algn="ctr">
              <a:lnSpc>
                <a:spcPct val="90000"/>
              </a:lnSpc>
              <a:spcBef>
                <a:spcPts val="800"/>
              </a:spcBef>
              <a:spcAft>
                <a:spcPts val="0"/>
              </a:spcAft>
              <a:buSzPts val="1600"/>
              <a:buNone/>
              <a:defRPr>
                <a:solidFill>
                  <a:srgbClr val="909090"/>
                </a:solidFill>
              </a:defRPr>
            </a:lvl5pPr>
            <a:lvl6pPr lvl="5" algn="ctr">
              <a:lnSpc>
                <a:spcPct val="90000"/>
              </a:lnSpc>
              <a:spcBef>
                <a:spcPts val="800"/>
              </a:spcBef>
              <a:spcAft>
                <a:spcPts val="0"/>
              </a:spcAft>
              <a:buSzPts val="1600"/>
              <a:buNone/>
              <a:defRPr>
                <a:solidFill>
                  <a:srgbClr val="909090"/>
                </a:solidFill>
              </a:defRPr>
            </a:lvl6pPr>
            <a:lvl7pPr lvl="6" algn="ctr">
              <a:lnSpc>
                <a:spcPct val="90000"/>
              </a:lnSpc>
              <a:spcBef>
                <a:spcPts val="800"/>
              </a:spcBef>
              <a:spcAft>
                <a:spcPts val="0"/>
              </a:spcAft>
              <a:buSzPts val="1600"/>
              <a:buNone/>
              <a:defRPr>
                <a:solidFill>
                  <a:srgbClr val="909090"/>
                </a:solidFill>
              </a:defRPr>
            </a:lvl7pPr>
            <a:lvl8pPr lvl="7" algn="ctr">
              <a:lnSpc>
                <a:spcPct val="90000"/>
              </a:lnSpc>
              <a:spcBef>
                <a:spcPts val="800"/>
              </a:spcBef>
              <a:spcAft>
                <a:spcPts val="0"/>
              </a:spcAft>
              <a:buSzPts val="1600"/>
              <a:buNone/>
              <a:defRPr>
                <a:solidFill>
                  <a:srgbClr val="909090"/>
                </a:solidFill>
              </a:defRPr>
            </a:lvl8pPr>
            <a:lvl9pPr lvl="8" algn="ctr">
              <a:lnSpc>
                <a:spcPct val="90000"/>
              </a:lnSpc>
              <a:spcBef>
                <a:spcPts val="800"/>
              </a:spcBef>
              <a:spcAft>
                <a:spcPts val="0"/>
              </a:spcAft>
              <a:buSzPts val="1600"/>
              <a:buNone/>
              <a:defRPr>
                <a:solidFill>
                  <a:srgbClr val="909090"/>
                </a:solidFill>
              </a:defRPr>
            </a:lvl9pPr>
          </a:lstStyle>
          <a:p>
            <a:endParaRPr/>
          </a:p>
        </p:txBody>
      </p:sp>
      <p:sp>
        <p:nvSpPr>
          <p:cNvPr id="161" name="Google Shape;161;p41"/>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1"/>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41"/>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4"/>
        <p:cNvGrpSpPr/>
        <p:nvPr/>
      </p:nvGrpSpPr>
      <p:grpSpPr>
        <a:xfrm>
          <a:off x="0" y="0"/>
          <a:ext cx="0" cy="0"/>
          <a:chOff x="0" y="0"/>
          <a:chExt cx="0" cy="0"/>
        </a:xfrm>
      </p:grpSpPr>
      <p:sp>
        <p:nvSpPr>
          <p:cNvPr id="165" name="Google Shape;165;p43"/>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43"/>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43"/>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3"/>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9"/>
        <p:cNvGrpSpPr/>
        <p:nvPr/>
      </p:nvGrpSpPr>
      <p:grpSpPr>
        <a:xfrm>
          <a:off x="0" y="0"/>
          <a:ext cx="0" cy="0"/>
          <a:chOff x="0" y="0"/>
          <a:chExt cx="0" cy="0"/>
        </a:xfrm>
      </p:grpSpPr>
      <p:sp>
        <p:nvSpPr>
          <p:cNvPr id="170" name="Google Shape;170;p74"/>
          <p:cNvSpPr/>
          <p:nvPr/>
        </p:nvSpPr>
        <p:spPr>
          <a:xfrm>
            <a:off x="1141413" y="1600200"/>
            <a:ext cx="9902952" cy="3276600"/>
          </a:xfrm>
          <a:prstGeom prst="rect">
            <a:avLst/>
          </a:prstGeom>
          <a:solidFill>
            <a:srgbClr val="525B1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71" name="Google Shape;171;p74" descr="Top border design"/>
          <p:cNvGrpSpPr/>
          <p:nvPr/>
        </p:nvGrpSpPr>
        <p:grpSpPr>
          <a:xfrm>
            <a:off x="1279" y="0"/>
            <a:ext cx="12188952" cy="429768"/>
            <a:chOff x="1279" y="0"/>
            <a:chExt cx="12188952" cy="429768"/>
          </a:xfrm>
        </p:grpSpPr>
        <p:sp>
          <p:nvSpPr>
            <p:cNvPr id="172" name="Google Shape;172;p74"/>
            <p:cNvSpPr/>
            <p:nvPr/>
          </p:nvSpPr>
          <p:spPr>
            <a:xfrm>
              <a:off x="1279" y="0"/>
              <a:ext cx="12188952" cy="228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3" name="Google Shape;173;p74"/>
            <p:cNvSpPr/>
            <p:nvPr/>
          </p:nvSpPr>
          <p:spPr>
            <a:xfrm>
              <a:off x="1279" y="228600"/>
              <a:ext cx="12188952" cy="20116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4" name="Google Shape;174;p74"/>
            <p:cNvSpPr/>
            <p:nvPr/>
          </p:nvSpPr>
          <p:spPr>
            <a:xfrm>
              <a:off x="1279" y="306324"/>
              <a:ext cx="12188952" cy="45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75" name="Google Shape;175;p74" descr="Bottom border design"/>
          <p:cNvGrpSpPr/>
          <p:nvPr/>
        </p:nvGrpSpPr>
        <p:grpSpPr>
          <a:xfrm>
            <a:off x="0" y="6080760"/>
            <a:ext cx="12190231" cy="777240"/>
            <a:chOff x="0" y="6080760"/>
            <a:chExt cx="12190231" cy="777240"/>
          </a:xfrm>
        </p:grpSpPr>
        <p:sp>
          <p:nvSpPr>
            <p:cNvPr id="176" name="Google Shape;176;p74"/>
            <p:cNvSpPr/>
            <p:nvPr/>
          </p:nvSpPr>
          <p:spPr>
            <a:xfrm>
              <a:off x="0" y="6217920"/>
              <a:ext cx="12188825" cy="6400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7" name="Google Shape;177;p74"/>
            <p:cNvSpPr/>
            <p:nvPr/>
          </p:nvSpPr>
          <p:spPr>
            <a:xfrm>
              <a:off x="1279" y="6080760"/>
              <a:ext cx="12188952" cy="9721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8" name="Google Shape;178;p74"/>
            <p:cNvSpPr/>
            <p:nvPr/>
          </p:nvSpPr>
          <p:spPr>
            <a:xfrm>
              <a:off x="1279" y="6172200"/>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79" name="Google Shape;179;p74"/>
          <p:cNvSpPr txBox="1">
            <a:spLocks noGrp="1"/>
          </p:cNvSpPr>
          <p:nvPr>
            <p:ph type="ctrTitle"/>
          </p:nvPr>
        </p:nvSpPr>
        <p:spPr>
          <a:xfrm>
            <a:off x="1522414" y="1905000"/>
            <a:ext cx="9143998" cy="26670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6600"/>
              <a:buFont typeface="Arial"/>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74"/>
          <p:cNvSpPr txBox="1">
            <a:spLocks noGrp="1"/>
          </p:cNvSpPr>
          <p:nvPr>
            <p:ph type="subTitle" idx="1"/>
          </p:nvPr>
        </p:nvSpPr>
        <p:spPr>
          <a:xfrm>
            <a:off x="1522413" y="5029200"/>
            <a:ext cx="8229598" cy="838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400"/>
              <a:buNone/>
              <a:defRPr>
                <a:solidFill>
                  <a:schemeClr val="dk1"/>
                </a:solidFill>
              </a:defRPr>
            </a:lvl1pPr>
            <a:lvl2pPr lvl="1" algn="ctr">
              <a:lnSpc>
                <a:spcPct val="90000"/>
              </a:lnSpc>
              <a:spcBef>
                <a:spcPts val="1000"/>
              </a:spcBef>
              <a:spcAft>
                <a:spcPts val="0"/>
              </a:spcAft>
              <a:buSzPts val="2000"/>
              <a:buNone/>
              <a:defRPr>
                <a:solidFill>
                  <a:srgbClr val="909090"/>
                </a:solidFill>
              </a:defRPr>
            </a:lvl2pPr>
            <a:lvl3pPr lvl="2" algn="ctr">
              <a:lnSpc>
                <a:spcPct val="90000"/>
              </a:lnSpc>
              <a:spcBef>
                <a:spcPts val="800"/>
              </a:spcBef>
              <a:spcAft>
                <a:spcPts val="0"/>
              </a:spcAft>
              <a:buSzPts val="1800"/>
              <a:buNone/>
              <a:defRPr>
                <a:solidFill>
                  <a:srgbClr val="909090"/>
                </a:solidFill>
              </a:defRPr>
            </a:lvl3pPr>
            <a:lvl4pPr lvl="3" algn="ctr">
              <a:lnSpc>
                <a:spcPct val="90000"/>
              </a:lnSpc>
              <a:spcBef>
                <a:spcPts val="800"/>
              </a:spcBef>
              <a:spcAft>
                <a:spcPts val="0"/>
              </a:spcAft>
              <a:buSzPts val="1600"/>
              <a:buNone/>
              <a:defRPr>
                <a:solidFill>
                  <a:srgbClr val="909090"/>
                </a:solidFill>
              </a:defRPr>
            </a:lvl4pPr>
            <a:lvl5pPr lvl="4" algn="ctr">
              <a:lnSpc>
                <a:spcPct val="90000"/>
              </a:lnSpc>
              <a:spcBef>
                <a:spcPts val="800"/>
              </a:spcBef>
              <a:spcAft>
                <a:spcPts val="0"/>
              </a:spcAft>
              <a:buSzPts val="1600"/>
              <a:buNone/>
              <a:defRPr>
                <a:solidFill>
                  <a:srgbClr val="909090"/>
                </a:solidFill>
              </a:defRPr>
            </a:lvl5pPr>
            <a:lvl6pPr lvl="5" algn="ctr">
              <a:lnSpc>
                <a:spcPct val="90000"/>
              </a:lnSpc>
              <a:spcBef>
                <a:spcPts val="800"/>
              </a:spcBef>
              <a:spcAft>
                <a:spcPts val="0"/>
              </a:spcAft>
              <a:buSzPts val="1600"/>
              <a:buNone/>
              <a:defRPr>
                <a:solidFill>
                  <a:srgbClr val="909090"/>
                </a:solidFill>
              </a:defRPr>
            </a:lvl6pPr>
            <a:lvl7pPr lvl="6" algn="ctr">
              <a:lnSpc>
                <a:spcPct val="90000"/>
              </a:lnSpc>
              <a:spcBef>
                <a:spcPts val="800"/>
              </a:spcBef>
              <a:spcAft>
                <a:spcPts val="0"/>
              </a:spcAft>
              <a:buSzPts val="1600"/>
              <a:buNone/>
              <a:defRPr>
                <a:solidFill>
                  <a:srgbClr val="909090"/>
                </a:solidFill>
              </a:defRPr>
            </a:lvl7pPr>
            <a:lvl8pPr lvl="7" algn="ctr">
              <a:lnSpc>
                <a:spcPct val="90000"/>
              </a:lnSpc>
              <a:spcBef>
                <a:spcPts val="800"/>
              </a:spcBef>
              <a:spcAft>
                <a:spcPts val="0"/>
              </a:spcAft>
              <a:buSzPts val="1600"/>
              <a:buNone/>
              <a:defRPr>
                <a:solidFill>
                  <a:srgbClr val="909090"/>
                </a:solidFill>
              </a:defRPr>
            </a:lvl8pPr>
            <a:lvl9pPr lvl="8" algn="ctr">
              <a:lnSpc>
                <a:spcPct val="90000"/>
              </a:lnSpc>
              <a:spcBef>
                <a:spcPts val="800"/>
              </a:spcBef>
              <a:spcAft>
                <a:spcPts val="0"/>
              </a:spcAft>
              <a:buSzPts val="1600"/>
              <a:buNone/>
              <a:defRPr>
                <a:solidFill>
                  <a:srgbClr val="909090"/>
                </a:solidFill>
              </a:defRPr>
            </a:lvl9pPr>
          </a:lstStyle>
          <a:p>
            <a:endParaRPr/>
          </a:p>
        </p:txBody>
      </p:sp>
      <p:sp>
        <p:nvSpPr>
          <p:cNvPr id="181" name="Google Shape;181;p74"/>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4"/>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74"/>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84"/>
        <p:cNvGrpSpPr/>
        <p:nvPr/>
      </p:nvGrpSpPr>
      <p:grpSpPr>
        <a:xfrm>
          <a:off x="0" y="0"/>
          <a:ext cx="0" cy="0"/>
          <a:chOff x="0" y="0"/>
          <a:chExt cx="0" cy="0"/>
        </a:xfrm>
      </p:grpSpPr>
      <p:sp>
        <p:nvSpPr>
          <p:cNvPr id="185" name="Google Shape;185;p75"/>
          <p:cNvSpPr txBox="1">
            <a:spLocks noGrp="1"/>
          </p:cNvSpPr>
          <p:nvPr>
            <p:ph type="title"/>
          </p:nvPr>
        </p:nvSpPr>
        <p:spPr>
          <a:xfrm>
            <a:off x="1522413" y="1905000"/>
            <a:ext cx="9144000" cy="2667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5400"/>
              <a:buFont typeface="Arial"/>
              <a:buNone/>
              <a:defRPr sz="54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75"/>
          <p:cNvSpPr txBox="1">
            <a:spLocks noGrp="1"/>
          </p:cNvSpPr>
          <p:nvPr>
            <p:ph type="body" idx="1"/>
          </p:nvPr>
        </p:nvSpPr>
        <p:spPr>
          <a:xfrm>
            <a:off x="1522413" y="4876800"/>
            <a:ext cx="8229598"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SzPts val="2400"/>
              <a:buNone/>
              <a:defRPr sz="2400">
                <a:solidFill>
                  <a:schemeClr val="dk1"/>
                </a:solidFill>
              </a:defRPr>
            </a:lvl1pPr>
            <a:lvl2pPr marL="914400" lvl="1" indent="-228600" algn="l">
              <a:lnSpc>
                <a:spcPct val="90000"/>
              </a:lnSpc>
              <a:spcBef>
                <a:spcPts val="1000"/>
              </a:spcBef>
              <a:spcAft>
                <a:spcPts val="0"/>
              </a:spcAft>
              <a:buSzPts val="1800"/>
              <a:buNone/>
              <a:defRPr sz="1800">
                <a:solidFill>
                  <a:srgbClr val="909090"/>
                </a:solidFill>
              </a:defRPr>
            </a:lvl2pPr>
            <a:lvl3pPr marL="1371600" lvl="2" indent="-228600" algn="l">
              <a:lnSpc>
                <a:spcPct val="90000"/>
              </a:lnSpc>
              <a:spcBef>
                <a:spcPts val="800"/>
              </a:spcBef>
              <a:spcAft>
                <a:spcPts val="0"/>
              </a:spcAft>
              <a:buSzPts val="1600"/>
              <a:buNone/>
              <a:defRPr sz="1600">
                <a:solidFill>
                  <a:srgbClr val="909090"/>
                </a:solidFill>
              </a:defRPr>
            </a:lvl3pPr>
            <a:lvl4pPr marL="1828800" lvl="3" indent="-228600" algn="l">
              <a:lnSpc>
                <a:spcPct val="90000"/>
              </a:lnSpc>
              <a:spcBef>
                <a:spcPts val="800"/>
              </a:spcBef>
              <a:spcAft>
                <a:spcPts val="0"/>
              </a:spcAft>
              <a:buSzPts val="1400"/>
              <a:buNone/>
              <a:defRPr sz="1400">
                <a:solidFill>
                  <a:srgbClr val="909090"/>
                </a:solidFill>
              </a:defRPr>
            </a:lvl4pPr>
            <a:lvl5pPr marL="2286000" lvl="4" indent="-228600" algn="l">
              <a:lnSpc>
                <a:spcPct val="90000"/>
              </a:lnSpc>
              <a:spcBef>
                <a:spcPts val="800"/>
              </a:spcBef>
              <a:spcAft>
                <a:spcPts val="0"/>
              </a:spcAft>
              <a:buSzPts val="1400"/>
              <a:buNone/>
              <a:defRPr sz="1400">
                <a:solidFill>
                  <a:srgbClr val="909090"/>
                </a:solidFill>
              </a:defRPr>
            </a:lvl5pPr>
            <a:lvl6pPr marL="2743200" lvl="5" indent="-228600" algn="l">
              <a:lnSpc>
                <a:spcPct val="90000"/>
              </a:lnSpc>
              <a:spcBef>
                <a:spcPts val="800"/>
              </a:spcBef>
              <a:spcAft>
                <a:spcPts val="0"/>
              </a:spcAft>
              <a:buSzPts val="1400"/>
              <a:buNone/>
              <a:defRPr sz="1400">
                <a:solidFill>
                  <a:srgbClr val="909090"/>
                </a:solidFill>
              </a:defRPr>
            </a:lvl6pPr>
            <a:lvl7pPr marL="3200400" lvl="6" indent="-228600" algn="l">
              <a:lnSpc>
                <a:spcPct val="90000"/>
              </a:lnSpc>
              <a:spcBef>
                <a:spcPts val="800"/>
              </a:spcBef>
              <a:spcAft>
                <a:spcPts val="0"/>
              </a:spcAft>
              <a:buSzPts val="1400"/>
              <a:buNone/>
              <a:defRPr sz="1400">
                <a:solidFill>
                  <a:srgbClr val="909090"/>
                </a:solidFill>
              </a:defRPr>
            </a:lvl7pPr>
            <a:lvl8pPr marL="3657600" lvl="7" indent="-228600" algn="l">
              <a:lnSpc>
                <a:spcPct val="90000"/>
              </a:lnSpc>
              <a:spcBef>
                <a:spcPts val="800"/>
              </a:spcBef>
              <a:spcAft>
                <a:spcPts val="0"/>
              </a:spcAft>
              <a:buSzPts val="1400"/>
              <a:buNone/>
              <a:defRPr sz="1400">
                <a:solidFill>
                  <a:srgbClr val="909090"/>
                </a:solidFill>
              </a:defRPr>
            </a:lvl8pPr>
            <a:lvl9pPr marL="4114800" lvl="8" indent="-228600" algn="l">
              <a:lnSpc>
                <a:spcPct val="90000"/>
              </a:lnSpc>
              <a:spcBef>
                <a:spcPts val="800"/>
              </a:spcBef>
              <a:spcAft>
                <a:spcPts val="0"/>
              </a:spcAft>
              <a:buSzPts val="1400"/>
              <a:buNone/>
              <a:defRPr sz="1400">
                <a:solidFill>
                  <a:srgbClr val="909090"/>
                </a:solidFill>
              </a:defRPr>
            </a:lvl9pPr>
          </a:lstStyle>
          <a:p>
            <a:endParaRPr/>
          </a:p>
        </p:txBody>
      </p:sp>
      <p:sp>
        <p:nvSpPr>
          <p:cNvPr id="187" name="Google Shape;187;p75"/>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5"/>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5"/>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a:solidFill>
                  <a:schemeClr val="dk1"/>
                </a:solidFill>
                <a:latin typeface="Arial"/>
                <a:ea typeface="Arial"/>
                <a:cs typeface="Arial"/>
                <a:sym typeface="Arial"/>
              </a:defRPr>
            </a:lvl1pPr>
            <a:lvl2pPr marL="0" lvl="1" indent="0" algn="r">
              <a:spcBef>
                <a:spcPts val="0"/>
              </a:spcBef>
              <a:buNone/>
              <a:defRPr sz="1100">
                <a:solidFill>
                  <a:schemeClr val="dk1"/>
                </a:solidFill>
                <a:latin typeface="Arial"/>
                <a:ea typeface="Arial"/>
                <a:cs typeface="Arial"/>
                <a:sym typeface="Arial"/>
              </a:defRPr>
            </a:lvl2pPr>
            <a:lvl3pPr marL="0" lvl="2" indent="0" algn="r">
              <a:spcBef>
                <a:spcPts val="0"/>
              </a:spcBef>
              <a:buNone/>
              <a:defRPr sz="1100">
                <a:solidFill>
                  <a:schemeClr val="dk1"/>
                </a:solidFill>
                <a:latin typeface="Arial"/>
                <a:ea typeface="Arial"/>
                <a:cs typeface="Arial"/>
                <a:sym typeface="Arial"/>
              </a:defRPr>
            </a:lvl3pPr>
            <a:lvl4pPr marL="0" lvl="3" indent="0" algn="r">
              <a:spcBef>
                <a:spcPts val="0"/>
              </a:spcBef>
              <a:buNone/>
              <a:defRPr sz="1100">
                <a:solidFill>
                  <a:schemeClr val="dk1"/>
                </a:solidFill>
                <a:latin typeface="Arial"/>
                <a:ea typeface="Arial"/>
                <a:cs typeface="Arial"/>
                <a:sym typeface="Arial"/>
              </a:defRPr>
            </a:lvl4pPr>
            <a:lvl5pPr marL="0" lvl="4" indent="0" algn="r">
              <a:spcBef>
                <a:spcPts val="0"/>
              </a:spcBef>
              <a:buNone/>
              <a:defRPr sz="1100">
                <a:solidFill>
                  <a:schemeClr val="dk1"/>
                </a:solidFill>
                <a:latin typeface="Arial"/>
                <a:ea typeface="Arial"/>
                <a:cs typeface="Arial"/>
                <a:sym typeface="Arial"/>
              </a:defRPr>
            </a:lvl5pPr>
            <a:lvl6pPr marL="0" lvl="5" indent="0" algn="r">
              <a:spcBef>
                <a:spcPts val="0"/>
              </a:spcBef>
              <a:buNone/>
              <a:defRPr sz="1100">
                <a:solidFill>
                  <a:schemeClr val="dk1"/>
                </a:solidFill>
                <a:latin typeface="Arial"/>
                <a:ea typeface="Arial"/>
                <a:cs typeface="Arial"/>
                <a:sym typeface="Arial"/>
              </a:defRPr>
            </a:lvl6pPr>
            <a:lvl7pPr marL="0" lvl="6" indent="0" algn="r">
              <a:spcBef>
                <a:spcPts val="0"/>
              </a:spcBef>
              <a:buNone/>
              <a:defRPr sz="1100">
                <a:solidFill>
                  <a:schemeClr val="dk1"/>
                </a:solidFill>
                <a:latin typeface="Arial"/>
                <a:ea typeface="Arial"/>
                <a:cs typeface="Arial"/>
                <a:sym typeface="Arial"/>
              </a:defRPr>
            </a:lvl7pPr>
            <a:lvl8pPr marL="0" lvl="7" indent="0" algn="r">
              <a:spcBef>
                <a:spcPts val="0"/>
              </a:spcBef>
              <a:buNone/>
              <a:defRPr sz="1100">
                <a:solidFill>
                  <a:schemeClr val="dk1"/>
                </a:solidFill>
                <a:latin typeface="Arial"/>
                <a:ea typeface="Arial"/>
                <a:cs typeface="Arial"/>
                <a:sym typeface="Arial"/>
              </a:defRPr>
            </a:lvl8pPr>
            <a:lvl9pPr marL="0" lvl="8" indent="0" algn="r">
              <a:spcBef>
                <a:spcPts val="0"/>
              </a:spcBef>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0"/>
        <p:cNvGrpSpPr/>
        <p:nvPr/>
      </p:nvGrpSpPr>
      <p:grpSpPr>
        <a:xfrm>
          <a:off x="0" y="0"/>
          <a:ext cx="0" cy="0"/>
          <a:chOff x="0" y="0"/>
          <a:chExt cx="0" cy="0"/>
        </a:xfrm>
      </p:grpSpPr>
      <p:sp>
        <p:nvSpPr>
          <p:cNvPr id="191" name="Google Shape;191;p76"/>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6"/>
          <p:cNvSpPr txBox="1">
            <a:spLocks noGrp="1"/>
          </p:cNvSpPr>
          <p:nvPr>
            <p:ph type="body" idx="1"/>
          </p:nvPr>
        </p:nvSpPr>
        <p:spPr>
          <a:xfrm>
            <a:off x="1522413" y="1828800"/>
            <a:ext cx="4419599" cy="68580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2000"/>
              <a:buNone/>
              <a:defRPr sz="20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193" name="Google Shape;193;p76"/>
          <p:cNvSpPr txBox="1">
            <a:spLocks noGrp="1"/>
          </p:cNvSpPr>
          <p:nvPr>
            <p:ph type="body" idx="2"/>
          </p:nvPr>
        </p:nvSpPr>
        <p:spPr>
          <a:xfrm>
            <a:off x="1522413" y="2590801"/>
            <a:ext cx="4419599" cy="34290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0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194" name="Google Shape;194;p76"/>
          <p:cNvSpPr txBox="1">
            <a:spLocks noGrp="1"/>
          </p:cNvSpPr>
          <p:nvPr>
            <p:ph type="body" idx="3"/>
          </p:nvPr>
        </p:nvSpPr>
        <p:spPr>
          <a:xfrm>
            <a:off x="6246814" y="1828800"/>
            <a:ext cx="4419599" cy="68580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2000"/>
              <a:buNone/>
              <a:defRPr sz="20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195" name="Google Shape;195;p76"/>
          <p:cNvSpPr txBox="1">
            <a:spLocks noGrp="1"/>
          </p:cNvSpPr>
          <p:nvPr>
            <p:ph type="body" idx="4"/>
          </p:nvPr>
        </p:nvSpPr>
        <p:spPr>
          <a:xfrm>
            <a:off x="6246814" y="2590801"/>
            <a:ext cx="4419599" cy="34290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0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196" name="Google Shape;196;p76"/>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6"/>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6"/>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8"/>
        <p:cNvGrpSpPr/>
        <p:nvPr/>
      </p:nvGrpSpPr>
      <p:grpSpPr>
        <a:xfrm>
          <a:off x="0" y="0"/>
          <a:ext cx="0" cy="0"/>
          <a:chOff x="0" y="0"/>
          <a:chExt cx="0" cy="0"/>
        </a:xfrm>
      </p:grpSpPr>
      <p:sp>
        <p:nvSpPr>
          <p:cNvPr id="39" name="Google Shape;39;p34"/>
          <p:cNvSpPr/>
          <p:nvPr/>
        </p:nvSpPr>
        <p:spPr>
          <a:xfrm>
            <a:off x="1141413" y="1600200"/>
            <a:ext cx="9902952" cy="3276600"/>
          </a:xfrm>
          <a:prstGeom prst="rect">
            <a:avLst/>
          </a:prstGeom>
          <a:solidFill>
            <a:srgbClr val="525B1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40" name="Google Shape;40;p34" descr="Top border design"/>
          <p:cNvGrpSpPr/>
          <p:nvPr/>
        </p:nvGrpSpPr>
        <p:grpSpPr>
          <a:xfrm>
            <a:off x="1279" y="0"/>
            <a:ext cx="12188952" cy="429768"/>
            <a:chOff x="1279" y="0"/>
            <a:chExt cx="12188952" cy="429768"/>
          </a:xfrm>
        </p:grpSpPr>
        <p:sp>
          <p:nvSpPr>
            <p:cNvPr id="41" name="Google Shape;41;p34"/>
            <p:cNvSpPr/>
            <p:nvPr/>
          </p:nvSpPr>
          <p:spPr>
            <a:xfrm>
              <a:off x="1279" y="0"/>
              <a:ext cx="12188952" cy="228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42;p34"/>
            <p:cNvSpPr/>
            <p:nvPr/>
          </p:nvSpPr>
          <p:spPr>
            <a:xfrm>
              <a:off x="1279" y="228600"/>
              <a:ext cx="12188952" cy="20116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3" name="Google Shape;43;p34"/>
            <p:cNvSpPr/>
            <p:nvPr/>
          </p:nvSpPr>
          <p:spPr>
            <a:xfrm>
              <a:off x="1279" y="306324"/>
              <a:ext cx="12188952" cy="45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44" name="Google Shape;44;p34" descr="Bottom border design"/>
          <p:cNvGrpSpPr/>
          <p:nvPr/>
        </p:nvGrpSpPr>
        <p:grpSpPr>
          <a:xfrm>
            <a:off x="0" y="6080760"/>
            <a:ext cx="12190231" cy="777240"/>
            <a:chOff x="0" y="6080760"/>
            <a:chExt cx="12190231" cy="777240"/>
          </a:xfrm>
        </p:grpSpPr>
        <p:sp>
          <p:nvSpPr>
            <p:cNvPr id="45" name="Google Shape;45;p34"/>
            <p:cNvSpPr/>
            <p:nvPr/>
          </p:nvSpPr>
          <p:spPr>
            <a:xfrm>
              <a:off x="0" y="6217920"/>
              <a:ext cx="12188825" cy="6400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6" name="Google Shape;46;p34"/>
            <p:cNvSpPr/>
            <p:nvPr/>
          </p:nvSpPr>
          <p:spPr>
            <a:xfrm>
              <a:off x="1279" y="6080760"/>
              <a:ext cx="12188952" cy="9721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34"/>
            <p:cNvSpPr/>
            <p:nvPr/>
          </p:nvSpPr>
          <p:spPr>
            <a:xfrm>
              <a:off x="1279" y="6172200"/>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48" name="Google Shape;48;p34"/>
          <p:cNvSpPr txBox="1">
            <a:spLocks noGrp="1"/>
          </p:cNvSpPr>
          <p:nvPr>
            <p:ph type="ctrTitle"/>
          </p:nvPr>
        </p:nvSpPr>
        <p:spPr>
          <a:xfrm>
            <a:off x="1522414" y="1905000"/>
            <a:ext cx="9143998" cy="26670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lt1"/>
              </a:buClr>
              <a:buSzPts val="6600"/>
              <a:buFont typeface="Arial"/>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4"/>
          <p:cNvSpPr txBox="1">
            <a:spLocks noGrp="1"/>
          </p:cNvSpPr>
          <p:nvPr>
            <p:ph type="subTitle" idx="1"/>
          </p:nvPr>
        </p:nvSpPr>
        <p:spPr>
          <a:xfrm>
            <a:off x="1522413" y="5029200"/>
            <a:ext cx="8229598" cy="838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2400"/>
              <a:buNone/>
              <a:defRPr>
                <a:solidFill>
                  <a:schemeClr val="dk1"/>
                </a:solidFill>
              </a:defRPr>
            </a:lvl1pPr>
            <a:lvl2pPr lvl="1" algn="ctr">
              <a:lnSpc>
                <a:spcPct val="90000"/>
              </a:lnSpc>
              <a:spcBef>
                <a:spcPts val="1000"/>
              </a:spcBef>
              <a:spcAft>
                <a:spcPts val="0"/>
              </a:spcAft>
              <a:buSzPts val="2000"/>
              <a:buNone/>
              <a:defRPr>
                <a:solidFill>
                  <a:srgbClr val="909090"/>
                </a:solidFill>
              </a:defRPr>
            </a:lvl2pPr>
            <a:lvl3pPr lvl="2" algn="ctr">
              <a:lnSpc>
                <a:spcPct val="90000"/>
              </a:lnSpc>
              <a:spcBef>
                <a:spcPts val="800"/>
              </a:spcBef>
              <a:spcAft>
                <a:spcPts val="0"/>
              </a:spcAft>
              <a:buSzPts val="1800"/>
              <a:buNone/>
              <a:defRPr>
                <a:solidFill>
                  <a:srgbClr val="909090"/>
                </a:solidFill>
              </a:defRPr>
            </a:lvl3pPr>
            <a:lvl4pPr lvl="3" algn="ctr">
              <a:lnSpc>
                <a:spcPct val="90000"/>
              </a:lnSpc>
              <a:spcBef>
                <a:spcPts val="800"/>
              </a:spcBef>
              <a:spcAft>
                <a:spcPts val="0"/>
              </a:spcAft>
              <a:buSzPts val="1600"/>
              <a:buNone/>
              <a:defRPr>
                <a:solidFill>
                  <a:srgbClr val="909090"/>
                </a:solidFill>
              </a:defRPr>
            </a:lvl4pPr>
            <a:lvl5pPr lvl="4" algn="ctr">
              <a:lnSpc>
                <a:spcPct val="90000"/>
              </a:lnSpc>
              <a:spcBef>
                <a:spcPts val="800"/>
              </a:spcBef>
              <a:spcAft>
                <a:spcPts val="0"/>
              </a:spcAft>
              <a:buSzPts val="1600"/>
              <a:buNone/>
              <a:defRPr>
                <a:solidFill>
                  <a:srgbClr val="909090"/>
                </a:solidFill>
              </a:defRPr>
            </a:lvl5pPr>
            <a:lvl6pPr lvl="5" algn="ctr">
              <a:lnSpc>
                <a:spcPct val="90000"/>
              </a:lnSpc>
              <a:spcBef>
                <a:spcPts val="800"/>
              </a:spcBef>
              <a:spcAft>
                <a:spcPts val="0"/>
              </a:spcAft>
              <a:buSzPts val="1600"/>
              <a:buNone/>
              <a:defRPr>
                <a:solidFill>
                  <a:srgbClr val="909090"/>
                </a:solidFill>
              </a:defRPr>
            </a:lvl6pPr>
            <a:lvl7pPr lvl="6" algn="ctr">
              <a:lnSpc>
                <a:spcPct val="90000"/>
              </a:lnSpc>
              <a:spcBef>
                <a:spcPts val="800"/>
              </a:spcBef>
              <a:spcAft>
                <a:spcPts val="0"/>
              </a:spcAft>
              <a:buSzPts val="1600"/>
              <a:buNone/>
              <a:defRPr>
                <a:solidFill>
                  <a:srgbClr val="909090"/>
                </a:solidFill>
              </a:defRPr>
            </a:lvl7pPr>
            <a:lvl8pPr lvl="7" algn="ctr">
              <a:lnSpc>
                <a:spcPct val="90000"/>
              </a:lnSpc>
              <a:spcBef>
                <a:spcPts val="800"/>
              </a:spcBef>
              <a:spcAft>
                <a:spcPts val="0"/>
              </a:spcAft>
              <a:buSzPts val="1600"/>
              <a:buNone/>
              <a:defRPr>
                <a:solidFill>
                  <a:srgbClr val="909090"/>
                </a:solidFill>
              </a:defRPr>
            </a:lvl8pPr>
            <a:lvl9pPr lvl="8" algn="ctr">
              <a:lnSpc>
                <a:spcPct val="90000"/>
              </a:lnSpc>
              <a:spcBef>
                <a:spcPts val="800"/>
              </a:spcBef>
              <a:spcAft>
                <a:spcPts val="0"/>
              </a:spcAft>
              <a:buSzPts val="1600"/>
              <a:buNone/>
              <a:defRPr>
                <a:solidFill>
                  <a:srgbClr val="909090"/>
                </a:solidFill>
              </a:defRPr>
            </a:lvl9pPr>
          </a:lstStyle>
          <a:p>
            <a:endParaRPr/>
          </a:p>
        </p:txBody>
      </p:sp>
      <p:sp>
        <p:nvSpPr>
          <p:cNvPr id="50" name="Google Shape;50;p34"/>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9"/>
        <p:cNvGrpSpPr/>
        <p:nvPr/>
      </p:nvGrpSpPr>
      <p:grpSpPr>
        <a:xfrm>
          <a:off x="0" y="0"/>
          <a:ext cx="0" cy="0"/>
          <a:chOff x="0" y="0"/>
          <a:chExt cx="0" cy="0"/>
        </a:xfrm>
      </p:grpSpPr>
      <p:grpSp>
        <p:nvGrpSpPr>
          <p:cNvPr id="200" name="Google Shape;200;p77"/>
          <p:cNvGrpSpPr/>
          <p:nvPr/>
        </p:nvGrpSpPr>
        <p:grpSpPr>
          <a:xfrm>
            <a:off x="0" y="6309360"/>
            <a:ext cx="12190231" cy="548640"/>
            <a:chOff x="0" y="6309360"/>
            <a:chExt cx="12190231" cy="548640"/>
          </a:xfrm>
        </p:grpSpPr>
        <p:sp>
          <p:nvSpPr>
            <p:cNvPr id="201" name="Google Shape;201;p77"/>
            <p:cNvSpPr/>
            <p:nvPr/>
          </p:nvSpPr>
          <p:spPr>
            <a:xfrm>
              <a:off x="0" y="6400800"/>
              <a:ext cx="12188825" cy="457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 name="Google Shape;202;p77"/>
            <p:cNvSpPr/>
            <p:nvPr/>
          </p:nvSpPr>
          <p:spPr>
            <a:xfrm>
              <a:off x="1279" y="6309360"/>
              <a:ext cx="12188952" cy="9721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3" name="Google Shape;203;p77"/>
            <p:cNvSpPr/>
            <p:nvPr/>
          </p:nvSpPr>
          <p:spPr>
            <a:xfrm>
              <a:off x="1279" y="6379143"/>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04" name="Google Shape;204;p77"/>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77"/>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77"/>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7"/>
        <p:cNvGrpSpPr/>
        <p:nvPr/>
      </p:nvGrpSpPr>
      <p:grpSpPr>
        <a:xfrm>
          <a:off x="0" y="0"/>
          <a:ext cx="0" cy="0"/>
          <a:chOff x="0" y="0"/>
          <a:chExt cx="0" cy="0"/>
        </a:xfrm>
      </p:grpSpPr>
      <p:sp>
        <p:nvSpPr>
          <p:cNvPr id="208" name="Google Shape;208;p78" descr="Border design"/>
          <p:cNvSpPr/>
          <p:nvPr/>
        </p:nvSpPr>
        <p:spPr>
          <a:xfrm>
            <a:off x="1217610" y="1019175"/>
            <a:ext cx="6126480" cy="4572000"/>
          </a:xfrm>
          <a:prstGeom prst="rect">
            <a:avLst/>
          </a:prstGeom>
          <a:noFill/>
          <a:ln w="1016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9" name="Google Shape;209;p78"/>
          <p:cNvSpPr txBox="1">
            <a:spLocks noGrp="1"/>
          </p:cNvSpPr>
          <p:nvPr>
            <p:ph type="title"/>
          </p:nvPr>
        </p:nvSpPr>
        <p:spPr>
          <a:xfrm>
            <a:off x="7923214" y="1371600"/>
            <a:ext cx="3124200" cy="2057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78"/>
          <p:cNvSpPr txBox="1">
            <a:spLocks noGrp="1"/>
          </p:cNvSpPr>
          <p:nvPr>
            <p:ph type="body" idx="1"/>
          </p:nvPr>
        </p:nvSpPr>
        <p:spPr>
          <a:xfrm>
            <a:off x="1491930" y="1293495"/>
            <a:ext cx="5577840" cy="402336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0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211" name="Google Shape;211;p78"/>
          <p:cNvSpPr txBox="1">
            <a:spLocks noGrp="1"/>
          </p:cNvSpPr>
          <p:nvPr>
            <p:ph type="body" idx="2"/>
          </p:nvPr>
        </p:nvSpPr>
        <p:spPr>
          <a:xfrm>
            <a:off x="7923214" y="3536829"/>
            <a:ext cx="3124200" cy="17971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
        <p:nvSpPr>
          <p:cNvPr id="212" name="Google Shape;212;p78"/>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8"/>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78"/>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5"/>
        <p:cNvGrpSpPr/>
        <p:nvPr/>
      </p:nvGrpSpPr>
      <p:grpSpPr>
        <a:xfrm>
          <a:off x="0" y="0"/>
          <a:ext cx="0" cy="0"/>
          <a:chOff x="0" y="0"/>
          <a:chExt cx="0" cy="0"/>
        </a:xfrm>
      </p:grpSpPr>
      <p:sp>
        <p:nvSpPr>
          <p:cNvPr id="216" name="Google Shape;216;p79" descr="Border design"/>
          <p:cNvSpPr/>
          <p:nvPr/>
        </p:nvSpPr>
        <p:spPr>
          <a:xfrm>
            <a:off x="1217610" y="1019175"/>
            <a:ext cx="6126480" cy="4572000"/>
          </a:xfrm>
          <a:prstGeom prst="rect">
            <a:avLst/>
          </a:prstGeom>
          <a:noFill/>
          <a:ln w="1016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7" name="Google Shape;217;p79"/>
          <p:cNvSpPr txBox="1">
            <a:spLocks noGrp="1"/>
          </p:cNvSpPr>
          <p:nvPr>
            <p:ph type="title"/>
          </p:nvPr>
        </p:nvSpPr>
        <p:spPr>
          <a:xfrm>
            <a:off x="7923214" y="1371600"/>
            <a:ext cx="3124200" cy="2057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3200"/>
              <a:buFont typeface="Aria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79" descr="An empty placeholder to add an image. Click on the placeholder and select the image that you wish to add"/>
          <p:cNvSpPr>
            <a:spLocks noGrp="1"/>
          </p:cNvSpPr>
          <p:nvPr>
            <p:ph type="pic" idx="2"/>
          </p:nvPr>
        </p:nvSpPr>
        <p:spPr>
          <a:xfrm>
            <a:off x="1400490" y="1202055"/>
            <a:ext cx="5760720" cy="4206240"/>
          </a:xfrm>
          <a:prstGeom prst="rect">
            <a:avLst/>
          </a:prstGeom>
          <a:solidFill>
            <a:srgbClr val="F2F2F2"/>
          </a:solidFill>
          <a:ln>
            <a:noFill/>
          </a:ln>
        </p:spPr>
      </p:sp>
      <p:sp>
        <p:nvSpPr>
          <p:cNvPr id="219" name="Google Shape;219;p79"/>
          <p:cNvSpPr txBox="1">
            <a:spLocks noGrp="1"/>
          </p:cNvSpPr>
          <p:nvPr>
            <p:ph type="body" idx="1"/>
          </p:nvPr>
        </p:nvSpPr>
        <p:spPr>
          <a:xfrm>
            <a:off x="7923214" y="3536829"/>
            <a:ext cx="3124200" cy="1797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
        <p:nvSpPr>
          <p:cNvPr id="220" name="Google Shape;220;p79"/>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9"/>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79"/>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3"/>
        <p:cNvGrpSpPr/>
        <p:nvPr/>
      </p:nvGrpSpPr>
      <p:grpSpPr>
        <a:xfrm>
          <a:off x="0" y="0"/>
          <a:ext cx="0" cy="0"/>
          <a:chOff x="0" y="0"/>
          <a:chExt cx="0" cy="0"/>
        </a:xfrm>
      </p:grpSpPr>
      <p:sp>
        <p:nvSpPr>
          <p:cNvPr id="224" name="Google Shape;224;p80"/>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80"/>
          <p:cNvSpPr txBox="1">
            <a:spLocks noGrp="1"/>
          </p:cNvSpPr>
          <p:nvPr>
            <p:ph type="body" idx="1"/>
          </p:nvPr>
        </p:nvSpPr>
        <p:spPr>
          <a:xfrm rot="5400000">
            <a:off x="3648392" y="-1836420"/>
            <a:ext cx="4587240" cy="1112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30200" algn="l">
              <a:lnSpc>
                <a:spcPct val="90000"/>
              </a:lnSpc>
              <a:spcBef>
                <a:spcPts val="800"/>
              </a:spcBef>
              <a:spcAft>
                <a:spcPts val="0"/>
              </a:spcAft>
              <a:buSzPts val="1600"/>
              <a:buChar char="▪"/>
              <a:defRPr/>
            </a:lvl5pPr>
            <a:lvl6pPr marL="2743200" lvl="5" indent="-330200" algn="l">
              <a:lnSpc>
                <a:spcPct val="90000"/>
              </a:lnSpc>
              <a:spcBef>
                <a:spcPts val="800"/>
              </a:spcBef>
              <a:spcAft>
                <a:spcPts val="0"/>
              </a:spcAft>
              <a:buSzPts val="1600"/>
              <a:buChar char="–"/>
              <a:defRPr/>
            </a:lvl6pPr>
            <a:lvl7pPr marL="3200400" lvl="6" indent="-330200" algn="l">
              <a:lnSpc>
                <a:spcPct val="90000"/>
              </a:lnSpc>
              <a:spcBef>
                <a:spcPts val="800"/>
              </a:spcBef>
              <a:spcAft>
                <a:spcPts val="0"/>
              </a:spcAft>
              <a:buSzPts val="1600"/>
              <a:buChar char="▪"/>
              <a:defRPr/>
            </a:lvl7pPr>
            <a:lvl8pPr marL="3657600" lvl="7" indent="-330200" algn="l">
              <a:lnSpc>
                <a:spcPct val="90000"/>
              </a:lnSpc>
              <a:spcBef>
                <a:spcPts val="800"/>
              </a:spcBef>
              <a:spcAft>
                <a:spcPts val="0"/>
              </a:spcAft>
              <a:buSzPts val="1600"/>
              <a:buChar char="–"/>
              <a:defRPr/>
            </a:lvl8pPr>
            <a:lvl9pPr marL="4114800" lvl="8" indent="-330200" algn="l">
              <a:lnSpc>
                <a:spcPct val="90000"/>
              </a:lnSpc>
              <a:spcBef>
                <a:spcPts val="800"/>
              </a:spcBef>
              <a:spcAft>
                <a:spcPts val="0"/>
              </a:spcAft>
              <a:buSzPts val="1600"/>
              <a:buChar char="▪"/>
              <a:defRPr/>
            </a:lvl9pPr>
          </a:lstStyle>
          <a:p>
            <a:endParaRPr/>
          </a:p>
        </p:txBody>
      </p:sp>
      <p:sp>
        <p:nvSpPr>
          <p:cNvPr id="226" name="Google Shape;226;p80"/>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80"/>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0"/>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9"/>
        <p:cNvGrpSpPr/>
        <p:nvPr/>
      </p:nvGrpSpPr>
      <p:grpSpPr>
        <a:xfrm>
          <a:off x="0" y="0"/>
          <a:ext cx="0" cy="0"/>
          <a:chOff x="0" y="0"/>
          <a:chExt cx="0" cy="0"/>
        </a:xfrm>
      </p:grpSpPr>
      <p:sp>
        <p:nvSpPr>
          <p:cNvPr id="230" name="Google Shape;230;p81"/>
          <p:cNvSpPr txBox="1">
            <a:spLocks noGrp="1"/>
          </p:cNvSpPr>
          <p:nvPr>
            <p:ph type="title"/>
          </p:nvPr>
        </p:nvSpPr>
        <p:spPr>
          <a:xfrm rot="5400000">
            <a:off x="7360908" y="2743200"/>
            <a:ext cx="5410200" cy="11430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81"/>
          <p:cNvSpPr txBox="1">
            <a:spLocks noGrp="1"/>
          </p:cNvSpPr>
          <p:nvPr>
            <p:ph type="body" idx="1"/>
          </p:nvPr>
        </p:nvSpPr>
        <p:spPr>
          <a:xfrm rot="5400000">
            <a:off x="2665412" y="-533399"/>
            <a:ext cx="5410200" cy="769619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30200" algn="l">
              <a:lnSpc>
                <a:spcPct val="90000"/>
              </a:lnSpc>
              <a:spcBef>
                <a:spcPts val="800"/>
              </a:spcBef>
              <a:spcAft>
                <a:spcPts val="0"/>
              </a:spcAft>
              <a:buSzPts val="1600"/>
              <a:buChar char="▪"/>
              <a:defRPr/>
            </a:lvl5pPr>
            <a:lvl6pPr marL="2743200" lvl="5" indent="-330200" algn="l">
              <a:lnSpc>
                <a:spcPct val="90000"/>
              </a:lnSpc>
              <a:spcBef>
                <a:spcPts val="800"/>
              </a:spcBef>
              <a:spcAft>
                <a:spcPts val="0"/>
              </a:spcAft>
              <a:buSzPts val="1600"/>
              <a:buChar char="–"/>
              <a:defRPr/>
            </a:lvl6pPr>
            <a:lvl7pPr marL="3200400" lvl="6" indent="-330200" algn="l">
              <a:lnSpc>
                <a:spcPct val="90000"/>
              </a:lnSpc>
              <a:spcBef>
                <a:spcPts val="800"/>
              </a:spcBef>
              <a:spcAft>
                <a:spcPts val="0"/>
              </a:spcAft>
              <a:buSzPts val="1600"/>
              <a:buChar char="▪"/>
              <a:defRPr/>
            </a:lvl7pPr>
            <a:lvl8pPr marL="3657600" lvl="7" indent="-330200" algn="l">
              <a:lnSpc>
                <a:spcPct val="90000"/>
              </a:lnSpc>
              <a:spcBef>
                <a:spcPts val="800"/>
              </a:spcBef>
              <a:spcAft>
                <a:spcPts val="0"/>
              </a:spcAft>
              <a:buSzPts val="1600"/>
              <a:buChar char="–"/>
              <a:defRPr/>
            </a:lvl8pPr>
            <a:lvl9pPr marL="4114800" lvl="8" indent="-330200" algn="l">
              <a:lnSpc>
                <a:spcPct val="90000"/>
              </a:lnSpc>
              <a:spcBef>
                <a:spcPts val="800"/>
              </a:spcBef>
              <a:spcAft>
                <a:spcPts val="0"/>
              </a:spcAft>
              <a:buSzPts val="1600"/>
              <a:buChar char="▪"/>
              <a:defRPr/>
            </a:lvl9pPr>
          </a:lstStyle>
          <a:p>
            <a:endParaRPr/>
          </a:p>
        </p:txBody>
      </p:sp>
      <p:sp>
        <p:nvSpPr>
          <p:cNvPr id="232" name="Google Shape;232;p81"/>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81"/>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81"/>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1"/>
        <p:cNvGrpSpPr/>
        <p:nvPr/>
      </p:nvGrpSpPr>
      <p:grpSpPr>
        <a:xfrm>
          <a:off x="0" y="0"/>
          <a:ext cx="0" cy="0"/>
          <a:chOff x="0" y="0"/>
          <a:chExt cx="0" cy="0"/>
        </a:xfrm>
      </p:grpSpPr>
      <p:sp>
        <p:nvSpPr>
          <p:cNvPr id="242" name="Google Shape;242;p40"/>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40"/>
          <p:cNvSpPr txBox="1">
            <a:spLocks noGrp="1"/>
          </p:cNvSpPr>
          <p:nvPr>
            <p:ph type="body" idx="1"/>
          </p:nvPr>
        </p:nvSpPr>
        <p:spPr>
          <a:xfrm>
            <a:off x="837982" y="1825625"/>
            <a:ext cx="1051286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40"/>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0"/>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40"/>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7"/>
        <p:cNvGrpSpPr/>
        <p:nvPr/>
      </p:nvGrpSpPr>
      <p:grpSpPr>
        <a:xfrm>
          <a:off x="0" y="0"/>
          <a:ext cx="0" cy="0"/>
          <a:chOff x="0" y="0"/>
          <a:chExt cx="0" cy="0"/>
        </a:xfrm>
      </p:grpSpPr>
      <p:sp>
        <p:nvSpPr>
          <p:cNvPr id="248" name="Google Shape;248;p55"/>
          <p:cNvSpPr txBox="1">
            <a:spLocks noGrp="1"/>
          </p:cNvSpPr>
          <p:nvPr>
            <p:ph type="ctrTitle"/>
          </p:nvPr>
        </p:nvSpPr>
        <p:spPr>
          <a:xfrm>
            <a:off x="1523603" y="1122363"/>
            <a:ext cx="9141619"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55"/>
          <p:cNvSpPr txBox="1">
            <a:spLocks noGrp="1"/>
          </p:cNvSpPr>
          <p:nvPr>
            <p:ph type="subTitle" idx="1"/>
          </p:nvPr>
        </p:nvSpPr>
        <p:spPr>
          <a:xfrm>
            <a:off x="1523603" y="3602038"/>
            <a:ext cx="9141619"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399"/>
              <a:buNone/>
              <a:defRPr sz="2399"/>
            </a:lvl1pPr>
            <a:lvl2pPr lvl="1" algn="ctr">
              <a:lnSpc>
                <a:spcPct val="90000"/>
              </a:lnSpc>
              <a:spcBef>
                <a:spcPts val="500"/>
              </a:spcBef>
              <a:spcAft>
                <a:spcPts val="0"/>
              </a:spcAft>
              <a:buClr>
                <a:schemeClr val="dk1"/>
              </a:buClr>
              <a:buSzPts val="1999"/>
              <a:buNone/>
              <a:defRPr sz="1999"/>
            </a:lvl2pPr>
            <a:lvl3pPr lvl="2" algn="ctr">
              <a:lnSpc>
                <a:spcPct val="90000"/>
              </a:lnSpc>
              <a:spcBef>
                <a:spcPts val="500"/>
              </a:spcBef>
              <a:spcAft>
                <a:spcPts val="0"/>
              </a:spcAft>
              <a:buClr>
                <a:schemeClr val="dk1"/>
              </a:buClr>
              <a:buSzPts val="1799"/>
              <a:buNone/>
              <a:defRPr sz="1799"/>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0" name="Google Shape;250;p55"/>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55"/>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55"/>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sp>
        <p:nvSpPr>
          <p:cNvPr id="254" name="Google Shape;254;p56"/>
          <p:cNvSpPr txBox="1">
            <a:spLocks noGrp="1"/>
          </p:cNvSpPr>
          <p:nvPr>
            <p:ph type="title"/>
          </p:nvPr>
        </p:nvSpPr>
        <p:spPr>
          <a:xfrm>
            <a:off x="831633" y="1709739"/>
            <a:ext cx="10512862"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56"/>
          <p:cNvSpPr txBox="1">
            <a:spLocks noGrp="1"/>
          </p:cNvSpPr>
          <p:nvPr>
            <p:ph type="body" idx="1"/>
          </p:nvPr>
        </p:nvSpPr>
        <p:spPr>
          <a:xfrm>
            <a:off x="831633" y="4589464"/>
            <a:ext cx="10512862"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399"/>
              <a:buNone/>
              <a:defRPr sz="2399">
                <a:solidFill>
                  <a:srgbClr val="888888"/>
                </a:solidFill>
              </a:defRPr>
            </a:lvl1pPr>
            <a:lvl2pPr marL="914400" lvl="1" indent="-228600" algn="l">
              <a:lnSpc>
                <a:spcPct val="90000"/>
              </a:lnSpc>
              <a:spcBef>
                <a:spcPts val="500"/>
              </a:spcBef>
              <a:spcAft>
                <a:spcPts val="0"/>
              </a:spcAft>
              <a:buClr>
                <a:srgbClr val="888888"/>
              </a:buClr>
              <a:buSzPts val="1999"/>
              <a:buNone/>
              <a:defRPr sz="1999">
                <a:solidFill>
                  <a:srgbClr val="888888"/>
                </a:solidFill>
              </a:defRPr>
            </a:lvl2pPr>
            <a:lvl3pPr marL="1371600" lvl="2" indent="-228600" algn="l">
              <a:lnSpc>
                <a:spcPct val="90000"/>
              </a:lnSpc>
              <a:spcBef>
                <a:spcPts val="500"/>
              </a:spcBef>
              <a:spcAft>
                <a:spcPts val="0"/>
              </a:spcAft>
              <a:buClr>
                <a:srgbClr val="888888"/>
              </a:buClr>
              <a:buSzPts val="1799"/>
              <a:buNone/>
              <a:defRPr sz="1799">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6" name="Google Shape;256;p56"/>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56"/>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56"/>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9"/>
        <p:cNvGrpSpPr/>
        <p:nvPr/>
      </p:nvGrpSpPr>
      <p:grpSpPr>
        <a:xfrm>
          <a:off x="0" y="0"/>
          <a:ext cx="0" cy="0"/>
          <a:chOff x="0" y="0"/>
          <a:chExt cx="0" cy="0"/>
        </a:xfrm>
      </p:grpSpPr>
      <p:sp>
        <p:nvSpPr>
          <p:cNvPr id="260" name="Google Shape;260;p57"/>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57"/>
          <p:cNvSpPr txBox="1">
            <a:spLocks noGrp="1"/>
          </p:cNvSpPr>
          <p:nvPr>
            <p:ph type="body" idx="1"/>
          </p:nvPr>
        </p:nvSpPr>
        <p:spPr>
          <a:xfrm>
            <a:off x="837982" y="1825625"/>
            <a:ext cx="518025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57"/>
          <p:cNvSpPr txBox="1">
            <a:spLocks noGrp="1"/>
          </p:cNvSpPr>
          <p:nvPr>
            <p:ph type="body" idx="2"/>
          </p:nvPr>
        </p:nvSpPr>
        <p:spPr>
          <a:xfrm>
            <a:off x="6170592" y="1825625"/>
            <a:ext cx="518025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57"/>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57"/>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57"/>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6"/>
        <p:cNvGrpSpPr/>
        <p:nvPr/>
      </p:nvGrpSpPr>
      <p:grpSpPr>
        <a:xfrm>
          <a:off x="0" y="0"/>
          <a:ext cx="0" cy="0"/>
          <a:chOff x="0" y="0"/>
          <a:chExt cx="0" cy="0"/>
        </a:xfrm>
      </p:grpSpPr>
      <p:sp>
        <p:nvSpPr>
          <p:cNvPr id="267" name="Google Shape;267;p58"/>
          <p:cNvSpPr txBox="1">
            <a:spLocks noGrp="1"/>
          </p:cNvSpPr>
          <p:nvPr>
            <p:ph type="title"/>
          </p:nvPr>
        </p:nvSpPr>
        <p:spPr>
          <a:xfrm>
            <a:off x="839569"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58"/>
          <p:cNvSpPr txBox="1">
            <a:spLocks noGrp="1"/>
          </p:cNvSpPr>
          <p:nvPr>
            <p:ph type="body" idx="1"/>
          </p:nvPr>
        </p:nvSpPr>
        <p:spPr>
          <a:xfrm>
            <a:off x="839570" y="1681163"/>
            <a:ext cx="5156444"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99"/>
              <a:buNone/>
              <a:defRPr sz="2399" b="1"/>
            </a:lvl1pPr>
            <a:lvl2pPr marL="914400" lvl="1" indent="-228600" algn="l">
              <a:lnSpc>
                <a:spcPct val="90000"/>
              </a:lnSpc>
              <a:spcBef>
                <a:spcPts val="500"/>
              </a:spcBef>
              <a:spcAft>
                <a:spcPts val="0"/>
              </a:spcAft>
              <a:buClr>
                <a:schemeClr val="dk1"/>
              </a:buClr>
              <a:buSzPts val="1999"/>
              <a:buNone/>
              <a:defRPr sz="1999"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9" name="Google Shape;269;p58"/>
          <p:cNvSpPr txBox="1">
            <a:spLocks noGrp="1"/>
          </p:cNvSpPr>
          <p:nvPr>
            <p:ph type="body" idx="2"/>
          </p:nvPr>
        </p:nvSpPr>
        <p:spPr>
          <a:xfrm>
            <a:off x="839570" y="2505075"/>
            <a:ext cx="5156444"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58"/>
          <p:cNvSpPr txBox="1">
            <a:spLocks noGrp="1"/>
          </p:cNvSpPr>
          <p:nvPr>
            <p:ph type="body" idx="3"/>
          </p:nvPr>
        </p:nvSpPr>
        <p:spPr>
          <a:xfrm>
            <a:off x="6170593" y="1681163"/>
            <a:ext cx="518183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99"/>
              <a:buNone/>
              <a:defRPr sz="2399" b="1"/>
            </a:lvl1pPr>
            <a:lvl2pPr marL="914400" lvl="1" indent="-228600" algn="l">
              <a:lnSpc>
                <a:spcPct val="90000"/>
              </a:lnSpc>
              <a:spcBef>
                <a:spcPts val="500"/>
              </a:spcBef>
              <a:spcAft>
                <a:spcPts val="0"/>
              </a:spcAft>
              <a:buClr>
                <a:schemeClr val="dk1"/>
              </a:buClr>
              <a:buSzPts val="1999"/>
              <a:buNone/>
              <a:defRPr sz="1999"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1" name="Google Shape;271;p58"/>
          <p:cNvSpPr txBox="1">
            <a:spLocks noGrp="1"/>
          </p:cNvSpPr>
          <p:nvPr>
            <p:ph type="body" idx="4"/>
          </p:nvPr>
        </p:nvSpPr>
        <p:spPr>
          <a:xfrm>
            <a:off x="6170593" y="2505075"/>
            <a:ext cx="518183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58"/>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58"/>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58"/>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body" idx="1"/>
          </p:nvPr>
        </p:nvSpPr>
        <p:spPr>
          <a:xfrm>
            <a:off x="379412" y="1432560"/>
            <a:ext cx="11125200" cy="45872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342900" algn="l">
              <a:lnSpc>
                <a:spcPct val="90000"/>
              </a:lnSpc>
              <a:spcBef>
                <a:spcPts val="800"/>
              </a:spcBef>
              <a:spcAft>
                <a:spcPts val="0"/>
              </a:spcAft>
              <a:buSzPts val="1800"/>
              <a:buChar char="–"/>
              <a:defRPr/>
            </a:lvl6pPr>
            <a:lvl7pPr marL="3200400" lvl="6" indent="-342900" algn="l">
              <a:lnSpc>
                <a:spcPct val="90000"/>
              </a:lnSpc>
              <a:spcBef>
                <a:spcPts val="800"/>
              </a:spcBef>
              <a:spcAft>
                <a:spcPts val="0"/>
              </a:spcAft>
              <a:buSzPts val="1800"/>
              <a:buChar char="▪"/>
              <a:defRPr/>
            </a:lvl7pPr>
            <a:lvl8pPr marL="3657600" lvl="7" indent="-342900" algn="l">
              <a:lnSpc>
                <a:spcPct val="90000"/>
              </a:lnSpc>
              <a:spcBef>
                <a:spcPts val="800"/>
              </a:spcBef>
              <a:spcAft>
                <a:spcPts val="0"/>
              </a:spcAft>
              <a:buSzPts val="1800"/>
              <a:buChar char="–"/>
              <a:defRPr/>
            </a:lvl8pPr>
            <a:lvl9pPr marL="4114800" lvl="8" indent="-342900" algn="l">
              <a:lnSpc>
                <a:spcPct val="90000"/>
              </a:lnSpc>
              <a:spcBef>
                <a:spcPts val="800"/>
              </a:spcBef>
              <a:spcAft>
                <a:spcPts val="0"/>
              </a:spcAft>
              <a:buSzPts val="1800"/>
              <a:buChar char="▪"/>
              <a:defRPr/>
            </a:lvl9pPr>
          </a:lstStyle>
          <a:p>
            <a:endParaRPr/>
          </a:p>
        </p:txBody>
      </p:sp>
      <p:sp>
        <p:nvSpPr>
          <p:cNvPr id="56" name="Google Shape;56;p35"/>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5"/>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5"/>
        <p:cNvGrpSpPr/>
        <p:nvPr/>
      </p:nvGrpSpPr>
      <p:grpSpPr>
        <a:xfrm>
          <a:off x="0" y="0"/>
          <a:ext cx="0" cy="0"/>
          <a:chOff x="0" y="0"/>
          <a:chExt cx="0" cy="0"/>
        </a:xfrm>
      </p:grpSpPr>
      <p:sp>
        <p:nvSpPr>
          <p:cNvPr id="276" name="Google Shape;276;p59"/>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59"/>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59"/>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59"/>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0"/>
        <p:cNvGrpSpPr/>
        <p:nvPr/>
      </p:nvGrpSpPr>
      <p:grpSpPr>
        <a:xfrm>
          <a:off x="0" y="0"/>
          <a:ext cx="0" cy="0"/>
          <a:chOff x="0" y="0"/>
          <a:chExt cx="0" cy="0"/>
        </a:xfrm>
      </p:grpSpPr>
      <p:sp>
        <p:nvSpPr>
          <p:cNvPr id="281" name="Google Shape;281;p60"/>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60"/>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60"/>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4"/>
        <p:cNvGrpSpPr/>
        <p:nvPr/>
      </p:nvGrpSpPr>
      <p:grpSpPr>
        <a:xfrm>
          <a:off x="0" y="0"/>
          <a:ext cx="0" cy="0"/>
          <a:chOff x="0" y="0"/>
          <a:chExt cx="0" cy="0"/>
        </a:xfrm>
      </p:grpSpPr>
      <p:sp>
        <p:nvSpPr>
          <p:cNvPr id="285" name="Google Shape;285;p61"/>
          <p:cNvSpPr txBox="1">
            <a:spLocks noGrp="1"/>
          </p:cNvSpPr>
          <p:nvPr>
            <p:ph type="title"/>
          </p:nvPr>
        </p:nvSpPr>
        <p:spPr>
          <a:xfrm>
            <a:off x="839570" y="457200"/>
            <a:ext cx="393121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61"/>
          <p:cNvSpPr txBox="1">
            <a:spLocks noGrp="1"/>
          </p:cNvSpPr>
          <p:nvPr>
            <p:ph type="body" idx="1"/>
          </p:nvPr>
        </p:nvSpPr>
        <p:spPr>
          <a:xfrm>
            <a:off x="5181838" y="987426"/>
            <a:ext cx="6170593" cy="4873625"/>
          </a:xfrm>
          <a:prstGeom prst="rect">
            <a:avLst/>
          </a:prstGeom>
          <a:noFill/>
          <a:ln>
            <a:noFill/>
          </a:ln>
        </p:spPr>
        <p:txBody>
          <a:bodyPr spcFirstLastPara="1" wrap="square" lIns="91425" tIns="45700" rIns="91425" bIns="45700" anchor="t" anchorCtr="0">
            <a:normAutofit/>
          </a:bodyPr>
          <a:lstStyle>
            <a:lvl1pPr marL="457200" lvl="0" indent="-431736" algn="l">
              <a:lnSpc>
                <a:spcPct val="90000"/>
              </a:lnSpc>
              <a:spcBef>
                <a:spcPts val="1000"/>
              </a:spcBef>
              <a:spcAft>
                <a:spcPts val="0"/>
              </a:spcAft>
              <a:buClr>
                <a:schemeClr val="dk1"/>
              </a:buClr>
              <a:buSzPts val="3199"/>
              <a:buChar char="•"/>
              <a:defRPr sz="3199"/>
            </a:lvl1pPr>
            <a:lvl2pPr marL="914400" lvl="1" indent="-406336" algn="l">
              <a:lnSpc>
                <a:spcPct val="90000"/>
              </a:lnSpc>
              <a:spcBef>
                <a:spcPts val="500"/>
              </a:spcBef>
              <a:spcAft>
                <a:spcPts val="0"/>
              </a:spcAft>
              <a:buClr>
                <a:schemeClr val="dk1"/>
              </a:buClr>
              <a:buSzPts val="2799"/>
              <a:buChar char="•"/>
              <a:defRPr sz="2799"/>
            </a:lvl2pPr>
            <a:lvl3pPr marL="1371600" lvl="2" indent="-380936" algn="l">
              <a:lnSpc>
                <a:spcPct val="90000"/>
              </a:lnSpc>
              <a:spcBef>
                <a:spcPts val="500"/>
              </a:spcBef>
              <a:spcAft>
                <a:spcPts val="0"/>
              </a:spcAft>
              <a:buClr>
                <a:schemeClr val="dk1"/>
              </a:buClr>
              <a:buSzPts val="2399"/>
              <a:buChar char="•"/>
              <a:defRPr sz="2399"/>
            </a:lvl3pPr>
            <a:lvl4pPr marL="1828800" lvl="3" indent="-355536" algn="l">
              <a:lnSpc>
                <a:spcPct val="90000"/>
              </a:lnSpc>
              <a:spcBef>
                <a:spcPts val="500"/>
              </a:spcBef>
              <a:spcAft>
                <a:spcPts val="0"/>
              </a:spcAft>
              <a:buClr>
                <a:schemeClr val="dk1"/>
              </a:buClr>
              <a:buSzPts val="1999"/>
              <a:buChar char="•"/>
              <a:defRPr sz="1999"/>
            </a:lvl4pPr>
            <a:lvl5pPr marL="2286000" lvl="4" indent="-355536" algn="l">
              <a:lnSpc>
                <a:spcPct val="90000"/>
              </a:lnSpc>
              <a:spcBef>
                <a:spcPts val="500"/>
              </a:spcBef>
              <a:spcAft>
                <a:spcPts val="0"/>
              </a:spcAft>
              <a:buClr>
                <a:schemeClr val="dk1"/>
              </a:buClr>
              <a:buSzPts val="1999"/>
              <a:buChar char="•"/>
              <a:defRPr sz="1999"/>
            </a:lvl5pPr>
            <a:lvl6pPr marL="2743200" lvl="5" indent="-355536" algn="l">
              <a:lnSpc>
                <a:spcPct val="90000"/>
              </a:lnSpc>
              <a:spcBef>
                <a:spcPts val="500"/>
              </a:spcBef>
              <a:spcAft>
                <a:spcPts val="0"/>
              </a:spcAft>
              <a:buClr>
                <a:schemeClr val="dk1"/>
              </a:buClr>
              <a:buSzPts val="1999"/>
              <a:buChar char="•"/>
              <a:defRPr sz="1999"/>
            </a:lvl6pPr>
            <a:lvl7pPr marL="3200400" lvl="6" indent="-355536" algn="l">
              <a:lnSpc>
                <a:spcPct val="90000"/>
              </a:lnSpc>
              <a:spcBef>
                <a:spcPts val="500"/>
              </a:spcBef>
              <a:spcAft>
                <a:spcPts val="0"/>
              </a:spcAft>
              <a:buClr>
                <a:schemeClr val="dk1"/>
              </a:buClr>
              <a:buSzPts val="1999"/>
              <a:buChar char="•"/>
              <a:defRPr sz="1999"/>
            </a:lvl7pPr>
            <a:lvl8pPr marL="3657600" lvl="7" indent="-355536" algn="l">
              <a:lnSpc>
                <a:spcPct val="90000"/>
              </a:lnSpc>
              <a:spcBef>
                <a:spcPts val="500"/>
              </a:spcBef>
              <a:spcAft>
                <a:spcPts val="0"/>
              </a:spcAft>
              <a:buClr>
                <a:schemeClr val="dk1"/>
              </a:buClr>
              <a:buSzPts val="1999"/>
              <a:buChar char="•"/>
              <a:defRPr sz="1999"/>
            </a:lvl8pPr>
            <a:lvl9pPr marL="4114800" lvl="8" indent="-355536" algn="l">
              <a:lnSpc>
                <a:spcPct val="90000"/>
              </a:lnSpc>
              <a:spcBef>
                <a:spcPts val="500"/>
              </a:spcBef>
              <a:spcAft>
                <a:spcPts val="0"/>
              </a:spcAft>
              <a:buClr>
                <a:schemeClr val="dk1"/>
              </a:buClr>
              <a:buSzPts val="1999"/>
              <a:buChar char="•"/>
              <a:defRPr sz="1999"/>
            </a:lvl9pPr>
          </a:lstStyle>
          <a:p>
            <a:endParaRPr/>
          </a:p>
        </p:txBody>
      </p:sp>
      <p:sp>
        <p:nvSpPr>
          <p:cNvPr id="287" name="Google Shape;287;p61"/>
          <p:cNvSpPr txBox="1">
            <a:spLocks noGrp="1"/>
          </p:cNvSpPr>
          <p:nvPr>
            <p:ph type="body" idx="2"/>
          </p:nvPr>
        </p:nvSpPr>
        <p:spPr>
          <a:xfrm>
            <a:off x="839570" y="2057400"/>
            <a:ext cx="393121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8" name="Google Shape;288;p61"/>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61"/>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61"/>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1"/>
        <p:cNvGrpSpPr/>
        <p:nvPr/>
      </p:nvGrpSpPr>
      <p:grpSpPr>
        <a:xfrm>
          <a:off x="0" y="0"/>
          <a:ext cx="0" cy="0"/>
          <a:chOff x="0" y="0"/>
          <a:chExt cx="0" cy="0"/>
        </a:xfrm>
      </p:grpSpPr>
      <p:sp>
        <p:nvSpPr>
          <p:cNvPr id="292" name="Google Shape;292;p62"/>
          <p:cNvSpPr txBox="1">
            <a:spLocks noGrp="1"/>
          </p:cNvSpPr>
          <p:nvPr>
            <p:ph type="title"/>
          </p:nvPr>
        </p:nvSpPr>
        <p:spPr>
          <a:xfrm>
            <a:off x="839570" y="457200"/>
            <a:ext cx="393121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62"/>
          <p:cNvSpPr>
            <a:spLocks noGrp="1"/>
          </p:cNvSpPr>
          <p:nvPr>
            <p:ph type="pic" idx="2"/>
          </p:nvPr>
        </p:nvSpPr>
        <p:spPr>
          <a:xfrm>
            <a:off x="5181838" y="987426"/>
            <a:ext cx="6170593" cy="4873625"/>
          </a:xfrm>
          <a:prstGeom prst="rect">
            <a:avLst/>
          </a:prstGeom>
          <a:noFill/>
          <a:ln>
            <a:noFill/>
          </a:ln>
        </p:spPr>
      </p:sp>
      <p:sp>
        <p:nvSpPr>
          <p:cNvPr id="294" name="Google Shape;294;p62"/>
          <p:cNvSpPr txBox="1">
            <a:spLocks noGrp="1"/>
          </p:cNvSpPr>
          <p:nvPr>
            <p:ph type="body" idx="1"/>
          </p:nvPr>
        </p:nvSpPr>
        <p:spPr>
          <a:xfrm>
            <a:off x="839570" y="2057400"/>
            <a:ext cx="393121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5" name="Google Shape;295;p62"/>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62"/>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62"/>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8"/>
        <p:cNvGrpSpPr/>
        <p:nvPr/>
      </p:nvGrpSpPr>
      <p:grpSpPr>
        <a:xfrm>
          <a:off x="0" y="0"/>
          <a:ext cx="0" cy="0"/>
          <a:chOff x="0" y="0"/>
          <a:chExt cx="0" cy="0"/>
        </a:xfrm>
      </p:grpSpPr>
      <p:sp>
        <p:nvSpPr>
          <p:cNvPr id="299" name="Google Shape;299;p63"/>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63"/>
          <p:cNvSpPr txBox="1">
            <a:spLocks noGrp="1"/>
          </p:cNvSpPr>
          <p:nvPr>
            <p:ph type="body" idx="1"/>
          </p:nvPr>
        </p:nvSpPr>
        <p:spPr>
          <a:xfrm rot="5400000">
            <a:off x="3918744" y="-1255137"/>
            <a:ext cx="4351338" cy="105128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63"/>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3"/>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63"/>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4"/>
        <p:cNvGrpSpPr/>
        <p:nvPr/>
      </p:nvGrpSpPr>
      <p:grpSpPr>
        <a:xfrm>
          <a:off x="0" y="0"/>
          <a:ext cx="0" cy="0"/>
          <a:chOff x="0" y="0"/>
          <a:chExt cx="0" cy="0"/>
        </a:xfrm>
      </p:grpSpPr>
      <p:sp>
        <p:nvSpPr>
          <p:cNvPr id="305" name="Google Shape;305;p64"/>
          <p:cNvSpPr txBox="1">
            <a:spLocks noGrp="1"/>
          </p:cNvSpPr>
          <p:nvPr>
            <p:ph type="title"/>
          </p:nvPr>
        </p:nvSpPr>
        <p:spPr>
          <a:xfrm rot="5400000">
            <a:off x="7130816" y="1956937"/>
            <a:ext cx="5811838" cy="2628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64"/>
          <p:cNvSpPr txBox="1">
            <a:spLocks noGrp="1"/>
          </p:cNvSpPr>
          <p:nvPr>
            <p:ph type="body" idx="1"/>
          </p:nvPr>
        </p:nvSpPr>
        <p:spPr>
          <a:xfrm rot="5400000">
            <a:off x="1798206" y="-595099"/>
            <a:ext cx="5811838" cy="773228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64"/>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4"/>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64"/>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sp>
        <p:nvSpPr>
          <p:cNvPr id="321" name="Google Shape;321;p45"/>
          <p:cNvSpPr txBox="1">
            <a:spLocks noGrp="1"/>
          </p:cNvSpPr>
          <p:nvPr>
            <p:ph type="title"/>
          </p:nvPr>
        </p:nvSpPr>
        <p:spPr>
          <a:xfrm>
            <a:off x="3047206" y="0"/>
            <a:ext cx="7719589"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45"/>
          <p:cNvSpPr txBox="1">
            <a:spLocks noGrp="1"/>
          </p:cNvSpPr>
          <p:nvPr>
            <p:ph type="body" idx="1"/>
          </p:nvPr>
        </p:nvSpPr>
        <p:spPr>
          <a:xfrm>
            <a:off x="609441" y="1752602"/>
            <a:ext cx="10157354" cy="4373563"/>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chemeClr val="dk1"/>
              </a:buClr>
              <a:buSzPts val="1800"/>
              <a:buNone/>
              <a:defRPr/>
            </a:lvl1pPr>
            <a:lvl2pPr marL="914400" lvl="1" indent="-342900" algn="l">
              <a:spcBef>
                <a:spcPts val="60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23" name="Google Shape;323;p45"/>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45"/>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45"/>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6"/>
        <p:cNvGrpSpPr/>
        <p:nvPr/>
      </p:nvGrpSpPr>
      <p:grpSpPr>
        <a:xfrm>
          <a:off x="0" y="0"/>
          <a:ext cx="0" cy="0"/>
          <a:chOff x="0" y="0"/>
          <a:chExt cx="0" cy="0"/>
        </a:xfrm>
      </p:grpSpPr>
      <p:sp>
        <p:nvSpPr>
          <p:cNvPr id="327" name="Google Shape;327;p46"/>
          <p:cNvSpPr txBox="1">
            <a:spLocks noGrp="1"/>
          </p:cNvSpPr>
          <p:nvPr>
            <p:ph type="title"/>
          </p:nvPr>
        </p:nvSpPr>
        <p:spPr>
          <a:xfrm>
            <a:off x="2742486" y="76200"/>
            <a:ext cx="7719589"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46"/>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46"/>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46"/>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31"/>
        <p:cNvGrpSpPr/>
        <p:nvPr/>
      </p:nvGrpSpPr>
      <p:grpSpPr>
        <a:xfrm>
          <a:off x="0" y="0"/>
          <a:ext cx="0" cy="0"/>
          <a:chOff x="0" y="0"/>
          <a:chExt cx="0" cy="0"/>
        </a:xfrm>
      </p:grpSpPr>
      <p:sp>
        <p:nvSpPr>
          <p:cNvPr id="332" name="Google Shape;332;p65"/>
          <p:cNvSpPr txBox="1">
            <a:spLocks noGrp="1"/>
          </p:cNvSpPr>
          <p:nvPr>
            <p:ph type="ctrTitle"/>
          </p:nvPr>
        </p:nvSpPr>
        <p:spPr>
          <a:xfrm>
            <a:off x="609441" y="228602"/>
            <a:ext cx="10360501" cy="457199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7198"/>
              <a:buFont typeface="Arial Black"/>
              <a:buNone/>
              <a:defRPr sz="7198">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65"/>
          <p:cNvSpPr txBox="1">
            <a:spLocks noGrp="1"/>
          </p:cNvSpPr>
          <p:nvPr>
            <p:ph type="subTitle" idx="1"/>
          </p:nvPr>
        </p:nvSpPr>
        <p:spPr>
          <a:xfrm>
            <a:off x="609441" y="4800600"/>
            <a:ext cx="9141619" cy="914400"/>
          </a:xfrm>
          <a:prstGeom prst="rect">
            <a:avLst/>
          </a:prstGeom>
          <a:noFill/>
          <a:ln>
            <a:noFill/>
          </a:ln>
        </p:spPr>
        <p:txBody>
          <a:bodyPr spcFirstLastPara="1" wrap="square" lIns="91425" tIns="45700" rIns="91425" bIns="45700" anchor="t" anchorCtr="0">
            <a:normAutofit/>
          </a:bodyPr>
          <a:lstStyle>
            <a:lvl1pPr lvl="0" algn="l">
              <a:spcBef>
                <a:spcPts val="400"/>
              </a:spcBef>
              <a:spcAft>
                <a:spcPts val="0"/>
              </a:spcAft>
              <a:buClr>
                <a:schemeClr val="dk2"/>
              </a:buClr>
              <a:buSzPts val="1999"/>
              <a:buNone/>
              <a:defRPr b="0" cap="none">
                <a:solidFill>
                  <a:schemeClr val="dk2"/>
                </a:solidFill>
                <a:latin typeface="Arial Black"/>
                <a:ea typeface="Arial Black"/>
                <a:cs typeface="Arial Black"/>
                <a:sym typeface="Arial Black"/>
              </a:defRPr>
            </a:lvl1pPr>
            <a:lvl2pPr lvl="1" algn="ctr">
              <a:spcBef>
                <a:spcPts val="600"/>
              </a:spcBef>
              <a:spcAft>
                <a:spcPts val="0"/>
              </a:spcAft>
              <a:buSzPts val="1999"/>
              <a:buNone/>
              <a:defRPr>
                <a:solidFill>
                  <a:srgbClr val="888888"/>
                </a:solidFill>
              </a:defRPr>
            </a:lvl2pPr>
            <a:lvl3pPr lvl="2" algn="ctr">
              <a:spcBef>
                <a:spcPts val="360"/>
              </a:spcBef>
              <a:spcAft>
                <a:spcPts val="0"/>
              </a:spcAft>
              <a:buSzPts val="1799"/>
              <a:buNone/>
              <a:defRPr>
                <a:solidFill>
                  <a:srgbClr val="888888"/>
                </a:solidFill>
              </a:defRPr>
            </a:lvl3pPr>
            <a:lvl4pPr lvl="3" algn="ctr">
              <a:spcBef>
                <a:spcPts val="360"/>
              </a:spcBef>
              <a:spcAft>
                <a:spcPts val="0"/>
              </a:spcAft>
              <a:buSzPts val="1799"/>
              <a:buNone/>
              <a:defRPr>
                <a:solidFill>
                  <a:srgbClr val="888888"/>
                </a:solidFill>
              </a:defRPr>
            </a:lvl4pPr>
            <a:lvl5pPr lvl="4" algn="ctr">
              <a:spcBef>
                <a:spcPts val="360"/>
              </a:spcBef>
              <a:spcAft>
                <a:spcPts val="0"/>
              </a:spcAft>
              <a:buSzPts val="1799"/>
              <a:buNone/>
              <a:defRPr>
                <a:solidFill>
                  <a:srgbClr val="888888"/>
                </a:solidFill>
              </a:defRPr>
            </a:lvl5pPr>
            <a:lvl6pPr lvl="5" algn="ctr">
              <a:spcBef>
                <a:spcPts val="320"/>
              </a:spcBef>
              <a:spcAft>
                <a:spcPts val="0"/>
              </a:spcAft>
              <a:buSzPts val="1600"/>
              <a:buNone/>
              <a:defRPr>
                <a:solidFill>
                  <a:srgbClr val="888888"/>
                </a:solidFill>
              </a:defRPr>
            </a:lvl6pPr>
            <a:lvl7pPr lvl="6" algn="ctr">
              <a:spcBef>
                <a:spcPts val="320"/>
              </a:spcBef>
              <a:spcAft>
                <a:spcPts val="0"/>
              </a:spcAft>
              <a:buSzPts val="1600"/>
              <a:buNone/>
              <a:defRPr>
                <a:solidFill>
                  <a:srgbClr val="888888"/>
                </a:solidFill>
              </a:defRPr>
            </a:lvl7pPr>
            <a:lvl8pPr lvl="7" algn="ctr">
              <a:spcBef>
                <a:spcPts val="320"/>
              </a:spcBef>
              <a:spcAft>
                <a:spcPts val="0"/>
              </a:spcAft>
              <a:buSzPts val="1600"/>
              <a:buNone/>
              <a:defRPr>
                <a:solidFill>
                  <a:srgbClr val="888888"/>
                </a:solidFill>
              </a:defRPr>
            </a:lvl8pPr>
            <a:lvl9pPr lvl="8" algn="ctr">
              <a:spcBef>
                <a:spcPts val="320"/>
              </a:spcBef>
              <a:spcAft>
                <a:spcPts val="0"/>
              </a:spcAft>
              <a:buSzPts val="1600"/>
              <a:buNone/>
              <a:defRPr>
                <a:solidFill>
                  <a:srgbClr val="888888"/>
                </a:solidFill>
              </a:defRPr>
            </a:lvl9pPr>
          </a:lstStyle>
          <a:p>
            <a:endParaRPr/>
          </a:p>
        </p:txBody>
      </p:sp>
      <p:sp>
        <p:nvSpPr>
          <p:cNvPr id="334" name="Google Shape;334;p65"/>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65"/>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65"/>
          <p:cNvSpPr/>
          <p:nvPr/>
        </p:nvSpPr>
        <p:spPr>
          <a:xfrm>
            <a:off x="11998374" y="4846320"/>
            <a:ext cx="190451" cy="20116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Arial"/>
              <a:ea typeface="Arial"/>
              <a:cs typeface="Arial"/>
              <a:sym typeface="Arial"/>
            </a:endParaRPr>
          </a:p>
        </p:txBody>
      </p:sp>
      <p:sp>
        <p:nvSpPr>
          <p:cNvPr id="337" name="Google Shape;337;p65"/>
          <p:cNvSpPr/>
          <p:nvPr/>
        </p:nvSpPr>
        <p:spPr>
          <a:xfrm>
            <a:off x="11998374" y="0"/>
            <a:ext cx="190451" cy="4846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Arial"/>
              <a:ea typeface="Arial"/>
              <a:cs typeface="Arial"/>
              <a:sym typeface="Arial"/>
            </a:endParaRPr>
          </a:p>
        </p:txBody>
      </p:sp>
      <p:sp>
        <p:nvSpPr>
          <p:cNvPr id="338" name="Google Shape;338;p65"/>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2399" b="1">
                <a:solidFill>
                  <a:schemeClr val="dk1"/>
                </a:solidFill>
                <a:latin typeface="Arial"/>
                <a:ea typeface="Arial"/>
                <a:cs typeface="Arial"/>
                <a:sym typeface="Arial"/>
              </a:defRPr>
            </a:lvl1pPr>
            <a:lvl2pPr marL="0" lvl="1" indent="0" algn="l">
              <a:spcBef>
                <a:spcPts val="0"/>
              </a:spcBef>
              <a:buNone/>
              <a:defRPr sz="2399" b="1">
                <a:solidFill>
                  <a:schemeClr val="dk1"/>
                </a:solidFill>
                <a:latin typeface="Arial"/>
                <a:ea typeface="Arial"/>
                <a:cs typeface="Arial"/>
                <a:sym typeface="Arial"/>
              </a:defRPr>
            </a:lvl2pPr>
            <a:lvl3pPr marL="0" lvl="2" indent="0" algn="l">
              <a:spcBef>
                <a:spcPts val="0"/>
              </a:spcBef>
              <a:buNone/>
              <a:defRPr sz="2399" b="1">
                <a:solidFill>
                  <a:schemeClr val="dk1"/>
                </a:solidFill>
                <a:latin typeface="Arial"/>
                <a:ea typeface="Arial"/>
                <a:cs typeface="Arial"/>
                <a:sym typeface="Arial"/>
              </a:defRPr>
            </a:lvl3pPr>
            <a:lvl4pPr marL="0" lvl="3" indent="0" algn="l">
              <a:spcBef>
                <a:spcPts val="0"/>
              </a:spcBef>
              <a:buNone/>
              <a:defRPr sz="2399" b="1">
                <a:solidFill>
                  <a:schemeClr val="dk1"/>
                </a:solidFill>
                <a:latin typeface="Arial"/>
                <a:ea typeface="Arial"/>
                <a:cs typeface="Arial"/>
                <a:sym typeface="Arial"/>
              </a:defRPr>
            </a:lvl4pPr>
            <a:lvl5pPr marL="0" lvl="4" indent="0" algn="l">
              <a:spcBef>
                <a:spcPts val="0"/>
              </a:spcBef>
              <a:buNone/>
              <a:defRPr sz="2399" b="1">
                <a:solidFill>
                  <a:schemeClr val="dk1"/>
                </a:solidFill>
                <a:latin typeface="Arial"/>
                <a:ea typeface="Arial"/>
                <a:cs typeface="Arial"/>
                <a:sym typeface="Arial"/>
              </a:defRPr>
            </a:lvl5pPr>
            <a:lvl6pPr marL="0" lvl="5" indent="0" algn="l">
              <a:spcBef>
                <a:spcPts val="0"/>
              </a:spcBef>
              <a:buNone/>
              <a:defRPr sz="2399" b="1">
                <a:solidFill>
                  <a:schemeClr val="dk1"/>
                </a:solidFill>
                <a:latin typeface="Arial"/>
                <a:ea typeface="Arial"/>
                <a:cs typeface="Arial"/>
                <a:sym typeface="Arial"/>
              </a:defRPr>
            </a:lvl6pPr>
            <a:lvl7pPr marL="0" lvl="6" indent="0" algn="l">
              <a:spcBef>
                <a:spcPts val="0"/>
              </a:spcBef>
              <a:buNone/>
              <a:defRPr sz="2399" b="1">
                <a:solidFill>
                  <a:schemeClr val="dk1"/>
                </a:solidFill>
                <a:latin typeface="Arial"/>
                <a:ea typeface="Arial"/>
                <a:cs typeface="Arial"/>
                <a:sym typeface="Arial"/>
              </a:defRPr>
            </a:lvl7pPr>
            <a:lvl8pPr marL="0" lvl="7" indent="0" algn="l">
              <a:spcBef>
                <a:spcPts val="0"/>
              </a:spcBef>
              <a:buNone/>
              <a:defRPr sz="2399" b="1">
                <a:solidFill>
                  <a:schemeClr val="dk1"/>
                </a:solidFill>
                <a:latin typeface="Arial"/>
                <a:ea typeface="Arial"/>
                <a:cs typeface="Arial"/>
                <a:sym typeface="Arial"/>
              </a:defRPr>
            </a:lvl8pPr>
            <a:lvl9pPr marL="0" lvl="8" indent="0" algn="l">
              <a:spcBef>
                <a:spcPts val="0"/>
              </a:spcBef>
              <a:buNone/>
              <a:defRPr sz="2399" b="1">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9"/>
        <p:cNvGrpSpPr/>
        <p:nvPr/>
      </p:nvGrpSpPr>
      <p:grpSpPr>
        <a:xfrm>
          <a:off x="0" y="0"/>
          <a:ext cx="0" cy="0"/>
          <a:chOff x="0" y="0"/>
          <a:chExt cx="0" cy="0"/>
        </a:xfrm>
      </p:grpSpPr>
      <p:sp>
        <p:nvSpPr>
          <p:cNvPr id="340" name="Google Shape;340;p66"/>
          <p:cNvSpPr txBox="1">
            <a:spLocks noGrp="1"/>
          </p:cNvSpPr>
          <p:nvPr>
            <p:ph type="title"/>
          </p:nvPr>
        </p:nvSpPr>
        <p:spPr>
          <a:xfrm>
            <a:off x="609441" y="1447802"/>
            <a:ext cx="10360501" cy="43211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7198"/>
              <a:buFont typeface="Arial Black"/>
              <a:buNone/>
              <a:defRPr sz="7198" b="0"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66"/>
          <p:cNvSpPr txBox="1">
            <a:spLocks noGrp="1"/>
          </p:cNvSpPr>
          <p:nvPr>
            <p:ph type="body" idx="1"/>
          </p:nvPr>
        </p:nvSpPr>
        <p:spPr>
          <a:xfrm>
            <a:off x="609441" y="228601"/>
            <a:ext cx="10360501" cy="10668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dk2"/>
              </a:buClr>
              <a:buSzPts val="1999"/>
              <a:buNone/>
              <a:defRPr sz="1999" b="0" cap="none">
                <a:solidFill>
                  <a:schemeClr val="dk2"/>
                </a:solidFill>
                <a:latin typeface="Arial Black"/>
                <a:ea typeface="Arial Black"/>
                <a:cs typeface="Arial Black"/>
                <a:sym typeface="Arial Black"/>
              </a:defRPr>
            </a:lvl1pPr>
            <a:lvl2pPr marL="914400" lvl="1" indent="-228600" algn="l">
              <a:spcBef>
                <a:spcPts val="600"/>
              </a:spcBef>
              <a:spcAft>
                <a:spcPts val="0"/>
              </a:spcAft>
              <a:buSzPts val="1799"/>
              <a:buNone/>
              <a:defRPr sz="1799">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SzPts val="1400"/>
              <a:buNone/>
              <a:defRPr sz="1400">
                <a:solidFill>
                  <a:srgbClr val="888888"/>
                </a:solidFill>
              </a:defRPr>
            </a:lvl6pPr>
            <a:lvl7pPr marL="3200400" lvl="6" indent="-228600" algn="l">
              <a:spcBef>
                <a:spcPts val="280"/>
              </a:spcBef>
              <a:spcAft>
                <a:spcPts val="0"/>
              </a:spcAft>
              <a:buSzPts val="1400"/>
              <a:buNone/>
              <a:defRPr sz="1400">
                <a:solidFill>
                  <a:srgbClr val="888888"/>
                </a:solidFill>
              </a:defRPr>
            </a:lvl7pPr>
            <a:lvl8pPr marL="3657600" lvl="7" indent="-228600" algn="l">
              <a:spcBef>
                <a:spcPts val="280"/>
              </a:spcBef>
              <a:spcAft>
                <a:spcPts val="0"/>
              </a:spcAft>
              <a:buSzPts val="1400"/>
              <a:buNone/>
              <a:defRPr sz="1400">
                <a:solidFill>
                  <a:srgbClr val="888888"/>
                </a:solidFill>
              </a:defRPr>
            </a:lvl8pPr>
            <a:lvl9pPr marL="4114800" lvl="8" indent="-228600" algn="l">
              <a:spcBef>
                <a:spcPts val="280"/>
              </a:spcBef>
              <a:spcAft>
                <a:spcPts val="0"/>
              </a:spcAft>
              <a:buSzPts val="1400"/>
              <a:buNone/>
              <a:defRPr sz="1400">
                <a:solidFill>
                  <a:srgbClr val="888888"/>
                </a:solidFill>
              </a:defRPr>
            </a:lvl9pPr>
          </a:lstStyle>
          <a:p>
            <a:endParaRPr/>
          </a:p>
        </p:txBody>
      </p:sp>
      <p:sp>
        <p:nvSpPr>
          <p:cNvPr id="342" name="Google Shape;342;p66"/>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66"/>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344" name="Google Shape;344;p66"/>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42"/>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2"/>
          <p:cNvSpPr txBox="1">
            <a:spLocks noGrp="1"/>
          </p:cNvSpPr>
          <p:nvPr>
            <p:ph type="body" idx="1"/>
          </p:nvPr>
        </p:nvSpPr>
        <p:spPr>
          <a:xfrm>
            <a:off x="379412" y="1447801"/>
            <a:ext cx="5578565" cy="454612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sz="2400"/>
            </a:lvl1pPr>
            <a:lvl2pPr marL="914400" lvl="1" indent="-355600" algn="l">
              <a:lnSpc>
                <a:spcPct val="90000"/>
              </a:lnSpc>
              <a:spcBef>
                <a:spcPts val="1000"/>
              </a:spcBef>
              <a:spcAft>
                <a:spcPts val="0"/>
              </a:spcAft>
              <a:buSzPts val="2000"/>
              <a:buChar char="–"/>
              <a:defRPr sz="2000"/>
            </a:lvl2pPr>
            <a:lvl3pPr marL="1371600" lvl="2" indent="-342900" algn="l">
              <a:lnSpc>
                <a:spcPct val="90000"/>
              </a:lnSpc>
              <a:spcBef>
                <a:spcPts val="800"/>
              </a:spcBef>
              <a:spcAft>
                <a:spcPts val="0"/>
              </a:spcAft>
              <a:buSzPts val="1800"/>
              <a:buChar char="▪"/>
              <a:defRPr sz="1800"/>
            </a:lvl3pPr>
            <a:lvl4pPr marL="1828800" lvl="3" indent="-330200" algn="l">
              <a:lnSpc>
                <a:spcPct val="90000"/>
              </a:lnSpc>
              <a:spcBef>
                <a:spcPts val="800"/>
              </a:spcBef>
              <a:spcAft>
                <a:spcPts val="0"/>
              </a:spcAft>
              <a:buSzPts val="1600"/>
              <a:buChar char="–"/>
              <a:defRPr sz="1600"/>
            </a:lvl4pPr>
            <a:lvl5pPr marL="2286000" lvl="4" indent="-330200" algn="l">
              <a:lnSpc>
                <a:spcPct val="90000"/>
              </a:lnSpc>
              <a:spcBef>
                <a:spcPts val="800"/>
              </a:spcBef>
              <a:spcAft>
                <a:spcPts val="0"/>
              </a:spcAft>
              <a:buSzPts val="1600"/>
              <a:buChar char="▪"/>
              <a:defRPr sz="1600"/>
            </a:lvl5pPr>
            <a:lvl6pPr marL="2743200" lvl="5" indent="-330200" algn="l">
              <a:lnSpc>
                <a:spcPct val="90000"/>
              </a:lnSpc>
              <a:spcBef>
                <a:spcPts val="800"/>
              </a:spcBef>
              <a:spcAft>
                <a:spcPts val="0"/>
              </a:spcAft>
              <a:buSzPts val="1600"/>
              <a:buChar char="–"/>
              <a:defRPr sz="1600"/>
            </a:lvl6pPr>
            <a:lvl7pPr marL="3200400" lvl="6" indent="-330200" algn="l">
              <a:lnSpc>
                <a:spcPct val="90000"/>
              </a:lnSpc>
              <a:spcBef>
                <a:spcPts val="800"/>
              </a:spcBef>
              <a:spcAft>
                <a:spcPts val="0"/>
              </a:spcAft>
              <a:buSzPts val="1600"/>
              <a:buChar char="▪"/>
              <a:defRPr sz="1600"/>
            </a:lvl7pPr>
            <a:lvl8pPr marL="3657600" lvl="7" indent="-330200" algn="l">
              <a:lnSpc>
                <a:spcPct val="90000"/>
              </a:lnSpc>
              <a:spcBef>
                <a:spcPts val="800"/>
              </a:spcBef>
              <a:spcAft>
                <a:spcPts val="0"/>
              </a:spcAft>
              <a:buSzPts val="1600"/>
              <a:buChar char="–"/>
              <a:defRPr sz="1600"/>
            </a:lvl8pPr>
            <a:lvl9pPr marL="4114800" lvl="8" indent="-330200" algn="l">
              <a:lnSpc>
                <a:spcPct val="90000"/>
              </a:lnSpc>
              <a:spcBef>
                <a:spcPts val="800"/>
              </a:spcBef>
              <a:spcAft>
                <a:spcPts val="0"/>
              </a:spcAft>
              <a:buSzPts val="1600"/>
              <a:buChar char="▪"/>
              <a:defRPr sz="1600"/>
            </a:lvl9pPr>
          </a:lstStyle>
          <a:p>
            <a:endParaRPr/>
          </a:p>
        </p:txBody>
      </p:sp>
      <p:sp>
        <p:nvSpPr>
          <p:cNvPr id="62" name="Google Shape;62;p42"/>
          <p:cNvSpPr txBox="1">
            <a:spLocks noGrp="1"/>
          </p:cNvSpPr>
          <p:nvPr>
            <p:ph type="body" idx="2"/>
          </p:nvPr>
        </p:nvSpPr>
        <p:spPr>
          <a:xfrm>
            <a:off x="6230848" y="1447801"/>
            <a:ext cx="5273763" cy="45461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800"/>
              </a:spcBef>
              <a:spcAft>
                <a:spcPts val="0"/>
              </a:spcAft>
              <a:buSzPts val="2400"/>
              <a:buChar char="▪"/>
              <a:defRPr sz="2400"/>
            </a:lvl1pPr>
            <a:lvl2pPr marL="914400" lvl="1" indent="-355600" algn="l">
              <a:lnSpc>
                <a:spcPct val="90000"/>
              </a:lnSpc>
              <a:spcBef>
                <a:spcPts val="1000"/>
              </a:spcBef>
              <a:spcAft>
                <a:spcPts val="0"/>
              </a:spcAft>
              <a:buSzPts val="2000"/>
              <a:buChar char="–"/>
              <a:defRPr sz="2000"/>
            </a:lvl2pPr>
            <a:lvl3pPr marL="1371600" lvl="2" indent="-342900" algn="l">
              <a:lnSpc>
                <a:spcPct val="90000"/>
              </a:lnSpc>
              <a:spcBef>
                <a:spcPts val="800"/>
              </a:spcBef>
              <a:spcAft>
                <a:spcPts val="0"/>
              </a:spcAft>
              <a:buSzPts val="1800"/>
              <a:buChar char="▪"/>
              <a:defRPr sz="1800"/>
            </a:lvl3pPr>
            <a:lvl4pPr marL="1828800" lvl="3" indent="-330200" algn="l">
              <a:lnSpc>
                <a:spcPct val="90000"/>
              </a:lnSpc>
              <a:spcBef>
                <a:spcPts val="800"/>
              </a:spcBef>
              <a:spcAft>
                <a:spcPts val="0"/>
              </a:spcAft>
              <a:buSzPts val="1600"/>
              <a:buChar char="–"/>
              <a:defRPr sz="1600"/>
            </a:lvl4pPr>
            <a:lvl5pPr marL="2286000" lvl="4" indent="-330200" algn="l">
              <a:lnSpc>
                <a:spcPct val="90000"/>
              </a:lnSpc>
              <a:spcBef>
                <a:spcPts val="800"/>
              </a:spcBef>
              <a:spcAft>
                <a:spcPts val="0"/>
              </a:spcAft>
              <a:buSzPts val="1600"/>
              <a:buChar char="▪"/>
              <a:defRPr sz="1600"/>
            </a:lvl5pPr>
            <a:lvl6pPr marL="2743200" lvl="5" indent="-330200" algn="l">
              <a:lnSpc>
                <a:spcPct val="90000"/>
              </a:lnSpc>
              <a:spcBef>
                <a:spcPts val="800"/>
              </a:spcBef>
              <a:spcAft>
                <a:spcPts val="0"/>
              </a:spcAft>
              <a:buSzPts val="1600"/>
              <a:buChar char="–"/>
              <a:defRPr sz="1600"/>
            </a:lvl6pPr>
            <a:lvl7pPr marL="3200400" lvl="6" indent="-330200" algn="l">
              <a:lnSpc>
                <a:spcPct val="90000"/>
              </a:lnSpc>
              <a:spcBef>
                <a:spcPts val="800"/>
              </a:spcBef>
              <a:spcAft>
                <a:spcPts val="0"/>
              </a:spcAft>
              <a:buSzPts val="1600"/>
              <a:buChar char="▪"/>
              <a:defRPr sz="1600"/>
            </a:lvl7pPr>
            <a:lvl8pPr marL="3657600" lvl="7" indent="-330200" algn="l">
              <a:lnSpc>
                <a:spcPct val="90000"/>
              </a:lnSpc>
              <a:spcBef>
                <a:spcPts val="800"/>
              </a:spcBef>
              <a:spcAft>
                <a:spcPts val="0"/>
              </a:spcAft>
              <a:buSzPts val="1600"/>
              <a:buChar char="–"/>
              <a:defRPr sz="1600"/>
            </a:lvl8pPr>
            <a:lvl9pPr marL="4114800" lvl="8" indent="-330200" algn="l">
              <a:lnSpc>
                <a:spcPct val="90000"/>
              </a:lnSpc>
              <a:spcBef>
                <a:spcPts val="800"/>
              </a:spcBef>
              <a:spcAft>
                <a:spcPts val="0"/>
              </a:spcAft>
              <a:buSzPts val="1600"/>
              <a:buChar char="▪"/>
              <a:defRPr sz="1600"/>
            </a:lvl9pPr>
          </a:lstStyle>
          <a:p>
            <a:endParaRPr/>
          </a:p>
        </p:txBody>
      </p:sp>
      <p:sp>
        <p:nvSpPr>
          <p:cNvPr id="63" name="Google Shape;63;p42"/>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2"/>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5"/>
        <p:cNvGrpSpPr/>
        <p:nvPr/>
      </p:nvGrpSpPr>
      <p:grpSpPr>
        <a:xfrm>
          <a:off x="0" y="0"/>
          <a:ext cx="0" cy="0"/>
          <a:chOff x="0" y="0"/>
          <a:chExt cx="0" cy="0"/>
        </a:xfrm>
      </p:grpSpPr>
      <p:sp>
        <p:nvSpPr>
          <p:cNvPr id="346" name="Google Shape;346;p67"/>
          <p:cNvSpPr txBox="1">
            <a:spLocks noGrp="1"/>
          </p:cNvSpPr>
          <p:nvPr>
            <p:ph type="title"/>
          </p:nvPr>
        </p:nvSpPr>
        <p:spPr>
          <a:xfrm>
            <a:off x="3047206" y="0"/>
            <a:ext cx="7719589"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67"/>
          <p:cNvSpPr txBox="1">
            <a:spLocks noGrp="1"/>
          </p:cNvSpPr>
          <p:nvPr>
            <p:ph type="body" idx="1"/>
          </p:nvPr>
        </p:nvSpPr>
        <p:spPr>
          <a:xfrm>
            <a:off x="2173674" y="1574800"/>
            <a:ext cx="4387977" cy="4525963"/>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chemeClr val="dk1"/>
              </a:buClr>
              <a:buSzPts val="2799"/>
              <a:buNone/>
              <a:defRPr sz="2799"/>
            </a:lvl1pPr>
            <a:lvl2pPr marL="914400" lvl="1" indent="-380936" algn="l">
              <a:spcBef>
                <a:spcPts val="600"/>
              </a:spcBef>
              <a:spcAft>
                <a:spcPts val="0"/>
              </a:spcAft>
              <a:buSzPts val="2399"/>
              <a:buChar char="•"/>
              <a:defRPr sz="2399"/>
            </a:lvl2pPr>
            <a:lvl3pPr marL="1371600" lvl="2" indent="-355536" algn="l">
              <a:spcBef>
                <a:spcPts val="400"/>
              </a:spcBef>
              <a:spcAft>
                <a:spcPts val="0"/>
              </a:spcAft>
              <a:buSzPts val="1999"/>
              <a:buChar char="•"/>
              <a:defRPr sz="1999"/>
            </a:lvl3pPr>
            <a:lvl4pPr marL="1828800" lvl="3" indent="-342836" algn="l">
              <a:spcBef>
                <a:spcPts val="360"/>
              </a:spcBef>
              <a:spcAft>
                <a:spcPts val="0"/>
              </a:spcAft>
              <a:buSzPts val="1799"/>
              <a:buChar char="•"/>
              <a:defRPr sz="1799"/>
            </a:lvl4pPr>
            <a:lvl5pPr marL="2286000" lvl="4" indent="-342836" algn="l">
              <a:spcBef>
                <a:spcPts val="360"/>
              </a:spcBef>
              <a:spcAft>
                <a:spcPts val="0"/>
              </a:spcAft>
              <a:buSzPts val="1799"/>
              <a:buChar char="•"/>
              <a:defRPr sz="1799"/>
            </a:lvl5pPr>
            <a:lvl6pPr marL="2743200" lvl="5" indent="-342836" algn="l">
              <a:spcBef>
                <a:spcPts val="360"/>
              </a:spcBef>
              <a:spcAft>
                <a:spcPts val="0"/>
              </a:spcAft>
              <a:buSzPts val="1799"/>
              <a:buChar char="•"/>
              <a:defRPr sz="1799"/>
            </a:lvl6pPr>
            <a:lvl7pPr marL="3200400" lvl="6" indent="-342836" algn="l">
              <a:spcBef>
                <a:spcPts val="360"/>
              </a:spcBef>
              <a:spcAft>
                <a:spcPts val="0"/>
              </a:spcAft>
              <a:buSzPts val="1799"/>
              <a:buChar char="•"/>
              <a:defRPr sz="1799"/>
            </a:lvl7pPr>
            <a:lvl8pPr marL="3657600" lvl="7" indent="-342836" algn="l">
              <a:spcBef>
                <a:spcPts val="360"/>
              </a:spcBef>
              <a:spcAft>
                <a:spcPts val="0"/>
              </a:spcAft>
              <a:buSzPts val="1799"/>
              <a:buChar char="•"/>
              <a:defRPr sz="1799"/>
            </a:lvl8pPr>
            <a:lvl9pPr marL="4114800" lvl="8" indent="-342836" algn="l">
              <a:spcBef>
                <a:spcPts val="360"/>
              </a:spcBef>
              <a:spcAft>
                <a:spcPts val="0"/>
              </a:spcAft>
              <a:buSzPts val="1799"/>
              <a:buChar char="•"/>
              <a:defRPr sz="1799"/>
            </a:lvl9pPr>
          </a:lstStyle>
          <a:p>
            <a:endParaRPr/>
          </a:p>
        </p:txBody>
      </p:sp>
      <p:sp>
        <p:nvSpPr>
          <p:cNvPr id="348" name="Google Shape;348;p67"/>
          <p:cNvSpPr txBox="1">
            <a:spLocks noGrp="1"/>
          </p:cNvSpPr>
          <p:nvPr>
            <p:ph type="body" idx="2"/>
          </p:nvPr>
        </p:nvSpPr>
        <p:spPr>
          <a:xfrm>
            <a:off x="6785113" y="1574800"/>
            <a:ext cx="4387977" cy="4525963"/>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chemeClr val="dk1"/>
              </a:buClr>
              <a:buSzPts val="2799"/>
              <a:buNone/>
              <a:defRPr sz="2799"/>
            </a:lvl1pPr>
            <a:lvl2pPr marL="914400" lvl="1" indent="-380936" algn="l">
              <a:spcBef>
                <a:spcPts val="600"/>
              </a:spcBef>
              <a:spcAft>
                <a:spcPts val="0"/>
              </a:spcAft>
              <a:buSzPts val="2399"/>
              <a:buChar char="•"/>
              <a:defRPr sz="2399"/>
            </a:lvl2pPr>
            <a:lvl3pPr marL="1371600" lvl="2" indent="-355536" algn="l">
              <a:spcBef>
                <a:spcPts val="400"/>
              </a:spcBef>
              <a:spcAft>
                <a:spcPts val="0"/>
              </a:spcAft>
              <a:buSzPts val="1999"/>
              <a:buChar char="•"/>
              <a:defRPr sz="1999"/>
            </a:lvl3pPr>
            <a:lvl4pPr marL="1828800" lvl="3" indent="-342836" algn="l">
              <a:spcBef>
                <a:spcPts val="360"/>
              </a:spcBef>
              <a:spcAft>
                <a:spcPts val="0"/>
              </a:spcAft>
              <a:buSzPts val="1799"/>
              <a:buChar char="•"/>
              <a:defRPr sz="1799"/>
            </a:lvl4pPr>
            <a:lvl5pPr marL="2286000" lvl="4" indent="-342836" algn="l">
              <a:spcBef>
                <a:spcPts val="360"/>
              </a:spcBef>
              <a:spcAft>
                <a:spcPts val="0"/>
              </a:spcAft>
              <a:buSzPts val="1799"/>
              <a:buChar char="•"/>
              <a:defRPr sz="1799"/>
            </a:lvl5pPr>
            <a:lvl6pPr marL="2743200" lvl="5" indent="-342836" algn="l">
              <a:spcBef>
                <a:spcPts val="360"/>
              </a:spcBef>
              <a:spcAft>
                <a:spcPts val="0"/>
              </a:spcAft>
              <a:buSzPts val="1799"/>
              <a:buChar char="•"/>
              <a:defRPr sz="1799"/>
            </a:lvl6pPr>
            <a:lvl7pPr marL="3200400" lvl="6" indent="-342836" algn="l">
              <a:spcBef>
                <a:spcPts val="360"/>
              </a:spcBef>
              <a:spcAft>
                <a:spcPts val="0"/>
              </a:spcAft>
              <a:buSzPts val="1799"/>
              <a:buChar char="•"/>
              <a:defRPr sz="1799"/>
            </a:lvl7pPr>
            <a:lvl8pPr marL="3657600" lvl="7" indent="-342836" algn="l">
              <a:spcBef>
                <a:spcPts val="360"/>
              </a:spcBef>
              <a:spcAft>
                <a:spcPts val="0"/>
              </a:spcAft>
              <a:buSzPts val="1799"/>
              <a:buChar char="•"/>
              <a:defRPr sz="1799"/>
            </a:lvl8pPr>
            <a:lvl9pPr marL="4114800" lvl="8" indent="-342836" algn="l">
              <a:spcBef>
                <a:spcPts val="360"/>
              </a:spcBef>
              <a:spcAft>
                <a:spcPts val="0"/>
              </a:spcAft>
              <a:buSzPts val="1799"/>
              <a:buChar char="•"/>
              <a:defRPr sz="1799"/>
            </a:lvl9pPr>
          </a:lstStyle>
          <a:p>
            <a:endParaRPr/>
          </a:p>
        </p:txBody>
      </p:sp>
      <p:sp>
        <p:nvSpPr>
          <p:cNvPr id="349" name="Google Shape;349;p67"/>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67"/>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67"/>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2"/>
        <p:cNvGrpSpPr/>
        <p:nvPr/>
      </p:nvGrpSpPr>
      <p:grpSpPr>
        <a:xfrm>
          <a:off x="0" y="0"/>
          <a:ext cx="0" cy="0"/>
          <a:chOff x="0" y="0"/>
          <a:chExt cx="0" cy="0"/>
        </a:xfrm>
      </p:grpSpPr>
      <p:sp>
        <p:nvSpPr>
          <p:cNvPr id="353" name="Google Shape;353;p68"/>
          <p:cNvSpPr txBox="1">
            <a:spLocks noGrp="1"/>
          </p:cNvSpPr>
          <p:nvPr>
            <p:ph type="title"/>
          </p:nvPr>
        </p:nvSpPr>
        <p:spPr>
          <a:xfrm>
            <a:off x="3047206" y="-30480"/>
            <a:ext cx="7719589"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3599"/>
              <a:buFont typeface="Arial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68"/>
          <p:cNvSpPr txBox="1">
            <a:spLocks noGrp="1"/>
          </p:cNvSpPr>
          <p:nvPr>
            <p:ph type="body" idx="1"/>
          </p:nvPr>
        </p:nvSpPr>
        <p:spPr>
          <a:xfrm>
            <a:off x="2169611" y="1572768"/>
            <a:ext cx="4387977" cy="639762"/>
          </a:xfrm>
          <a:prstGeom prst="rect">
            <a:avLst/>
          </a:prstGeom>
          <a:noFill/>
          <a:ln>
            <a:noFill/>
          </a:ln>
        </p:spPr>
        <p:txBody>
          <a:bodyPr spcFirstLastPara="1" wrap="square" lIns="91425" tIns="45700" rIns="91425" bIns="45700" anchor="b" anchorCtr="0">
            <a:noAutofit/>
          </a:bodyPr>
          <a:lstStyle>
            <a:lvl1pPr marL="457200" lvl="0" indent="-228600" algn="l">
              <a:spcBef>
                <a:spcPts val="320"/>
              </a:spcBef>
              <a:spcAft>
                <a:spcPts val="0"/>
              </a:spcAft>
              <a:buClr>
                <a:schemeClr val="dk1"/>
              </a:buClr>
              <a:buSzPts val="1600"/>
              <a:buNone/>
              <a:defRPr sz="1600" b="0" cap="none">
                <a:solidFill>
                  <a:schemeClr val="dk1"/>
                </a:solidFill>
                <a:latin typeface="Arial Black"/>
                <a:ea typeface="Arial Black"/>
                <a:cs typeface="Arial Black"/>
                <a:sym typeface="Arial Black"/>
              </a:defRPr>
            </a:lvl1pPr>
            <a:lvl2pPr marL="914400" lvl="1" indent="-228600" algn="l">
              <a:spcBef>
                <a:spcPts val="600"/>
              </a:spcBef>
              <a:spcAft>
                <a:spcPts val="0"/>
              </a:spcAft>
              <a:buSzPts val="1999"/>
              <a:buNone/>
              <a:defRPr sz="1999" b="1"/>
            </a:lvl2pPr>
            <a:lvl3pPr marL="1371600" lvl="2" indent="-228600" algn="l">
              <a:spcBef>
                <a:spcPts val="360"/>
              </a:spcBef>
              <a:spcAft>
                <a:spcPts val="0"/>
              </a:spcAft>
              <a:buSzPts val="1799"/>
              <a:buNone/>
              <a:defRPr sz="1799"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355" name="Google Shape;355;p68"/>
          <p:cNvSpPr txBox="1">
            <a:spLocks noGrp="1"/>
          </p:cNvSpPr>
          <p:nvPr>
            <p:ph type="body" idx="2"/>
          </p:nvPr>
        </p:nvSpPr>
        <p:spPr>
          <a:xfrm>
            <a:off x="2169611" y="2259366"/>
            <a:ext cx="4387977" cy="3840480"/>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dk1"/>
              </a:buClr>
              <a:buSzPts val="2399"/>
              <a:buNone/>
              <a:defRPr sz="2399"/>
            </a:lvl1pPr>
            <a:lvl2pPr marL="914400" lvl="1" indent="-355536" algn="l">
              <a:spcBef>
                <a:spcPts val="600"/>
              </a:spcBef>
              <a:spcAft>
                <a:spcPts val="0"/>
              </a:spcAft>
              <a:buSzPts val="1999"/>
              <a:buChar char="•"/>
              <a:defRPr sz="1999"/>
            </a:lvl2pPr>
            <a:lvl3pPr marL="1371600" lvl="2" indent="-342836" algn="l">
              <a:spcBef>
                <a:spcPts val="360"/>
              </a:spcBef>
              <a:spcAft>
                <a:spcPts val="0"/>
              </a:spcAft>
              <a:buSzPts val="1799"/>
              <a:buChar char="•"/>
              <a:defRPr sz="1799"/>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356" name="Google Shape;356;p68"/>
          <p:cNvSpPr txBox="1">
            <a:spLocks noGrp="1"/>
          </p:cNvSpPr>
          <p:nvPr>
            <p:ph type="body" idx="3"/>
          </p:nvPr>
        </p:nvSpPr>
        <p:spPr>
          <a:xfrm>
            <a:off x="6789176" y="1572768"/>
            <a:ext cx="4387977" cy="639762"/>
          </a:xfrm>
          <a:prstGeom prst="rect">
            <a:avLst/>
          </a:prstGeom>
          <a:noFill/>
          <a:ln>
            <a:noFill/>
          </a:ln>
        </p:spPr>
        <p:txBody>
          <a:bodyPr spcFirstLastPara="1" wrap="square" lIns="91425" tIns="45700" rIns="91425" bIns="45700" anchor="b" anchorCtr="0">
            <a:noAutofit/>
          </a:bodyPr>
          <a:lstStyle>
            <a:lvl1pPr marL="457200" lvl="0" indent="-228600" algn="l">
              <a:spcBef>
                <a:spcPts val="320"/>
              </a:spcBef>
              <a:spcAft>
                <a:spcPts val="0"/>
              </a:spcAft>
              <a:buClr>
                <a:schemeClr val="dk1"/>
              </a:buClr>
              <a:buSzPts val="1600"/>
              <a:buNone/>
              <a:defRPr sz="1600" b="0" cap="none">
                <a:solidFill>
                  <a:schemeClr val="dk1"/>
                </a:solidFill>
                <a:latin typeface="Arial Black"/>
                <a:ea typeface="Arial Black"/>
                <a:cs typeface="Arial Black"/>
                <a:sym typeface="Arial Black"/>
              </a:defRPr>
            </a:lvl1pPr>
            <a:lvl2pPr marL="914400" lvl="1" indent="-228600" algn="l">
              <a:spcBef>
                <a:spcPts val="600"/>
              </a:spcBef>
              <a:spcAft>
                <a:spcPts val="0"/>
              </a:spcAft>
              <a:buSzPts val="1999"/>
              <a:buNone/>
              <a:defRPr sz="1999" b="1"/>
            </a:lvl2pPr>
            <a:lvl3pPr marL="1371600" lvl="2" indent="-228600" algn="l">
              <a:spcBef>
                <a:spcPts val="360"/>
              </a:spcBef>
              <a:spcAft>
                <a:spcPts val="0"/>
              </a:spcAft>
              <a:buSzPts val="1799"/>
              <a:buNone/>
              <a:defRPr sz="1799"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357" name="Google Shape;357;p68"/>
          <p:cNvSpPr txBox="1">
            <a:spLocks noGrp="1"/>
          </p:cNvSpPr>
          <p:nvPr>
            <p:ph type="body" idx="4"/>
          </p:nvPr>
        </p:nvSpPr>
        <p:spPr>
          <a:xfrm>
            <a:off x="6789176" y="2259366"/>
            <a:ext cx="4387977" cy="3840480"/>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dk1"/>
              </a:buClr>
              <a:buSzPts val="2399"/>
              <a:buNone/>
              <a:defRPr sz="2399"/>
            </a:lvl1pPr>
            <a:lvl2pPr marL="914400" lvl="1" indent="-355536" algn="l">
              <a:spcBef>
                <a:spcPts val="600"/>
              </a:spcBef>
              <a:spcAft>
                <a:spcPts val="0"/>
              </a:spcAft>
              <a:buSzPts val="1999"/>
              <a:buChar char="•"/>
              <a:defRPr sz="1999"/>
            </a:lvl2pPr>
            <a:lvl3pPr marL="1371600" lvl="2" indent="-342836" algn="l">
              <a:spcBef>
                <a:spcPts val="360"/>
              </a:spcBef>
              <a:spcAft>
                <a:spcPts val="0"/>
              </a:spcAft>
              <a:buSzPts val="1799"/>
              <a:buChar char="•"/>
              <a:defRPr sz="1799"/>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358" name="Google Shape;358;p68"/>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68"/>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68"/>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1"/>
        <p:cNvGrpSpPr/>
        <p:nvPr/>
      </p:nvGrpSpPr>
      <p:grpSpPr>
        <a:xfrm>
          <a:off x="0" y="0"/>
          <a:ext cx="0" cy="0"/>
          <a:chOff x="0" y="0"/>
          <a:chExt cx="0" cy="0"/>
        </a:xfrm>
      </p:grpSpPr>
      <p:sp>
        <p:nvSpPr>
          <p:cNvPr id="362" name="Google Shape;362;p69"/>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69"/>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69"/>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5"/>
        <p:cNvGrpSpPr/>
        <p:nvPr/>
      </p:nvGrpSpPr>
      <p:grpSpPr>
        <a:xfrm>
          <a:off x="0" y="0"/>
          <a:ext cx="0" cy="0"/>
          <a:chOff x="0" y="0"/>
          <a:chExt cx="0" cy="0"/>
        </a:xfrm>
      </p:grpSpPr>
      <p:sp>
        <p:nvSpPr>
          <p:cNvPr id="366" name="Google Shape;366;p70"/>
          <p:cNvSpPr txBox="1">
            <a:spLocks noGrp="1"/>
          </p:cNvSpPr>
          <p:nvPr>
            <p:ph type="body" idx="1"/>
          </p:nvPr>
        </p:nvSpPr>
        <p:spPr>
          <a:xfrm>
            <a:off x="4765492" y="1600200"/>
            <a:ext cx="6813892" cy="4480560"/>
          </a:xfrm>
          <a:prstGeom prst="rect">
            <a:avLst/>
          </a:prstGeom>
          <a:noFill/>
          <a:ln>
            <a:noFill/>
          </a:ln>
        </p:spPr>
        <p:txBody>
          <a:bodyPr spcFirstLastPara="1" wrap="square" lIns="91425" tIns="45700" rIns="91425" bIns="45700" anchor="t" anchorCtr="0">
            <a:normAutofit/>
          </a:bodyPr>
          <a:lstStyle>
            <a:lvl1pPr marL="457200" lvl="0" indent="-228600" algn="l">
              <a:spcBef>
                <a:spcPts val="640"/>
              </a:spcBef>
              <a:spcAft>
                <a:spcPts val="0"/>
              </a:spcAft>
              <a:buClr>
                <a:schemeClr val="dk1"/>
              </a:buClr>
              <a:buSzPts val="3199"/>
              <a:buNone/>
              <a:defRPr sz="3199"/>
            </a:lvl1pPr>
            <a:lvl2pPr marL="914400" lvl="1" indent="-406336" algn="l">
              <a:spcBef>
                <a:spcPts val="600"/>
              </a:spcBef>
              <a:spcAft>
                <a:spcPts val="0"/>
              </a:spcAft>
              <a:buSzPts val="2799"/>
              <a:buChar char="•"/>
              <a:defRPr sz="2799"/>
            </a:lvl2pPr>
            <a:lvl3pPr marL="1371600" lvl="2" indent="-380936" algn="l">
              <a:spcBef>
                <a:spcPts val="480"/>
              </a:spcBef>
              <a:spcAft>
                <a:spcPts val="0"/>
              </a:spcAft>
              <a:buSzPts val="2399"/>
              <a:buChar char="•"/>
              <a:defRPr sz="2399"/>
            </a:lvl3pPr>
            <a:lvl4pPr marL="1828800" lvl="3" indent="-355536" algn="l">
              <a:spcBef>
                <a:spcPts val="400"/>
              </a:spcBef>
              <a:spcAft>
                <a:spcPts val="0"/>
              </a:spcAft>
              <a:buSzPts val="1999"/>
              <a:buChar char="•"/>
              <a:defRPr sz="1999"/>
            </a:lvl4pPr>
            <a:lvl5pPr marL="2286000" lvl="4" indent="-355536" algn="l">
              <a:spcBef>
                <a:spcPts val="400"/>
              </a:spcBef>
              <a:spcAft>
                <a:spcPts val="0"/>
              </a:spcAft>
              <a:buSzPts val="1999"/>
              <a:buChar char="•"/>
              <a:defRPr sz="1999"/>
            </a:lvl5pPr>
            <a:lvl6pPr marL="2743200" lvl="5" indent="-355536" algn="l">
              <a:spcBef>
                <a:spcPts val="400"/>
              </a:spcBef>
              <a:spcAft>
                <a:spcPts val="0"/>
              </a:spcAft>
              <a:buSzPts val="1999"/>
              <a:buChar char="•"/>
              <a:defRPr sz="1999"/>
            </a:lvl6pPr>
            <a:lvl7pPr marL="3200400" lvl="6" indent="-355536" algn="l">
              <a:spcBef>
                <a:spcPts val="400"/>
              </a:spcBef>
              <a:spcAft>
                <a:spcPts val="0"/>
              </a:spcAft>
              <a:buSzPts val="1999"/>
              <a:buChar char="•"/>
              <a:defRPr sz="1999"/>
            </a:lvl7pPr>
            <a:lvl8pPr marL="3657600" lvl="7" indent="-355536" algn="l">
              <a:spcBef>
                <a:spcPts val="400"/>
              </a:spcBef>
              <a:spcAft>
                <a:spcPts val="0"/>
              </a:spcAft>
              <a:buSzPts val="1999"/>
              <a:buChar char="•"/>
              <a:defRPr sz="1999"/>
            </a:lvl8pPr>
            <a:lvl9pPr marL="4114800" lvl="8" indent="-355536" algn="l">
              <a:spcBef>
                <a:spcPts val="400"/>
              </a:spcBef>
              <a:spcAft>
                <a:spcPts val="0"/>
              </a:spcAft>
              <a:buSzPts val="1999"/>
              <a:buChar char="•"/>
              <a:defRPr sz="1999"/>
            </a:lvl9pPr>
          </a:lstStyle>
          <a:p>
            <a:endParaRPr/>
          </a:p>
        </p:txBody>
      </p:sp>
      <p:sp>
        <p:nvSpPr>
          <p:cNvPr id="367" name="Google Shape;367;p70"/>
          <p:cNvSpPr txBox="1">
            <a:spLocks noGrp="1"/>
          </p:cNvSpPr>
          <p:nvPr>
            <p:ph type="body" idx="2"/>
          </p:nvPr>
        </p:nvSpPr>
        <p:spPr>
          <a:xfrm>
            <a:off x="609442" y="1600200"/>
            <a:ext cx="4010039" cy="448056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a:lvl1pPr>
            <a:lvl2pPr marL="914400" lvl="1" indent="-228600" algn="l">
              <a:spcBef>
                <a:spcPts val="60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368" name="Google Shape;368;p70"/>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70"/>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70"/>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371" name="Google Shape;371;p70"/>
          <p:cNvSpPr txBox="1">
            <a:spLocks noGrp="1"/>
          </p:cNvSpPr>
          <p:nvPr>
            <p:ph type="title"/>
          </p:nvPr>
        </p:nvSpPr>
        <p:spPr>
          <a:xfrm>
            <a:off x="609441" y="152718"/>
            <a:ext cx="7719589"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72"/>
        <p:cNvGrpSpPr/>
        <p:nvPr/>
      </p:nvGrpSpPr>
      <p:grpSpPr>
        <a:xfrm>
          <a:off x="0" y="0"/>
          <a:ext cx="0" cy="0"/>
          <a:chOff x="0" y="0"/>
          <a:chExt cx="0" cy="0"/>
        </a:xfrm>
      </p:grpSpPr>
      <p:sp>
        <p:nvSpPr>
          <p:cNvPr id="373" name="Google Shape;373;p71"/>
          <p:cNvSpPr/>
          <p:nvPr/>
        </p:nvSpPr>
        <p:spPr>
          <a:xfrm>
            <a:off x="11998374" y="4846320"/>
            <a:ext cx="190451" cy="20116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Arial"/>
              <a:ea typeface="Arial"/>
              <a:cs typeface="Arial"/>
              <a:sym typeface="Arial"/>
            </a:endParaRPr>
          </a:p>
        </p:txBody>
      </p:sp>
      <p:sp>
        <p:nvSpPr>
          <p:cNvPr id="374" name="Google Shape;374;p71"/>
          <p:cNvSpPr>
            <a:spLocks noGrp="1"/>
          </p:cNvSpPr>
          <p:nvPr>
            <p:ph type="pic" idx="2"/>
          </p:nvPr>
        </p:nvSpPr>
        <p:spPr>
          <a:xfrm>
            <a:off x="-1" y="0"/>
            <a:ext cx="11998044" cy="4846320"/>
          </a:xfrm>
          <a:prstGeom prst="rect">
            <a:avLst/>
          </a:prstGeom>
          <a:solidFill>
            <a:srgbClr val="BFBFBF"/>
          </a:solidFill>
          <a:ln>
            <a:noFill/>
          </a:ln>
        </p:spPr>
      </p:sp>
      <p:sp>
        <p:nvSpPr>
          <p:cNvPr id="375" name="Google Shape;375;p71"/>
          <p:cNvSpPr txBox="1">
            <a:spLocks noGrp="1"/>
          </p:cNvSpPr>
          <p:nvPr>
            <p:ph type="body" idx="1"/>
          </p:nvPr>
        </p:nvSpPr>
        <p:spPr>
          <a:xfrm>
            <a:off x="609441" y="5715000"/>
            <a:ext cx="10868369" cy="45720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None/>
              <a:defRPr sz="1600"/>
            </a:lvl1pPr>
            <a:lvl2pPr marL="914400" lvl="1" indent="-228600" algn="l">
              <a:spcBef>
                <a:spcPts val="60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376" name="Google Shape;376;p71"/>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71"/>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71"/>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2399" b="1">
                <a:solidFill>
                  <a:schemeClr val="dk1"/>
                </a:solidFill>
                <a:latin typeface="Arial"/>
                <a:ea typeface="Arial"/>
                <a:cs typeface="Arial"/>
                <a:sym typeface="Arial"/>
              </a:defRPr>
            </a:lvl1pPr>
            <a:lvl2pPr marL="0" lvl="1" indent="0" algn="l">
              <a:spcBef>
                <a:spcPts val="0"/>
              </a:spcBef>
              <a:buNone/>
              <a:defRPr sz="2399" b="1">
                <a:solidFill>
                  <a:schemeClr val="dk1"/>
                </a:solidFill>
                <a:latin typeface="Arial"/>
                <a:ea typeface="Arial"/>
                <a:cs typeface="Arial"/>
                <a:sym typeface="Arial"/>
              </a:defRPr>
            </a:lvl2pPr>
            <a:lvl3pPr marL="0" lvl="2" indent="0" algn="l">
              <a:spcBef>
                <a:spcPts val="0"/>
              </a:spcBef>
              <a:buNone/>
              <a:defRPr sz="2399" b="1">
                <a:solidFill>
                  <a:schemeClr val="dk1"/>
                </a:solidFill>
                <a:latin typeface="Arial"/>
                <a:ea typeface="Arial"/>
                <a:cs typeface="Arial"/>
                <a:sym typeface="Arial"/>
              </a:defRPr>
            </a:lvl3pPr>
            <a:lvl4pPr marL="0" lvl="3" indent="0" algn="l">
              <a:spcBef>
                <a:spcPts val="0"/>
              </a:spcBef>
              <a:buNone/>
              <a:defRPr sz="2399" b="1">
                <a:solidFill>
                  <a:schemeClr val="dk1"/>
                </a:solidFill>
                <a:latin typeface="Arial"/>
                <a:ea typeface="Arial"/>
                <a:cs typeface="Arial"/>
                <a:sym typeface="Arial"/>
              </a:defRPr>
            </a:lvl4pPr>
            <a:lvl5pPr marL="0" lvl="4" indent="0" algn="l">
              <a:spcBef>
                <a:spcPts val="0"/>
              </a:spcBef>
              <a:buNone/>
              <a:defRPr sz="2399" b="1">
                <a:solidFill>
                  <a:schemeClr val="dk1"/>
                </a:solidFill>
                <a:latin typeface="Arial"/>
                <a:ea typeface="Arial"/>
                <a:cs typeface="Arial"/>
                <a:sym typeface="Arial"/>
              </a:defRPr>
            </a:lvl5pPr>
            <a:lvl6pPr marL="0" lvl="5" indent="0" algn="l">
              <a:spcBef>
                <a:spcPts val="0"/>
              </a:spcBef>
              <a:buNone/>
              <a:defRPr sz="2399" b="1">
                <a:solidFill>
                  <a:schemeClr val="dk1"/>
                </a:solidFill>
                <a:latin typeface="Arial"/>
                <a:ea typeface="Arial"/>
                <a:cs typeface="Arial"/>
                <a:sym typeface="Arial"/>
              </a:defRPr>
            </a:lvl6pPr>
            <a:lvl7pPr marL="0" lvl="6" indent="0" algn="l">
              <a:spcBef>
                <a:spcPts val="0"/>
              </a:spcBef>
              <a:buNone/>
              <a:defRPr sz="2399" b="1">
                <a:solidFill>
                  <a:schemeClr val="dk1"/>
                </a:solidFill>
                <a:latin typeface="Arial"/>
                <a:ea typeface="Arial"/>
                <a:cs typeface="Arial"/>
                <a:sym typeface="Arial"/>
              </a:defRPr>
            </a:lvl7pPr>
            <a:lvl8pPr marL="0" lvl="7" indent="0" algn="l">
              <a:spcBef>
                <a:spcPts val="0"/>
              </a:spcBef>
              <a:buNone/>
              <a:defRPr sz="2399" b="1">
                <a:solidFill>
                  <a:schemeClr val="dk1"/>
                </a:solidFill>
                <a:latin typeface="Arial"/>
                <a:ea typeface="Arial"/>
                <a:cs typeface="Arial"/>
                <a:sym typeface="Arial"/>
              </a:defRPr>
            </a:lvl8pPr>
            <a:lvl9pPr marL="0" lvl="8" indent="0" algn="l">
              <a:spcBef>
                <a:spcPts val="0"/>
              </a:spcBef>
              <a:buNone/>
              <a:defRPr sz="2399" b="1">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9" name="Google Shape;379;p71"/>
          <p:cNvSpPr txBox="1">
            <a:spLocks noGrp="1"/>
          </p:cNvSpPr>
          <p:nvPr>
            <p:ph type="title"/>
          </p:nvPr>
        </p:nvSpPr>
        <p:spPr>
          <a:xfrm>
            <a:off x="609441" y="4953000"/>
            <a:ext cx="10868369" cy="7620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2"/>
              </a:buClr>
              <a:buSzPts val="3199"/>
              <a:buFont typeface="Arial Black"/>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71"/>
          <p:cNvSpPr/>
          <p:nvPr/>
        </p:nvSpPr>
        <p:spPr>
          <a:xfrm>
            <a:off x="11998374" y="0"/>
            <a:ext cx="190451" cy="4846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1"/>
        <p:cNvGrpSpPr/>
        <p:nvPr/>
      </p:nvGrpSpPr>
      <p:grpSpPr>
        <a:xfrm>
          <a:off x="0" y="0"/>
          <a:ext cx="0" cy="0"/>
          <a:chOff x="0" y="0"/>
          <a:chExt cx="0" cy="0"/>
        </a:xfrm>
      </p:grpSpPr>
      <p:sp>
        <p:nvSpPr>
          <p:cNvPr id="382" name="Google Shape;382;p72"/>
          <p:cNvSpPr txBox="1">
            <a:spLocks noGrp="1"/>
          </p:cNvSpPr>
          <p:nvPr>
            <p:ph type="title"/>
          </p:nvPr>
        </p:nvSpPr>
        <p:spPr>
          <a:xfrm>
            <a:off x="3148780" y="152400"/>
            <a:ext cx="7719589"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p72"/>
          <p:cNvSpPr txBox="1">
            <a:spLocks noGrp="1"/>
          </p:cNvSpPr>
          <p:nvPr>
            <p:ph type="body" idx="1"/>
          </p:nvPr>
        </p:nvSpPr>
        <p:spPr>
          <a:xfrm rot="5400000">
            <a:off x="3501337" y="-1139293"/>
            <a:ext cx="4373563" cy="10157354"/>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chemeClr val="dk1"/>
              </a:buClr>
              <a:buSzPts val="1800"/>
              <a:buNone/>
              <a:defRPr/>
            </a:lvl1pPr>
            <a:lvl2pPr marL="914400" lvl="1" indent="-342900" algn="l">
              <a:spcBef>
                <a:spcPts val="60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84" name="Google Shape;384;p72"/>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72"/>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72"/>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7"/>
        <p:cNvGrpSpPr/>
        <p:nvPr/>
      </p:nvGrpSpPr>
      <p:grpSpPr>
        <a:xfrm>
          <a:off x="0" y="0"/>
          <a:ext cx="0" cy="0"/>
          <a:chOff x="0" y="0"/>
          <a:chExt cx="0" cy="0"/>
        </a:xfrm>
      </p:grpSpPr>
      <p:sp>
        <p:nvSpPr>
          <p:cNvPr id="388" name="Google Shape;388;p73"/>
          <p:cNvSpPr txBox="1">
            <a:spLocks noGrp="1"/>
          </p:cNvSpPr>
          <p:nvPr>
            <p:ph type="title"/>
          </p:nvPr>
        </p:nvSpPr>
        <p:spPr>
          <a:xfrm rot="5400000">
            <a:off x="7282379" y="1829160"/>
            <a:ext cx="5851525" cy="274248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73"/>
          <p:cNvSpPr txBox="1">
            <a:spLocks noGrp="1"/>
          </p:cNvSpPr>
          <p:nvPr>
            <p:ph type="body" idx="1"/>
          </p:nvPr>
        </p:nvSpPr>
        <p:spPr>
          <a:xfrm rot="5400000">
            <a:off x="1695834" y="-811753"/>
            <a:ext cx="5851525" cy="802431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chemeClr val="dk1"/>
              </a:buClr>
              <a:buSzPts val="1800"/>
              <a:buNone/>
              <a:defRPr/>
            </a:lvl1pPr>
            <a:lvl2pPr marL="914400" lvl="1" indent="-342900" algn="l">
              <a:spcBef>
                <a:spcPts val="60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90" name="Google Shape;390;p73"/>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73"/>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73"/>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47"/>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47"/>
          <p:cNvSpPr txBox="1">
            <a:spLocks noGrp="1"/>
          </p:cNvSpPr>
          <p:nvPr>
            <p:ph type="body" idx="1"/>
          </p:nvPr>
        </p:nvSpPr>
        <p:spPr>
          <a:xfrm>
            <a:off x="1522413" y="1828800"/>
            <a:ext cx="4419599" cy="68580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2000"/>
              <a:buNone/>
              <a:defRPr sz="20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69" name="Google Shape;69;p47"/>
          <p:cNvSpPr txBox="1">
            <a:spLocks noGrp="1"/>
          </p:cNvSpPr>
          <p:nvPr>
            <p:ph type="body" idx="2"/>
          </p:nvPr>
        </p:nvSpPr>
        <p:spPr>
          <a:xfrm>
            <a:off x="1522413" y="2590801"/>
            <a:ext cx="4419599" cy="34290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0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70" name="Google Shape;70;p47"/>
          <p:cNvSpPr txBox="1">
            <a:spLocks noGrp="1"/>
          </p:cNvSpPr>
          <p:nvPr>
            <p:ph type="body" idx="3"/>
          </p:nvPr>
        </p:nvSpPr>
        <p:spPr>
          <a:xfrm>
            <a:off x="6246814" y="1828800"/>
            <a:ext cx="4419599" cy="68580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2000"/>
              <a:buNone/>
              <a:defRPr sz="2000" b="1"/>
            </a:lvl1pPr>
            <a:lvl2pPr marL="914400" lvl="1" indent="-228600" algn="l">
              <a:lnSpc>
                <a:spcPct val="90000"/>
              </a:lnSpc>
              <a:spcBef>
                <a:spcPts val="1000"/>
              </a:spcBef>
              <a:spcAft>
                <a:spcPts val="0"/>
              </a:spcAft>
              <a:buSzPts val="2000"/>
              <a:buNone/>
              <a:defRPr sz="2000" b="1"/>
            </a:lvl2pPr>
            <a:lvl3pPr marL="1371600" lvl="2" indent="-228600" algn="l">
              <a:lnSpc>
                <a:spcPct val="90000"/>
              </a:lnSpc>
              <a:spcBef>
                <a:spcPts val="800"/>
              </a:spcBef>
              <a:spcAft>
                <a:spcPts val="0"/>
              </a:spcAft>
              <a:buSzPts val="1800"/>
              <a:buNone/>
              <a:defRPr sz="1800" b="1"/>
            </a:lvl3pPr>
            <a:lvl4pPr marL="1828800" lvl="3" indent="-228600" algn="l">
              <a:lnSpc>
                <a:spcPct val="90000"/>
              </a:lnSpc>
              <a:spcBef>
                <a:spcPts val="800"/>
              </a:spcBef>
              <a:spcAft>
                <a:spcPts val="0"/>
              </a:spcAft>
              <a:buSzPts val="1600"/>
              <a:buNone/>
              <a:defRPr sz="1600" b="1"/>
            </a:lvl4pPr>
            <a:lvl5pPr marL="2286000" lvl="4" indent="-228600" algn="l">
              <a:lnSpc>
                <a:spcPct val="90000"/>
              </a:lnSpc>
              <a:spcBef>
                <a:spcPts val="800"/>
              </a:spcBef>
              <a:spcAft>
                <a:spcPts val="0"/>
              </a:spcAft>
              <a:buSzPts val="1600"/>
              <a:buNone/>
              <a:defRPr sz="1600" b="1"/>
            </a:lvl5pPr>
            <a:lvl6pPr marL="2743200" lvl="5" indent="-228600" algn="l">
              <a:lnSpc>
                <a:spcPct val="90000"/>
              </a:lnSpc>
              <a:spcBef>
                <a:spcPts val="800"/>
              </a:spcBef>
              <a:spcAft>
                <a:spcPts val="0"/>
              </a:spcAft>
              <a:buSzPts val="1600"/>
              <a:buNone/>
              <a:defRPr sz="1600" b="1"/>
            </a:lvl6pPr>
            <a:lvl7pPr marL="3200400" lvl="6" indent="-228600" algn="l">
              <a:lnSpc>
                <a:spcPct val="90000"/>
              </a:lnSpc>
              <a:spcBef>
                <a:spcPts val="800"/>
              </a:spcBef>
              <a:spcAft>
                <a:spcPts val="0"/>
              </a:spcAft>
              <a:buSzPts val="1600"/>
              <a:buNone/>
              <a:defRPr sz="1600" b="1"/>
            </a:lvl7pPr>
            <a:lvl8pPr marL="3657600" lvl="7" indent="-228600" algn="l">
              <a:lnSpc>
                <a:spcPct val="90000"/>
              </a:lnSpc>
              <a:spcBef>
                <a:spcPts val="800"/>
              </a:spcBef>
              <a:spcAft>
                <a:spcPts val="0"/>
              </a:spcAft>
              <a:buSzPts val="1600"/>
              <a:buNone/>
              <a:defRPr sz="1600" b="1"/>
            </a:lvl8pPr>
            <a:lvl9pPr marL="4114800" lvl="8" indent="-228600" algn="l">
              <a:lnSpc>
                <a:spcPct val="90000"/>
              </a:lnSpc>
              <a:spcBef>
                <a:spcPts val="800"/>
              </a:spcBef>
              <a:spcAft>
                <a:spcPts val="0"/>
              </a:spcAft>
              <a:buSzPts val="1600"/>
              <a:buNone/>
              <a:defRPr sz="1600" b="1"/>
            </a:lvl9pPr>
          </a:lstStyle>
          <a:p>
            <a:endParaRPr/>
          </a:p>
        </p:txBody>
      </p:sp>
      <p:sp>
        <p:nvSpPr>
          <p:cNvPr id="71" name="Google Shape;71;p47"/>
          <p:cNvSpPr txBox="1">
            <a:spLocks noGrp="1"/>
          </p:cNvSpPr>
          <p:nvPr>
            <p:ph type="body" idx="4"/>
          </p:nvPr>
        </p:nvSpPr>
        <p:spPr>
          <a:xfrm>
            <a:off x="6246814" y="2590801"/>
            <a:ext cx="4419599" cy="34290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0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72" name="Google Shape;72;p47"/>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7"/>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7"/>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5"/>
        <p:cNvGrpSpPr/>
        <p:nvPr/>
      </p:nvGrpSpPr>
      <p:grpSpPr>
        <a:xfrm>
          <a:off x="0" y="0"/>
          <a:ext cx="0" cy="0"/>
          <a:chOff x="0" y="0"/>
          <a:chExt cx="0" cy="0"/>
        </a:xfrm>
      </p:grpSpPr>
      <p:grpSp>
        <p:nvGrpSpPr>
          <p:cNvPr id="76" name="Google Shape;76;p48"/>
          <p:cNvGrpSpPr/>
          <p:nvPr/>
        </p:nvGrpSpPr>
        <p:grpSpPr>
          <a:xfrm>
            <a:off x="0" y="6309360"/>
            <a:ext cx="12190231" cy="548640"/>
            <a:chOff x="0" y="6309360"/>
            <a:chExt cx="12190231" cy="548640"/>
          </a:xfrm>
        </p:grpSpPr>
        <p:sp>
          <p:nvSpPr>
            <p:cNvPr id="77" name="Google Shape;77;p48"/>
            <p:cNvSpPr/>
            <p:nvPr/>
          </p:nvSpPr>
          <p:spPr>
            <a:xfrm>
              <a:off x="0" y="6400800"/>
              <a:ext cx="12188825" cy="457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 name="Google Shape;78;p48"/>
            <p:cNvSpPr/>
            <p:nvPr/>
          </p:nvSpPr>
          <p:spPr>
            <a:xfrm>
              <a:off x="1279" y="6309360"/>
              <a:ext cx="12188952" cy="9721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79;p48"/>
            <p:cNvSpPr/>
            <p:nvPr/>
          </p:nvSpPr>
          <p:spPr>
            <a:xfrm>
              <a:off x="1279" y="6379143"/>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0" name="Google Shape;80;p48"/>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8"/>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83"/>
        <p:cNvGrpSpPr/>
        <p:nvPr/>
      </p:nvGrpSpPr>
      <p:grpSpPr>
        <a:xfrm>
          <a:off x="0" y="0"/>
          <a:ext cx="0" cy="0"/>
          <a:chOff x="0" y="0"/>
          <a:chExt cx="0" cy="0"/>
        </a:xfrm>
      </p:grpSpPr>
      <p:sp>
        <p:nvSpPr>
          <p:cNvPr id="84" name="Google Shape;84;p49"/>
          <p:cNvSpPr txBox="1">
            <a:spLocks noGrp="1"/>
          </p:cNvSpPr>
          <p:nvPr>
            <p:ph type="title"/>
          </p:nvPr>
        </p:nvSpPr>
        <p:spPr>
          <a:xfrm>
            <a:off x="1522413" y="1905000"/>
            <a:ext cx="9144000" cy="2667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5400"/>
              <a:buFont typeface="Arial"/>
              <a:buNone/>
              <a:defRPr sz="54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9"/>
          <p:cNvSpPr txBox="1">
            <a:spLocks noGrp="1"/>
          </p:cNvSpPr>
          <p:nvPr>
            <p:ph type="body" idx="1"/>
          </p:nvPr>
        </p:nvSpPr>
        <p:spPr>
          <a:xfrm>
            <a:off x="1522413" y="4876800"/>
            <a:ext cx="8229598"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SzPts val="2400"/>
              <a:buNone/>
              <a:defRPr sz="2400">
                <a:solidFill>
                  <a:schemeClr val="dk1"/>
                </a:solidFill>
              </a:defRPr>
            </a:lvl1pPr>
            <a:lvl2pPr marL="914400" lvl="1" indent="-228600" algn="l">
              <a:lnSpc>
                <a:spcPct val="90000"/>
              </a:lnSpc>
              <a:spcBef>
                <a:spcPts val="1000"/>
              </a:spcBef>
              <a:spcAft>
                <a:spcPts val="0"/>
              </a:spcAft>
              <a:buSzPts val="1800"/>
              <a:buNone/>
              <a:defRPr sz="1800">
                <a:solidFill>
                  <a:srgbClr val="909090"/>
                </a:solidFill>
              </a:defRPr>
            </a:lvl2pPr>
            <a:lvl3pPr marL="1371600" lvl="2" indent="-228600" algn="l">
              <a:lnSpc>
                <a:spcPct val="90000"/>
              </a:lnSpc>
              <a:spcBef>
                <a:spcPts val="800"/>
              </a:spcBef>
              <a:spcAft>
                <a:spcPts val="0"/>
              </a:spcAft>
              <a:buSzPts val="1600"/>
              <a:buNone/>
              <a:defRPr sz="1600">
                <a:solidFill>
                  <a:srgbClr val="909090"/>
                </a:solidFill>
              </a:defRPr>
            </a:lvl3pPr>
            <a:lvl4pPr marL="1828800" lvl="3" indent="-228600" algn="l">
              <a:lnSpc>
                <a:spcPct val="90000"/>
              </a:lnSpc>
              <a:spcBef>
                <a:spcPts val="800"/>
              </a:spcBef>
              <a:spcAft>
                <a:spcPts val="0"/>
              </a:spcAft>
              <a:buSzPts val="1400"/>
              <a:buNone/>
              <a:defRPr sz="1400">
                <a:solidFill>
                  <a:srgbClr val="909090"/>
                </a:solidFill>
              </a:defRPr>
            </a:lvl4pPr>
            <a:lvl5pPr marL="2286000" lvl="4" indent="-228600" algn="l">
              <a:lnSpc>
                <a:spcPct val="90000"/>
              </a:lnSpc>
              <a:spcBef>
                <a:spcPts val="800"/>
              </a:spcBef>
              <a:spcAft>
                <a:spcPts val="0"/>
              </a:spcAft>
              <a:buSzPts val="1400"/>
              <a:buNone/>
              <a:defRPr sz="1400">
                <a:solidFill>
                  <a:srgbClr val="909090"/>
                </a:solidFill>
              </a:defRPr>
            </a:lvl5pPr>
            <a:lvl6pPr marL="2743200" lvl="5" indent="-228600" algn="l">
              <a:lnSpc>
                <a:spcPct val="90000"/>
              </a:lnSpc>
              <a:spcBef>
                <a:spcPts val="800"/>
              </a:spcBef>
              <a:spcAft>
                <a:spcPts val="0"/>
              </a:spcAft>
              <a:buSzPts val="1400"/>
              <a:buNone/>
              <a:defRPr sz="1400">
                <a:solidFill>
                  <a:srgbClr val="909090"/>
                </a:solidFill>
              </a:defRPr>
            </a:lvl6pPr>
            <a:lvl7pPr marL="3200400" lvl="6" indent="-228600" algn="l">
              <a:lnSpc>
                <a:spcPct val="90000"/>
              </a:lnSpc>
              <a:spcBef>
                <a:spcPts val="800"/>
              </a:spcBef>
              <a:spcAft>
                <a:spcPts val="0"/>
              </a:spcAft>
              <a:buSzPts val="1400"/>
              <a:buNone/>
              <a:defRPr sz="1400">
                <a:solidFill>
                  <a:srgbClr val="909090"/>
                </a:solidFill>
              </a:defRPr>
            </a:lvl7pPr>
            <a:lvl8pPr marL="3657600" lvl="7" indent="-228600" algn="l">
              <a:lnSpc>
                <a:spcPct val="90000"/>
              </a:lnSpc>
              <a:spcBef>
                <a:spcPts val="800"/>
              </a:spcBef>
              <a:spcAft>
                <a:spcPts val="0"/>
              </a:spcAft>
              <a:buSzPts val="1400"/>
              <a:buNone/>
              <a:defRPr sz="1400">
                <a:solidFill>
                  <a:srgbClr val="909090"/>
                </a:solidFill>
              </a:defRPr>
            </a:lvl8pPr>
            <a:lvl9pPr marL="4114800" lvl="8" indent="-228600" algn="l">
              <a:lnSpc>
                <a:spcPct val="90000"/>
              </a:lnSpc>
              <a:spcBef>
                <a:spcPts val="800"/>
              </a:spcBef>
              <a:spcAft>
                <a:spcPts val="0"/>
              </a:spcAft>
              <a:buSzPts val="1400"/>
              <a:buNone/>
              <a:defRPr sz="1400">
                <a:solidFill>
                  <a:srgbClr val="909090"/>
                </a:solidFill>
              </a:defRPr>
            </a:lvl9pPr>
          </a:lstStyle>
          <a:p>
            <a:endParaRPr/>
          </a:p>
        </p:txBody>
      </p:sp>
      <p:sp>
        <p:nvSpPr>
          <p:cNvPr id="86" name="Google Shape;86;p49"/>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9"/>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9"/>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a:solidFill>
                  <a:schemeClr val="dk1"/>
                </a:solidFill>
                <a:latin typeface="Arial"/>
                <a:ea typeface="Arial"/>
                <a:cs typeface="Arial"/>
                <a:sym typeface="Arial"/>
              </a:defRPr>
            </a:lvl1pPr>
            <a:lvl2pPr marL="0" lvl="1" indent="0" algn="r">
              <a:spcBef>
                <a:spcPts val="0"/>
              </a:spcBef>
              <a:buNone/>
              <a:defRPr sz="1100">
                <a:solidFill>
                  <a:schemeClr val="dk1"/>
                </a:solidFill>
                <a:latin typeface="Arial"/>
                <a:ea typeface="Arial"/>
                <a:cs typeface="Arial"/>
                <a:sym typeface="Arial"/>
              </a:defRPr>
            </a:lvl2pPr>
            <a:lvl3pPr marL="0" lvl="2" indent="0" algn="r">
              <a:spcBef>
                <a:spcPts val="0"/>
              </a:spcBef>
              <a:buNone/>
              <a:defRPr sz="1100">
                <a:solidFill>
                  <a:schemeClr val="dk1"/>
                </a:solidFill>
                <a:latin typeface="Arial"/>
                <a:ea typeface="Arial"/>
                <a:cs typeface="Arial"/>
                <a:sym typeface="Arial"/>
              </a:defRPr>
            </a:lvl3pPr>
            <a:lvl4pPr marL="0" lvl="3" indent="0" algn="r">
              <a:spcBef>
                <a:spcPts val="0"/>
              </a:spcBef>
              <a:buNone/>
              <a:defRPr sz="1100">
                <a:solidFill>
                  <a:schemeClr val="dk1"/>
                </a:solidFill>
                <a:latin typeface="Arial"/>
                <a:ea typeface="Arial"/>
                <a:cs typeface="Arial"/>
                <a:sym typeface="Arial"/>
              </a:defRPr>
            </a:lvl4pPr>
            <a:lvl5pPr marL="0" lvl="4" indent="0" algn="r">
              <a:spcBef>
                <a:spcPts val="0"/>
              </a:spcBef>
              <a:buNone/>
              <a:defRPr sz="1100">
                <a:solidFill>
                  <a:schemeClr val="dk1"/>
                </a:solidFill>
                <a:latin typeface="Arial"/>
                <a:ea typeface="Arial"/>
                <a:cs typeface="Arial"/>
                <a:sym typeface="Arial"/>
              </a:defRPr>
            </a:lvl5pPr>
            <a:lvl6pPr marL="0" lvl="5" indent="0" algn="r">
              <a:spcBef>
                <a:spcPts val="0"/>
              </a:spcBef>
              <a:buNone/>
              <a:defRPr sz="1100">
                <a:solidFill>
                  <a:schemeClr val="dk1"/>
                </a:solidFill>
                <a:latin typeface="Arial"/>
                <a:ea typeface="Arial"/>
                <a:cs typeface="Arial"/>
                <a:sym typeface="Arial"/>
              </a:defRPr>
            </a:lvl6pPr>
            <a:lvl7pPr marL="0" lvl="6" indent="0" algn="r">
              <a:spcBef>
                <a:spcPts val="0"/>
              </a:spcBef>
              <a:buNone/>
              <a:defRPr sz="1100">
                <a:solidFill>
                  <a:schemeClr val="dk1"/>
                </a:solidFill>
                <a:latin typeface="Arial"/>
                <a:ea typeface="Arial"/>
                <a:cs typeface="Arial"/>
                <a:sym typeface="Arial"/>
              </a:defRPr>
            </a:lvl7pPr>
            <a:lvl8pPr marL="0" lvl="7" indent="0" algn="r">
              <a:spcBef>
                <a:spcPts val="0"/>
              </a:spcBef>
              <a:buNone/>
              <a:defRPr sz="1100">
                <a:solidFill>
                  <a:schemeClr val="dk1"/>
                </a:solidFill>
                <a:latin typeface="Arial"/>
                <a:ea typeface="Arial"/>
                <a:cs typeface="Arial"/>
                <a:sym typeface="Arial"/>
              </a:defRPr>
            </a:lvl8pPr>
            <a:lvl9pPr marL="0" lvl="8" indent="0" algn="r">
              <a:spcBef>
                <a:spcPts val="0"/>
              </a:spcBef>
              <a:buNone/>
              <a:defRPr sz="11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50"/>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0"/>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0"/>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0"/>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51" descr="Border design"/>
          <p:cNvSpPr/>
          <p:nvPr/>
        </p:nvSpPr>
        <p:spPr>
          <a:xfrm>
            <a:off x="1217610" y="1019175"/>
            <a:ext cx="6126480" cy="4572000"/>
          </a:xfrm>
          <a:prstGeom prst="rect">
            <a:avLst/>
          </a:prstGeom>
          <a:noFill/>
          <a:ln w="1016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51"/>
          <p:cNvSpPr txBox="1">
            <a:spLocks noGrp="1"/>
          </p:cNvSpPr>
          <p:nvPr>
            <p:ph type="title"/>
          </p:nvPr>
        </p:nvSpPr>
        <p:spPr>
          <a:xfrm>
            <a:off x="7923214" y="1371600"/>
            <a:ext cx="3124200" cy="2057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25B13"/>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51"/>
          <p:cNvSpPr txBox="1">
            <a:spLocks noGrp="1"/>
          </p:cNvSpPr>
          <p:nvPr>
            <p:ph type="body" idx="1"/>
          </p:nvPr>
        </p:nvSpPr>
        <p:spPr>
          <a:xfrm>
            <a:off x="1491930" y="1293495"/>
            <a:ext cx="5577840" cy="402336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SzPts val="2000"/>
              <a:buChar char="▪"/>
              <a:defRPr sz="2000"/>
            </a:lvl1pPr>
            <a:lvl2pPr marL="914400" lvl="1" indent="-342900" algn="l">
              <a:lnSpc>
                <a:spcPct val="90000"/>
              </a:lnSpc>
              <a:spcBef>
                <a:spcPts val="1000"/>
              </a:spcBef>
              <a:spcAft>
                <a:spcPts val="0"/>
              </a:spcAft>
              <a:buSzPts val="1800"/>
              <a:buChar char="–"/>
              <a:defRPr sz="1800"/>
            </a:lvl2pPr>
            <a:lvl3pPr marL="1371600" lvl="2" indent="-330200" algn="l">
              <a:lnSpc>
                <a:spcPct val="90000"/>
              </a:lnSpc>
              <a:spcBef>
                <a:spcPts val="800"/>
              </a:spcBef>
              <a:spcAft>
                <a:spcPts val="0"/>
              </a:spcAft>
              <a:buSzPts val="1600"/>
              <a:buChar char="▪"/>
              <a:defRPr sz="1600"/>
            </a:lvl3pPr>
            <a:lvl4pPr marL="1828800" lvl="3" indent="-317500" algn="l">
              <a:lnSpc>
                <a:spcPct val="90000"/>
              </a:lnSpc>
              <a:spcBef>
                <a:spcPts val="800"/>
              </a:spcBef>
              <a:spcAft>
                <a:spcPts val="0"/>
              </a:spcAft>
              <a:buSzPts val="1400"/>
              <a:buChar char="–"/>
              <a:defRPr sz="1400"/>
            </a:lvl4pPr>
            <a:lvl5pPr marL="2286000" lvl="4" indent="-317500" algn="l">
              <a:lnSpc>
                <a:spcPct val="90000"/>
              </a:lnSpc>
              <a:spcBef>
                <a:spcPts val="800"/>
              </a:spcBef>
              <a:spcAft>
                <a:spcPts val="0"/>
              </a:spcAft>
              <a:buSzPts val="1400"/>
              <a:buChar char="▪"/>
              <a:defRPr sz="1400"/>
            </a:lvl5pPr>
            <a:lvl6pPr marL="2743200" lvl="5" indent="-317500" algn="l">
              <a:lnSpc>
                <a:spcPct val="90000"/>
              </a:lnSpc>
              <a:spcBef>
                <a:spcPts val="800"/>
              </a:spcBef>
              <a:spcAft>
                <a:spcPts val="0"/>
              </a:spcAft>
              <a:buSzPts val="1400"/>
              <a:buChar char="–"/>
              <a:defRPr sz="1400"/>
            </a:lvl6pPr>
            <a:lvl7pPr marL="3200400" lvl="6" indent="-317500" algn="l">
              <a:lnSpc>
                <a:spcPct val="90000"/>
              </a:lnSpc>
              <a:spcBef>
                <a:spcPts val="800"/>
              </a:spcBef>
              <a:spcAft>
                <a:spcPts val="0"/>
              </a:spcAft>
              <a:buSzPts val="1400"/>
              <a:buChar char="▪"/>
              <a:defRPr sz="1400"/>
            </a:lvl7pPr>
            <a:lvl8pPr marL="3657600" lvl="7" indent="-317500" algn="l">
              <a:lnSpc>
                <a:spcPct val="90000"/>
              </a:lnSpc>
              <a:spcBef>
                <a:spcPts val="800"/>
              </a:spcBef>
              <a:spcAft>
                <a:spcPts val="0"/>
              </a:spcAft>
              <a:buSzPts val="1400"/>
              <a:buChar char="–"/>
              <a:defRPr sz="1400"/>
            </a:lvl8pPr>
            <a:lvl9pPr marL="4114800" lvl="8" indent="-317500" algn="l">
              <a:lnSpc>
                <a:spcPct val="90000"/>
              </a:lnSpc>
              <a:spcBef>
                <a:spcPts val="800"/>
              </a:spcBef>
              <a:spcAft>
                <a:spcPts val="0"/>
              </a:spcAft>
              <a:buSzPts val="1400"/>
              <a:buChar char="▪"/>
              <a:defRPr sz="1400"/>
            </a:lvl9pPr>
          </a:lstStyle>
          <a:p>
            <a:endParaRPr/>
          </a:p>
        </p:txBody>
      </p:sp>
      <p:sp>
        <p:nvSpPr>
          <p:cNvPr id="98" name="Google Shape;98;p51"/>
          <p:cNvSpPr txBox="1">
            <a:spLocks noGrp="1"/>
          </p:cNvSpPr>
          <p:nvPr>
            <p:ph type="body" idx="2"/>
          </p:nvPr>
        </p:nvSpPr>
        <p:spPr>
          <a:xfrm>
            <a:off x="7923214" y="3536829"/>
            <a:ext cx="3124200" cy="17971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1000"/>
              </a:spcBef>
              <a:spcAft>
                <a:spcPts val="0"/>
              </a:spcAft>
              <a:buSzPts val="1200"/>
              <a:buNone/>
              <a:defRPr sz="1200"/>
            </a:lvl2pPr>
            <a:lvl3pPr marL="1371600" lvl="2" indent="-228600" algn="l">
              <a:lnSpc>
                <a:spcPct val="90000"/>
              </a:lnSpc>
              <a:spcBef>
                <a:spcPts val="800"/>
              </a:spcBef>
              <a:spcAft>
                <a:spcPts val="0"/>
              </a:spcAft>
              <a:buSzPts val="1000"/>
              <a:buNone/>
              <a:defRPr sz="1000"/>
            </a:lvl3pPr>
            <a:lvl4pPr marL="1828800" lvl="3" indent="-228600" algn="l">
              <a:lnSpc>
                <a:spcPct val="90000"/>
              </a:lnSpc>
              <a:spcBef>
                <a:spcPts val="800"/>
              </a:spcBef>
              <a:spcAft>
                <a:spcPts val="0"/>
              </a:spcAft>
              <a:buSzPts val="900"/>
              <a:buNone/>
              <a:defRPr sz="900"/>
            </a:lvl4pPr>
            <a:lvl5pPr marL="2286000" lvl="4" indent="-228600" algn="l">
              <a:lnSpc>
                <a:spcPct val="90000"/>
              </a:lnSpc>
              <a:spcBef>
                <a:spcPts val="800"/>
              </a:spcBef>
              <a:spcAft>
                <a:spcPts val="0"/>
              </a:spcAft>
              <a:buSzPts val="900"/>
              <a:buNone/>
              <a:defRPr sz="900"/>
            </a:lvl5pPr>
            <a:lvl6pPr marL="2743200" lvl="5" indent="-228600" algn="l">
              <a:lnSpc>
                <a:spcPct val="90000"/>
              </a:lnSpc>
              <a:spcBef>
                <a:spcPts val="800"/>
              </a:spcBef>
              <a:spcAft>
                <a:spcPts val="0"/>
              </a:spcAft>
              <a:buSzPts val="900"/>
              <a:buNone/>
              <a:defRPr sz="900"/>
            </a:lvl6pPr>
            <a:lvl7pPr marL="3200400" lvl="6" indent="-228600" algn="l">
              <a:lnSpc>
                <a:spcPct val="90000"/>
              </a:lnSpc>
              <a:spcBef>
                <a:spcPts val="800"/>
              </a:spcBef>
              <a:spcAft>
                <a:spcPts val="0"/>
              </a:spcAft>
              <a:buSzPts val="900"/>
              <a:buNone/>
              <a:defRPr sz="900"/>
            </a:lvl7pPr>
            <a:lvl8pPr marL="3657600" lvl="7" indent="-228600" algn="l">
              <a:lnSpc>
                <a:spcPct val="90000"/>
              </a:lnSpc>
              <a:spcBef>
                <a:spcPts val="800"/>
              </a:spcBef>
              <a:spcAft>
                <a:spcPts val="0"/>
              </a:spcAft>
              <a:buSzPts val="900"/>
              <a:buNone/>
              <a:defRPr sz="900"/>
            </a:lvl8pPr>
            <a:lvl9pPr marL="4114800" lvl="8" indent="-228600" algn="l">
              <a:lnSpc>
                <a:spcPct val="90000"/>
              </a:lnSpc>
              <a:spcBef>
                <a:spcPts val="800"/>
              </a:spcBef>
              <a:spcAft>
                <a:spcPts val="0"/>
              </a:spcAft>
              <a:buSzPts val="900"/>
              <a:buNone/>
              <a:defRPr sz="900"/>
            </a:lvl9pPr>
          </a:lstStyle>
          <a:p>
            <a:endParaRPr/>
          </a:p>
        </p:txBody>
      </p:sp>
      <p:sp>
        <p:nvSpPr>
          <p:cNvPr id="99" name="Google Shape;99;p51"/>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1"/>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1"/>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32" descr="Bottom border design"/>
          <p:cNvGrpSpPr/>
          <p:nvPr/>
        </p:nvGrpSpPr>
        <p:grpSpPr>
          <a:xfrm>
            <a:off x="0" y="6309360"/>
            <a:ext cx="12190231" cy="548640"/>
            <a:chOff x="0" y="6309360"/>
            <a:chExt cx="12190231" cy="548640"/>
          </a:xfrm>
        </p:grpSpPr>
        <p:sp>
          <p:nvSpPr>
            <p:cNvPr id="11" name="Google Shape;11;p32"/>
            <p:cNvSpPr/>
            <p:nvPr/>
          </p:nvSpPr>
          <p:spPr>
            <a:xfrm>
              <a:off x="0" y="6400800"/>
              <a:ext cx="12188825" cy="457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32"/>
            <p:cNvSpPr/>
            <p:nvPr/>
          </p:nvSpPr>
          <p:spPr>
            <a:xfrm>
              <a:off x="1279" y="6309360"/>
              <a:ext cx="12188952" cy="9721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 name="Google Shape;13;p32"/>
            <p:cNvSpPr/>
            <p:nvPr/>
          </p:nvSpPr>
          <p:spPr>
            <a:xfrm>
              <a:off x="1279" y="6379143"/>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14" name="Google Shape;14;p32" descr="Top border design"/>
          <p:cNvGrpSpPr/>
          <p:nvPr/>
        </p:nvGrpSpPr>
        <p:grpSpPr>
          <a:xfrm>
            <a:off x="1279" y="0"/>
            <a:ext cx="12188952" cy="320040"/>
            <a:chOff x="1279" y="0"/>
            <a:chExt cx="12188952" cy="320040"/>
          </a:xfrm>
        </p:grpSpPr>
        <p:sp>
          <p:nvSpPr>
            <p:cNvPr id="15" name="Google Shape;15;p32"/>
            <p:cNvSpPr/>
            <p:nvPr/>
          </p:nvSpPr>
          <p:spPr>
            <a:xfrm>
              <a:off x="1279" y="0"/>
              <a:ext cx="12188952" cy="17023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32"/>
            <p:cNvSpPr/>
            <p:nvPr/>
          </p:nvSpPr>
          <p:spPr>
            <a:xfrm>
              <a:off x="1279" y="170234"/>
              <a:ext cx="12188952" cy="14980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32"/>
            <p:cNvSpPr/>
            <p:nvPr/>
          </p:nvSpPr>
          <p:spPr>
            <a:xfrm>
              <a:off x="1279" y="231421"/>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8" name="Google Shape;18;p32"/>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525B13"/>
              </a:buClr>
              <a:buSzPts val="3200"/>
              <a:buFont typeface="Arial"/>
              <a:buNone/>
              <a:defRPr sz="3200" b="0" i="0" u="none" strike="noStrike" cap="none">
                <a:solidFill>
                  <a:srgbClr val="525B1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2"/>
          <p:cNvSpPr txBox="1">
            <a:spLocks noGrp="1"/>
          </p:cNvSpPr>
          <p:nvPr>
            <p:ph type="body" idx="1"/>
          </p:nvPr>
        </p:nvSpPr>
        <p:spPr>
          <a:xfrm>
            <a:off x="379412" y="1432560"/>
            <a:ext cx="11125200" cy="458724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 name="Google Shape;20;p32"/>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32"/>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32"/>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lt1"/>
                </a:solidFill>
                <a:latin typeface="Arial"/>
                <a:ea typeface="Arial"/>
                <a:cs typeface="Arial"/>
                <a:sym typeface="Arial"/>
              </a:defRPr>
            </a:lvl1pPr>
            <a:lvl2pPr marL="0" marR="0" lvl="1" indent="0" algn="r" rtl="0">
              <a:spcBef>
                <a:spcPts val="0"/>
              </a:spcBef>
              <a:buNone/>
              <a:defRPr sz="1100" b="0" i="0" u="none" strike="noStrike" cap="none">
                <a:solidFill>
                  <a:schemeClr val="lt1"/>
                </a:solidFill>
                <a:latin typeface="Arial"/>
                <a:ea typeface="Arial"/>
                <a:cs typeface="Arial"/>
                <a:sym typeface="Arial"/>
              </a:defRPr>
            </a:lvl2pPr>
            <a:lvl3pPr marL="0" marR="0" lvl="2" indent="0" algn="r" rtl="0">
              <a:spcBef>
                <a:spcPts val="0"/>
              </a:spcBef>
              <a:buNone/>
              <a:defRPr sz="1100" b="0" i="0" u="none" strike="noStrike" cap="none">
                <a:solidFill>
                  <a:schemeClr val="lt1"/>
                </a:solidFill>
                <a:latin typeface="Arial"/>
                <a:ea typeface="Arial"/>
                <a:cs typeface="Arial"/>
                <a:sym typeface="Arial"/>
              </a:defRPr>
            </a:lvl3pPr>
            <a:lvl4pPr marL="0" marR="0" lvl="3" indent="0" algn="r" rtl="0">
              <a:spcBef>
                <a:spcPts val="0"/>
              </a:spcBef>
              <a:buNone/>
              <a:defRPr sz="1100" b="0" i="0" u="none" strike="noStrike" cap="none">
                <a:solidFill>
                  <a:schemeClr val="lt1"/>
                </a:solidFill>
                <a:latin typeface="Arial"/>
                <a:ea typeface="Arial"/>
                <a:cs typeface="Arial"/>
                <a:sym typeface="Arial"/>
              </a:defRPr>
            </a:lvl4pPr>
            <a:lvl5pPr marL="0" marR="0" lvl="4" indent="0" algn="r" rtl="0">
              <a:spcBef>
                <a:spcPts val="0"/>
              </a:spcBef>
              <a:buNone/>
              <a:defRPr sz="1100" b="0" i="0" u="none" strike="noStrike" cap="none">
                <a:solidFill>
                  <a:schemeClr val="lt1"/>
                </a:solidFill>
                <a:latin typeface="Arial"/>
                <a:ea typeface="Arial"/>
                <a:cs typeface="Arial"/>
                <a:sym typeface="Arial"/>
              </a:defRPr>
            </a:lvl5pPr>
            <a:lvl6pPr marL="0" marR="0" lvl="5" indent="0" algn="r" rtl="0">
              <a:spcBef>
                <a:spcPts val="0"/>
              </a:spcBef>
              <a:buNone/>
              <a:defRPr sz="1100" b="0" i="0" u="none" strike="noStrike" cap="none">
                <a:solidFill>
                  <a:schemeClr val="lt1"/>
                </a:solidFill>
                <a:latin typeface="Arial"/>
                <a:ea typeface="Arial"/>
                <a:cs typeface="Arial"/>
                <a:sym typeface="Arial"/>
              </a:defRPr>
            </a:lvl6pPr>
            <a:lvl7pPr marL="0" marR="0" lvl="6" indent="0" algn="r" rtl="0">
              <a:spcBef>
                <a:spcPts val="0"/>
              </a:spcBef>
              <a:buNone/>
              <a:defRPr sz="1100" b="0" i="0" u="none" strike="noStrike" cap="none">
                <a:solidFill>
                  <a:schemeClr val="lt1"/>
                </a:solidFill>
                <a:latin typeface="Arial"/>
                <a:ea typeface="Arial"/>
                <a:cs typeface="Arial"/>
                <a:sym typeface="Arial"/>
              </a:defRPr>
            </a:lvl7pPr>
            <a:lvl8pPr marL="0" marR="0" lvl="7" indent="0" algn="r" rtl="0">
              <a:spcBef>
                <a:spcPts val="0"/>
              </a:spcBef>
              <a:buNone/>
              <a:defRPr sz="1100" b="0" i="0" u="none" strike="noStrike" cap="none">
                <a:solidFill>
                  <a:schemeClr val="lt1"/>
                </a:solidFill>
                <a:latin typeface="Arial"/>
                <a:ea typeface="Arial"/>
                <a:cs typeface="Arial"/>
                <a:sym typeface="Arial"/>
              </a:defRPr>
            </a:lvl8pPr>
            <a:lvl9pPr marL="0" marR="0" lvl="8" indent="0" algn="r" rtl="0">
              <a:spcBef>
                <a:spcPts val="0"/>
              </a:spcBef>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grpSp>
        <p:nvGrpSpPr>
          <p:cNvPr id="123" name="Google Shape;123;p36" descr="Bottom border design"/>
          <p:cNvGrpSpPr/>
          <p:nvPr/>
        </p:nvGrpSpPr>
        <p:grpSpPr>
          <a:xfrm>
            <a:off x="0" y="6309360"/>
            <a:ext cx="12190231" cy="548640"/>
            <a:chOff x="0" y="6309360"/>
            <a:chExt cx="12190231" cy="548640"/>
          </a:xfrm>
        </p:grpSpPr>
        <p:sp>
          <p:nvSpPr>
            <p:cNvPr id="124" name="Google Shape;124;p36"/>
            <p:cNvSpPr/>
            <p:nvPr/>
          </p:nvSpPr>
          <p:spPr>
            <a:xfrm>
              <a:off x="0" y="6400800"/>
              <a:ext cx="12188825" cy="457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5" name="Google Shape;125;p36"/>
            <p:cNvSpPr/>
            <p:nvPr/>
          </p:nvSpPr>
          <p:spPr>
            <a:xfrm>
              <a:off x="1279" y="6309360"/>
              <a:ext cx="12188952" cy="9721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6" name="Google Shape;126;p36"/>
            <p:cNvSpPr/>
            <p:nvPr/>
          </p:nvSpPr>
          <p:spPr>
            <a:xfrm>
              <a:off x="1279" y="6379143"/>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127" name="Google Shape;127;p36" descr="Top border design"/>
          <p:cNvGrpSpPr/>
          <p:nvPr/>
        </p:nvGrpSpPr>
        <p:grpSpPr>
          <a:xfrm>
            <a:off x="1279" y="0"/>
            <a:ext cx="12188952" cy="320040"/>
            <a:chOff x="1279" y="0"/>
            <a:chExt cx="12188952" cy="320040"/>
          </a:xfrm>
        </p:grpSpPr>
        <p:sp>
          <p:nvSpPr>
            <p:cNvPr id="128" name="Google Shape;128;p36"/>
            <p:cNvSpPr/>
            <p:nvPr/>
          </p:nvSpPr>
          <p:spPr>
            <a:xfrm>
              <a:off x="1279" y="0"/>
              <a:ext cx="12188952" cy="17023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9" name="Google Shape;129;p36"/>
            <p:cNvSpPr/>
            <p:nvPr/>
          </p:nvSpPr>
          <p:spPr>
            <a:xfrm>
              <a:off x="1279" y="170234"/>
              <a:ext cx="12188952" cy="14980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0" name="Google Shape;130;p36"/>
            <p:cNvSpPr/>
            <p:nvPr/>
          </p:nvSpPr>
          <p:spPr>
            <a:xfrm>
              <a:off x="1279" y="231421"/>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31" name="Google Shape;131;p36"/>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525B13"/>
              </a:buClr>
              <a:buSzPts val="3200"/>
              <a:buFont typeface="Arial"/>
              <a:buNone/>
              <a:defRPr sz="3200" b="0" i="0" u="none" strike="noStrike" cap="none">
                <a:solidFill>
                  <a:srgbClr val="525B1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36"/>
          <p:cNvSpPr txBox="1">
            <a:spLocks noGrp="1"/>
          </p:cNvSpPr>
          <p:nvPr>
            <p:ph type="body" idx="1"/>
          </p:nvPr>
        </p:nvSpPr>
        <p:spPr>
          <a:xfrm>
            <a:off x="379412" y="1432560"/>
            <a:ext cx="11125200" cy="458724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3" name="Google Shape;133;p36"/>
          <p:cNvSpPr txBox="1">
            <a:spLocks noGrp="1"/>
          </p:cNvSpPr>
          <p:nvPr>
            <p:ph type="ftr" idx="11"/>
          </p:nvPr>
        </p:nvSpPr>
        <p:spPr>
          <a:xfrm>
            <a:off x="1507498" y="6516865"/>
            <a:ext cx="6062145"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4" name="Google Shape;134;p36"/>
          <p:cNvSpPr txBox="1">
            <a:spLocks noGrp="1"/>
          </p:cNvSpPr>
          <p:nvPr>
            <p:ph type="dt" idx="10"/>
          </p:nvPr>
        </p:nvSpPr>
        <p:spPr>
          <a:xfrm>
            <a:off x="7994363" y="6516865"/>
            <a:ext cx="1327622" cy="228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 name="Google Shape;135;p36"/>
          <p:cNvSpPr txBox="1">
            <a:spLocks noGrp="1"/>
          </p:cNvSpPr>
          <p:nvPr>
            <p:ph type="sldNum" idx="12"/>
          </p:nvPr>
        </p:nvSpPr>
        <p:spPr>
          <a:xfrm>
            <a:off x="9730094" y="6516865"/>
            <a:ext cx="936319"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lt1"/>
                </a:solidFill>
                <a:latin typeface="Arial"/>
                <a:ea typeface="Arial"/>
                <a:cs typeface="Arial"/>
                <a:sym typeface="Arial"/>
              </a:defRPr>
            </a:lvl1pPr>
            <a:lvl2pPr marL="0" marR="0" lvl="1" indent="0" algn="r" rtl="0">
              <a:spcBef>
                <a:spcPts val="0"/>
              </a:spcBef>
              <a:buNone/>
              <a:defRPr sz="1100" b="0" i="0" u="none" strike="noStrike" cap="none">
                <a:solidFill>
                  <a:schemeClr val="lt1"/>
                </a:solidFill>
                <a:latin typeface="Arial"/>
                <a:ea typeface="Arial"/>
                <a:cs typeface="Arial"/>
                <a:sym typeface="Arial"/>
              </a:defRPr>
            </a:lvl2pPr>
            <a:lvl3pPr marL="0" marR="0" lvl="2" indent="0" algn="r" rtl="0">
              <a:spcBef>
                <a:spcPts val="0"/>
              </a:spcBef>
              <a:buNone/>
              <a:defRPr sz="1100" b="0" i="0" u="none" strike="noStrike" cap="none">
                <a:solidFill>
                  <a:schemeClr val="lt1"/>
                </a:solidFill>
                <a:latin typeface="Arial"/>
                <a:ea typeface="Arial"/>
                <a:cs typeface="Arial"/>
                <a:sym typeface="Arial"/>
              </a:defRPr>
            </a:lvl3pPr>
            <a:lvl4pPr marL="0" marR="0" lvl="3" indent="0" algn="r" rtl="0">
              <a:spcBef>
                <a:spcPts val="0"/>
              </a:spcBef>
              <a:buNone/>
              <a:defRPr sz="1100" b="0" i="0" u="none" strike="noStrike" cap="none">
                <a:solidFill>
                  <a:schemeClr val="lt1"/>
                </a:solidFill>
                <a:latin typeface="Arial"/>
                <a:ea typeface="Arial"/>
                <a:cs typeface="Arial"/>
                <a:sym typeface="Arial"/>
              </a:defRPr>
            </a:lvl4pPr>
            <a:lvl5pPr marL="0" marR="0" lvl="4" indent="0" algn="r" rtl="0">
              <a:spcBef>
                <a:spcPts val="0"/>
              </a:spcBef>
              <a:buNone/>
              <a:defRPr sz="1100" b="0" i="0" u="none" strike="noStrike" cap="none">
                <a:solidFill>
                  <a:schemeClr val="lt1"/>
                </a:solidFill>
                <a:latin typeface="Arial"/>
                <a:ea typeface="Arial"/>
                <a:cs typeface="Arial"/>
                <a:sym typeface="Arial"/>
              </a:defRPr>
            </a:lvl5pPr>
            <a:lvl6pPr marL="0" marR="0" lvl="5" indent="0" algn="r" rtl="0">
              <a:spcBef>
                <a:spcPts val="0"/>
              </a:spcBef>
              <a:buNone/>
              <a:defRPr sz="1100" b="0" i="0" u="none" strike="noStrike" cap="none">
                <a:solidFill>
                  <a:schemeClr val="lt1"/>
                </a:solidFill>
                <a:latin typeface="Arial"/>
                <a:ea typeface="Arial"/>
                <a:cs typeface="Arial"/>
                <a:sym typeface="Arial"/>
              </a:defRPr>
            </a:lvl6pPr>
            <a:lvl7pPr marL="0" marR="0" lvl="6" indent="0" algn="r" rtl="0">
              <a:spcBef>
                <a:spcPts val="0"/>
              </a:spcBef>
              <a:buNone/>
              <a:defRPr sz="1100" b="0" i="0" u="none" strike="noStrike" cap="none">
                <a:solidFill>
                  <a:schemeClr val="lt1"/>
                </a:solidFill>
                <a:latin typeface="Arial"/>
                <a:ea typeface="Arial"/>
                <a:cs typeface="Arial"/>
                <a:sym typeface="Arial"/>
              </a:defRPr>
            </a:lvl7pPr>
            <a:lvl8pPr marL="0" marR="0" lvl="7" indent="0" algn="r" rtl="0">
              <a:spcBef>
                <a:spcPts val="0"/>
              </a:spcBef>
              <a:buNone/>
              <a:defRPr sz="1100" b="0" i="0" u="none" strike="noStrike" cap="none">
                <a:solidFill>
                  <a:schemeClr val="lt1"/>
                </a:solidFill>
                <a:latin typeface="Arial"/>
                <a:ea typeface="Arial"/>
                <a:cs typeface="Arial"/>
                <a:sym typeface="Arial"/>
              </a:defRPr>
            </a:lvl8pPr>
            <a:lvl9pPr marL="0" marR="0" lvl="8" indent="0" algn="r" rtl="0">
              <a:spcBef>
                <a:spcPts val="0"/>
              </a:spcBef>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sp>
        <p:nvSpPr>
          <p:cNvPr id="236" name="Google Shape;236;p39"/>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Calibri"/>
              <a:buNone/>
              <a:defRPr sz="4399"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7" name="Google Shape;237;p39"/>
          <p:cNvSpPr txBox="1">
            <a:spLocks noGrp="1"/>
          </p:cNvSpPr>
          <p:nvPr>
            <p:ph type="body" idx="1"/>
          </p:nvPr>
        </p:nvSpPr>
        <p:spPr>
          <a:xfrm>
            <a:off x="837982" y="1825625"/>
            <a:ext cx="10512862" cy="4351338"/>
          </a:xfrm>
          <a:prstGeom prst="rect">
            <a:avLst/>
          </a:prstGeom>
          <a:noFill/>
          <a:ln>
            <a:noFill/>
          </a:ln>
        </p:spPr>
        <p:txBody>
          <a:bodyPr spcFirstLastPara="1" wrap="square" lIns="91425" tIns="45700" rIns="91425" bIns="45700" anchor="t" anchorCtr="0">
            <a:normAutofit/>
          </a:bodyPr>
          <a:lstStyle>
            <a:lvl1pPr marL="457200" marR="0" lvl="0" indent="-406336" algn="l" rtl="0">
              <a:lnSpc>
                <a:spcPct val="90000"/>
              </a:lnSpc>
              <a:spcBef>
                <a:spcPts val="1000"/>
              </a:spcBef>
              <a:spcAft>
                <a:spcPts val="0"/>
              </a:spcAft>
              <a:buClr>
                <a:schemeClr val="dk1"/>
              </a:buClr>
              <a:buSzPts val="2799"/>
              <a:buFont typeface="Arial"/>
              <a:buChar char="•"/>
              <a:defRPr sz="2799" b="0" i="0" u="none" strike="noStrike" cap="none">
                <a:solidFill>
                  <a:schemeClr val="dk1"/>
                </a:solidFill>
                <a:latin typeface="Calibri"/>
                <a:ea typeface="Calibri"/>
                <a:cs typeface="Calibri"/>
                <a:sym typeface="Calibri"/>
              </a:defRPr>
            </a:lvl1pPr>
            <a:lvl2pPr marL="914400" marR="0" lvl="1" indent="-380936" algn="l" rtl="0">
              <a:lnSpc>
                <a:spcPct val="90000"/>
              </a:lnSpc>
              <a:spcBef>
                <a:spcPts val="500"/>
              </a:spcBef>
              <a:spcAft>
                <a:spcPts val="0"/>
              </a:spcAft>
              <a:buClr>
                <a:schemeClr val="dk1"/>
              </a:buClr>
              <a:buSzPts val="2399"/>
              <a:buFont typeface="Arial"/>
              <a:buChar char="•"/>
              <a:defRPr sz="2399" b="0" i="0" u="none" strike="noStrike" cap="none">
                <a:solidFill>
                  <a:schemeClr val="dk1"/>
                </a:solidFill>
                <a:latin typeface="Calibri"/>
                <a:ea typeface="Calibri"/>
                <a:cs typeface="Calibri"/>
                <a:sym typeface="Calibri"/>
              </a:defRPr>
            </a:lvl2pPr>
            <a:lvl3pPr marL="1371600" marR="0" lvl="2" indent="-355536" algn="l" rtl="0">
              <a:lnSpc>
                <a:spcPct val="90000"/>
              </a:lnSpc>
              <a:spcBef>
                <a:spcPts val="500"/>
              </a:spcBef>
              <a:spcAft>
                <a:spcPts val="0"/>
              </a:spcAft>
              <a:buClr>
                <a:schemeClr val="dk1"/>
              </a:buClr>
              <a:buSzPts val="1999"/>
              <a:buFont typeface="Arial"/>
              <a:buChar char="•"/>
              <a:defRPr sz="1999" b="0" i="0" u="none" strike="noStrike" cap="none">
                <a:solidFill>
                  <a:schemeClr val="dk1"/>
                </a:solidFill>
                <a:latin typeface="Calibri"/>
                <a:ea typeface="Calibri"/>
                <a:cs typeface="Calibri"/>
                <a:sym typeface="Calibri"/>
              </a:defRPr>
            </a:lvl3pPr>
            <a:lvl4pPr marL="1828800" marR="0" lvl="3"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4pPr>
            <a:lvl5pPr marL="2286000" marR="0" lvl="4"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5pPr>
            <a:lvl6pPr marL="2743200" marR="0" lvl="5"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6pPr>
            <a:lvl7pPr marL="3200400" marR="0" lvl="6"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7pPr>
            <a:lvl8pPr marL="3657600" marR="0" lvl="7"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8pPr>
            <a:lvl9pPr marL="4114800" marR="0" lvl="8"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238" name="Google Shape;238;p39"/>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9" name="Google Shape;239;p39"/>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0" name="Google Shape;240;p39"/>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Google Shape;311;p44"/>
          <p:cNvSpPr txBox="1">
            <a:spLocks noGrp="1"/>
          </p:cNvSpPr>
          <p:nvPr>
            <p:ph type="title"/>
          </p:nvPr>
        </p:nvSpPr>
        <p:spPr>
          <a:xfrm>
            <a:off x="609441" y="152718"/>
            <a:ext cx="7719589" cy="13716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dk2"/>
              </a:buClr>
              <a:buSzPts val="3599"/>
              <a:buFont typeface="Arial Black"/>
              <a:buNone/>
              <a:defRPr sz="3599" b="0" i="0" u="none" strike="noStrike" cap="none">
                <a:solidFill>
                  <a:schemeClr val="dk2"/>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2" name="Google Shape;312;p44"/>
          <p:cNvSpPr txBox="1">
            <a:spLocks noGrp="1"/>
          </p:cNvSpPr>
          <p:nvPr>
            <p:ph type="body" idx="1"/>
          </p:nvPr>
        </p:nvSpPr>
        <p:spPr>
          <a:xfrm>
            <a:off x="609441" y="1752602"/>
            <a:ext cx="10157354" cy="43735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00"/>
              </a:spcBef>
              <a:spcAft>
                <a:spcPts val="0"/>
              </a:spcAft>
              <a:buClr>
                <a:schemeClr val="dk1"/>
              </a:buClr>
              <a:buSzPts val="1999"/>
              <a:buFont typeface="Arial"/>
              <a:buNone/>
              <a:defRPr sz="1999" b="1" i="0" u="none" strike="noStrike" cap="none">
                <a:solidFill>
                  <a:schemeClr val="dk1"/>
                </a:solidFill>
                <a:latin typeface="Arial"/>
                <a:ea typeface="Arial"/>
                <a:cs typeface="Arial"/>
                <a:sym typeface="Arial"/>
              </a:defRPr>
            </a:lvl1pPr>
            <a:lvl2pPr marL="914400" marR="0" lvl="1" indent="-355536" algn="l" rtl="0">
              <a:spcBef>
                <a:spcPts val="600"/>
              </a:spcBef>
              <a:spcAft>
                <a:spcPts val="0"/>
              </a:spcAft>
              <a:buClr>
                <a:schemeClr val="dk2"/>
              </a:buClr>
              <a:buSzPts val="1999"/>
              <a:buFont typeface="Arial"/>
              <a:buChar char="•"/>
              <a:defRPr sz="1999" b="0" i="0" u="none" strike="noStrike" cap="none">
                <a:solidFill>
                  <a:schemeClr val="dk1"/>
                </a:solidFill>
                <a:latin typeface="Arial"/>
                <a:ea typeface="Arial"/>
                <a:cs typeface="Arial"/>
                <a:sym typeface="Arial"/>
              </a:defRPr>
            </a:lvl2pPr>
            <a:lvl3pPr marL="1371600" marR="0" lvl="2" indent="-342836" algn="l" rtl="0">
              <a:spcBef>
                <a:spcPts val="360"/>
              </a:spcBef>
              <a:spcAft>
                <a:spcPts val="0"/>
              </a:spcAft>
              <a:buClr>
                <a:schemeClr val="dk2"/>
              </a:buClr>
              <a:buSzPts val="1799"/>
              <a:buFont typeface="Arial"/>
              <a:buChar char="•"/>
              <a:defRPr sz="1799" b="0" i="0" u="none" strike="noStrike" cap="none">
                <a:solidFill>
                  <a:schemeClr val="dk1"/>
                </a:solidFill>
                <a:latin typeface="Arial"/>
                <a:ea typeface="Arial"/>
                <a:cs typeface="Arial"/>
                <a:sym typeface="Arial"/>
              </a:defRPr>
            </a:lvl3pPr>
            <a:lvl4pPr marL="1828800" marR="0" lvl="3" indent="-342836" algn="l" rtl="0">
              <a:spcBef>
                <a:spcPts val="360"/>
              </a:spcBef>
              <a:spcAft>
                <a:spcPts val="0"/>
              </a:spcAft>
              <a:buClr>
                <a:schemeClr val="dk2"/>
              </a:buClr>
              <a:buSzPts val="1799"/>
              <a:buFont typeface="Arial"/>
              <a:buChar char="•"/>
              <a:defRPr sz="1799" b="0" i="0" u="none" strike="noStrike" cap="none">
                <a:solidFill>
                  <a:schemeClr val="dk1"/>
                </a:solidFill>
                <a:latin typeface="Arial"/>
                <a:ea typeface="Arial"/>
                <a:cs typeface="Arial"/>
                <a:sym typeface="Arial"/>
              </a:defRPr>
            </a:lvl4pPr>
            <a:lvl5pPr marL="2286000" marR="0" lvl="4" indent="-342836" algn="l" rtl="0">
              <a:spcBef>
                <a:spcPts val="360"/>
              </a:spcBef>
              <a:spcAft>
                <a:spcPts val="0"/>
              </a:spcAft>
              <a:buClr>
                <a:schemeClr val="dk2"/>
              </a:buClr>
              <a:buSzPts val="1799"/>
              <a:buFont typeface="Arial"/>
              <a:buChar char="•"/>
              <a:defRPr sz="1799"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13" name="Google Shape;313;p44"/>
          <p:cNvSpPr txBox="1">
            <a:spLocks noGrp="1"/>
          </p:cNvSpPr>
          <p:nvPr>
            <p:ph type="dt" idx="10"/>
          </p:nvPr>
        </p:nvSpPr>
        <p:spPr>
          <a:xfrm>
            <a:off x="609441" y="6172201"/>
            <a:ext cx="4570809" cy="304800"/>
          </a:xfrm>
          <a:prstGeom prst="rect">
            <a:avLst/>
          </a:prstGeom>
          <a:noFill/>
          <a:ln>
            <a:noFill/>
          </a:ln>
        </p:spPr>
        <p:txBody>
          <a:bodyPr spcFirstLastPara="1" wrap="square" lIns="91425" tIns="45700" rIns="91425" bIns="0" anchor="b" anchorCtr="0">
            <a:noAutofit/>
          </a:bodyPr>
          <a:lstStyle>
            <a:lvl1pPr marR="0" lvl="0" algn="l"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4" name="Google Shape;314;p44"/>
          <p:cNvSpPr txBox="1">
            <a:spLocks noGrp="1"/>
          </p:cNvSpPr>
          <p:nvPr>
            <p:ph type="ftr" idx="11"/>
          </p:nvPr>
        </p:nvSpPr>
        <p:spPr>
          <a:xfrm>
            <a:off x="609441" y="6492877"/>
            <a:ext cx="4570809" cy="28384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5" name="Google Shape;315;p44"/>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2399" b="1">
                <a:solidFill>
                  <a:schemeClr val="dk2"/>
                </a:solidFill>
                <a:latin typeface="Arial"/>
                <a:ea typeface="Arial"/>
                <a:cs typeface="Arial"/>
                <a:sym typeface="Arial"/>
              </a:defRPr>
            </a:lvl1pPr>
            <a:lvl2pPr marL="0" marR="0" lvl="1" indent="0" algn="l" rtl="0">
              <a:spcBef>
                <a:spcPts val="0"/>
              </a:spcBef>
              <a:buNone/>
              <a:defRPr sz="2399" b="1">
                <a:solidFill>
                  <a:schemeClr val="dk2"/>
                </a:solidFill>
                <a:latin typeface="Arial"/>
                <a:ea typeface="Arial"/>
                <a:cs typeface="Arial"/>
                <a:sym typeface="Arial"/>
              </a:defRPr>
            </a:lvl2pPr>
            <a:lvl3pPr marL="0" marR="0" lvl="2" indent="0" algn="l" rtl="0">
              <a:spcBef>
                <a:spcPts val="0"/>
              </a:spcBef>
              <a:buNone/>
              <a:defRPr sz="2399" b="1">
                <a:solidFill>
                  <a:schemeClr val="dk2"/>
                </a:solidFill>
                <a:latin typeface="Arial"/>
                <a:ea typeface="Arial"/>
                <a:cs typeface="Arial"/>
                <a:sym typeface="Arial"/>
              </a:defRPr>
            </a:lvl3pPr>
            <a:lvl4pPr marL="0" marR="0" lvl="3" indent="0" algn="l" rtl="0">
              <a:spcBef>
                <a:spcPts val="0"/>
              </a:spcBef>
              <a:buNone/>
              <a:defRPr sz="2399" b="1">
                <a:solidFill>
                  <a:schemeClr val="dk2"/>
                </a:solidFill>
                <a:latin typeface="Arial"/>
                <a:ea typeface="Arial"/>
                <a:cs typeface="Arial"/>
                <a:sym typeface="Arial"/>
              </a:defRPr>
            </a:lvl4pPr>
            <a:lvl5pPr marL="0" marR="0" lvl="4" indent="0" algn="l" rtl="0">
              <a:spcBef>
                <a:spcPts val="0"/>
              </a:spcBef>
              <a:buNone/>
              <a:defRPr sz="2399" b="1">
                <a:solidFill>
                  <a:schemeClr val="dk2"/>
                </a:solidFill>
                <a:latin typeface="Arial"/>
                <a:ea typeface="Arial"/>
                <a:cs typeface="Arial"/>
                <a:sym typeface="Arial"/>
              </a:defRPr>
            </a:lvl5pPr>
            <a:lvl6pPr marL="0" marR="0" lvl="5" indent="0" algn="l" rtl="0">
              <a:spcBef>
                <a:spcPts val="0"/>
              </a:spcBef>
              <a:buNone/>
              <a:defRPr sz="2399" b="1">
                <a:solidFill>
                  <a:schemeClr val="dk2"/>
                </a:solidFill>
                <a:latin typeface="Arial"/>
                <a:ea typeface="Arial"/>
                <a:cs typeface="Arial"/>
                <a:sym typeface="Arial"/>
              </a:defRPr>
            </a:lvl6pPr>
            <a:lvl7pPr marL="0" marR="0" lvl="6" indent="0" algn="l" rtl="0">
              <a:spcBef>
                <a:spcPts val="0"/>
              </a:spcBef>
              <a:buNone/>
              <a:defRPr sz="2399" b="1">
                <a:solidFill>
                  <a:schemeClr val="dk2"/>
                </a:solidFill>
                <a:latin typeface="Arial"/>
                <a:ea typeface="Arial"/>
                <a:cs typeface="Arial"/>
                <a:sym typeface="Arial"/>
              </a:defRPr>
            </a:lvl7pPr>
            <a:lvl8pPr marL="0" marR="0" lvl="7" indent="0" algn="l" rtl="0">
              <a:spcBef>
                <a:spcPts val="0"/>
              </a:spcBef>
              <a:buNone/>
              <a:defRPr sz="2399" b="1">
                <a:solidFill>
                  <a:schemeClr val="dk2"/>
                </a:solidFill>
                <a:latin typeface="Arial"/>
                <a:ea typeface="Arial"/>
                <a:cs typeface="Arial"/>
                <a:sym typeface="Arial"/>
              </a:defRPr>
            </a:lvl8pPr>
            <a:lvl9pPr marL="0" marR="0" lvl="8" indent="0" algn="l" rtl="0">
              <a:spcBef>
                <a:spcPts val="0"/>
              </a:spcBef>
              <a:buNone/>
              <a:defRPr sz="2399" b="1">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16" name="Google Shape;316;p44"/>
          <p:cNvSpPr/>
          <p:nvPr/>
        </p:nvSpPr>
        <p:spPr>
          <a:xfrm>
            <a:off x="11998374" y="0"/>
            <a:ext cx="190451" cy="13716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Arial"/>
              <a:ea typeface="Arial"/>
              <a:cs typeface="Arial"/>
              <a:sym typeface="Arial"/>
            </a:endParaRPr>
          </a:p>
        </p:txBody>
      </p:sp>
      <p:sp>
        <p:nvSpPr>
          <p:cNvPr id="317" name="Google Shape;317;p44"/>
          <p:cNvSpPr/>
          <p:nvPr/>
        </p:nvSpPr>
        <p:spPr>
          <a:xfrm>
            <a:off x="11998374" y="1371600"/>
            <a:ext cx="190451" cy="5486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Arial"/>
              <a:ea typeface="Arial"/>
              <a:cs typeface="Arial"/>
              <a:sym typeface="Arial"/>
            </a:endParaRPr>
          </a:p>
        </p:txBody>
      </p:sp>
      <p:pic>
        <p:nvPicPr>
          <p:cNvPr id="318" name="Google Shape;318;p44" descr="F:\GraphicsFiles\W-logos-2016\jpg\westgard_logo_16_box400.jpg"/>
          <p:cNvPicPr preferRelativeResize="0"/>
          <p:nvPr/>
        </p:nvPicPr>
        <p:blipFill rotWithShape="1">
          <a:blip r:embed="rId13">
            <a:alphaModFix/>
          </a:blip>
          <a:srcRect/>
          <a:stretch/>
        </p:blipFill>
        <p:spPr>
          <a:xfrm>
            <a:off x="304721" y="223649"/>
            <a:ext cx="2336191" cy="1147953"/>
          </a:xfrm>
          <a:prstGeom prst="rect">
            <a:avLst/>
          </a:prstGeom>
          <a:noFill/>
          <a:ln>
            <a:noFill/>
          </a:ln>
        </p:spPr>
      </p:pic>
      <p:pic>
        <p:nvPicPr>
          <p:cNvPr id="319" name="Google Shape;319;p44" descr="F:\GraphicsFiles\W-logos-2016\jpg\westgard_logo_16_gradient400.jpg"/>
          <p:cNvPicPr preferRelativeResize="0"/>
          <p:nvPr/>
        </p:nvPicPr>
        <p:blipFill rotWithShape="1">
          <a:blip r:embed="rId14">
            <a:alphaModFix/>
          </a:blip>
          <a:srcRect/>
          <a:stretch/>
        </p:blipFill>
        <p:spPr>
          <a:xfrm>
            <a:off x="3676962" y="6211825"/>
            <a:ext cx="4855215" cy="47350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sp>
        <p:nvSpPr>
          <p:cNvPr id="397" name="Google Shape;397;p1"/>
          <p:cNvSpPr txBox="1">
            <a:spLocks noGrp="1"/>
          </p:cNvSpPr>
          <p:nvPr>
            <p:ph type="ctrTitle"/>
          </p:nvPr>
        </p:nvSpPr>
        <p:spPr>
          <a:xfrm>
            <a:off x="1217612" y="4090280"/>
            <a:ext cx="9753599" cy="70104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2"/>
              </a:buClr>
              <a:buSzPts val="3200"/>
              <a:buFont typeface="Arial"/>
              <a:buNone/>
            </a:pPr>
            <a:r>
              <a:rPr lang="en-US" sz="3200">
                <a:solidFill>
                  <a:schemeClr val="dk2"/>
                </a:solidFill>
              </a:rPr>
              <a:t>Department of Pathology and Clinical Laboratory</a:t>
            </a:r>
            <a:endParaRPr sz="2800">
              <a:solidFill>
                <a:schemeClr val="dk2"/>
              </a:solidFill>
            </a:endParaRPr>
          </a:p>
        </p:txBody>
      </p:sp>
      <p:pic>
        <p:nvPicPr>
          <p:cNvPr id="398" name="Google Shape;398;p1" descr="Picture of a certification"/>
          <p:cNvPicPr preferRelativeResize="0"/>
          <p:nvPr/>
        </p:nvPicPr>
        <p:blipFill rotWithShape="1">
          <a:blip r:embed="rId3">
            <a:alphaModFix/>
          </a:blip>
          <a:srcRect t="8718" r="5" b="9310"/>
          <a:stretch/>
        </p:blipFill>
        <p:spPr>
          <a:xfrm>
            <a:off x="649288" y="652463"/>
            <a:ext cx="2827338" cy="1427163"/>
          </a:xfrm>
          <a:custGeom>
            <a:avLst/>
            <a:gdLst/>
            <a:ahLst/>
            <a:cxnLst/>
            <a:rect l="l" t="t" r="r" b="b"/>
            <a:pathLst>
              <a:path w="3913632" h="2285234" extrusionOk="0">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ln>
            <a:noFill/>
          </a:ln>
        </p:spPr>
      </p:pic>
      <p:pic>
        <p:nvPicPr>
          <p:cNvPr id="399" name="Google Shape;399;p1" descr="Picture of the team"/>
          <p:cNvPicPr preferRelativeResize="0"/>
          <p:nvPr/>
        </p:nvPicPr>
        <p:blipFill rotWithShape="1">
          <a:blip r:embed="rId4">
            <a:alphaModFix/>
          </a:blip>
          <a:srcRect/>
          <a:stretch/>
        </p:blipFill>
        <p:spPr>
          <a:xfrm>
            <a:off x="649288" y="2154238"/>
            <a:ext cx="2827338" cy="1754188"/>
          </a:xfrm>
          <a:prstGeom prst="rect">
            <a:avLst/>
          </a:prstGeom>
          <a:noFill/>
          <a:ln>
            <a:noFill/>
          </a:ln>
        </p:spPr>
      </p:pic>
      <p:pic>
        <p:nvPicPr>
          <p:cNvPr id="400" name="Google Shape;400;p1" descr="Picture of a cake"/>
          <p:cNvPicPr preferRelativeResize="0"/>
          <p:nvPr/>
        </p:nvPicPr>
        <p:blipFill rotWithShape="1">
          <a:blip r:embed="rId5">
            <a:alphaModFix/>
          </a:blip>
          <a:srcRect l="11177" r="12979" b="-2"/>
          <a:stretch/>
        </p:blipFill>
        <p:spPr>
          <a:xfrm>
            <a:off x="3551238" y="652463"/>
            <a:ext cx="2374900" cy="3255963"/>
          </a:xfrm>
          <a:custGeom>
            <a:avLst/>
            <a:gdLst/>
            <a:ahLst/>
            <a:cxnLst/>
            <a:rect l="l" t="t" r="r" b="b"/>
            <a:pathLst>
              <a:path w="3564638" h="4569668" extrusionOk="0">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ln>
            <a:noFill/>
          </a:ln>
        </p:spPr>
      </p:pic>
      <p:pic>
        <p:nvPicPr>
          <p:cNvPr id="401" name="Google Shape;401;p1" descr="Picture of a building "/>
          <p:cNvPicPr preferRelativeResize="0"/>
          <p:nvPr/>
        </p:nvPicPr>
        <p:blipFill rotWithShape="1">
          <a:blip r:embed="rId6">
            <a:alphaModFix/>
          </a:blip>
          <a:srcRect l="16002" r="23640" b="-1"/>
          <a:stretch/>
        </p:blipFill>
        <p:spPr>
          <a:xfrm>
            <a:off x="6000750" y="652463"/>
            <a:ext cx="2838450" cy="3255963"/>
          </a:xfrm>
          <a:custGeom>
            <a:avLst/>
            <a:gdLst/>
            <a:ahLst/>
            <a:cxnLst/>
            <a:rect l="l" t="t" r="r" b="b"/>
            <a:pathLst>
              <a:path w="3273238" h="3618965" extrusionOk="0">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a:ln>
            <a:noFill/>
          </a:ln>
        </p:spPr>
      </p:pic>
      <p:pic>
        <p:nvPicPr>
          <p:cNvPr id="402" name="Google Shape;402;p1" descr="logo"/>
          <p:cNvPicPr preferRelativeResize="0"/>
          <p:nvPr/>
        </p:nvPicPr>
        <p:blipFill rotWithShape="1">
          <a:blip r:embed="rId7">
            <a:alphaModFix/>
          </a:blip>
          <a:srcRect l="37215" r="24545" b="2"/>
          <a:stretch/>
        </p:blipFill>
        <p:spPr>
          <a:xfrm>
            <a:off x="8912225" y="1427674"/>
            <a:ext cx="2474915" cy="2482047"/>
          </a:xfrm>
          <a:custGeom>
            <a:avLst/>
            <a:gdLst/>
            <a:ahLst/>
            <a:cxnLst/>
            <a:rect l="l" t="t" r="r" b="b"/>
            <a:pathLst>
              <a:path w="2852928" h="2852928" extrusionOk="0">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97"/>
                                        </p:tgtEl>
                                        <p:attrNameLst>
                                          <p:attrName>style.visibility</p:attrName>
                                        </p:attrNameLst>
                                      </p:cBhvr>
                                      <p:to>
                                        <p:strVal val="visible"/>
                                      </p:to>
                                    </p:set>
                                    <p:animEffect transition="in" filter="fade">
                                      <p:cBhvr>
                                        <p:cTn id="7" dur="4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10"/>
          <p:cNvSpPr txBox="1">
            <a:spLocks noGrp="1"/>
          </p:cNvSpPr>
          <p:nvPr>
            <p:ph type="title"/>
          </p:nvPr>
        </p:nvSpPr>
        <p:spPr>
          <a:xfrm>
            <a:off x="379412" y="4572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Investment in innovation – New testing platform</a:t>
            </a:r>
            <a:endParaRPr/>
          </a:p>
        </p:txBody>
      </p:sp>
      <p:sp>
        <p:nvSpPr>
          <p:cNvPr id="495" name="Google Shape;495;p10"/>
          <p:cNvSpPr txBox="1">
            <a:spLocks noGrp="1"/>
          </p:cNvSpPr>
          <p:nvPr>
            <p:ph type="body" idx="1"/>
          </p:nvPr>
        </p:nvSpPr>
        <p:spPr>
          <a:xfrm>
            <a:off x="379412" y="1447800"/>
            <a:ext cx="6172200" cy="4800599"/>
          </a:xfrm>
          <a:prstGeom prst="rect">
            <a:avLst/>
          </a:prstGeom>
          <a:noFill/>
          <a:ln>
            <a:noFill/>
          </a:ln>
        </p:spPr>
        <p:txBody>
          <a:bodyPr spcFirstLastPara="1" wrap="square" lIns="91425" tIns="45700" rIns="91425" bIns="45700" anchor="t" anchorCtr="0">
            <a:normAutofit fontScale="85000" lnSpcReduction="20000"/>
          </a:bodyPr>
          <a:lstStyle/>
          <a:p>
            <a:pPr marL="274320" lvl="0" indent="-274320" algn="l" rtl="0">
              <a:lnSpc>
                <a:spcPct val="120000"/>
              </a:lnSpc>
              <a:spcBef>
                <a:spcPts val="0"/>
              </a:spcBef>
              <a:spcAft>
                <a:spcPts val="0"/>
              </a:spcAft>
              <a:buSzPct val="100000"/>
              <a:buChar char="▪"/>
            </a:pPr>
            <a:r>
              <a:rPr lang="en-US" b="1">
                <a:solidFill>
                  <a:srgbClr val="0070C0"/>
                </a:solidFill>
              </a:rPr>
              <a:t>Partnership with Abbott Laboratories</a:t>
            </a:r>
            <a:endParaRPr/>
          </a:p>
          <a:p>
            <a:pPr marL="548640" lvl="1" indent="-228600" algn="l" rtl="0">
              <a:lnSpc>
                <a:spcPct val="120000"/>
              </a:lnSpc>
              <a:spcBef>
                <a:spcPts val="1000"/>
              </a:spcBef>
              <a:spcAft>
                <a:spcPts val="0"/>
              </a:spcAft>
              <a:buSzPct val="100000"/>
              <a:buChar char="–"/>
            </a:pPr>
            <a:r>
              <a:rPr lang="en-US">
                <a:solidFill>
                  <a:schemeClr val="dk2"/>
                </a:solidFill>
              </a:rPr>
              <a:t>1st Alinity Hospital-based Core Lab to go live in CA. </a:t>
            </a:r>
            <a:endParaRPr/>
          </a:p>
          <a:p>
            <a:pPr marL="548640" lvl="1" indent="-228600" algn="l" rtl="0">
              <a:lnSpc>
                <a:spcPct val="120000"/>
              </a:lnSpc>
              <a:spcBef>
                <a:spcPts val="1000"/>
              </a:spcBef>
              <a:spcAft>
                <a:spcPts val="0"/>
              </a:spcAft>
              <a:buSzPct val="100000"/>
              <a:buChar char="–"/>
            </a:pPr>
            <a:r>
              <a:rPr lang="en-US">
                <a:solidFill>
                  <a:schemeClr val="dk2"/>
                </a:solidFill>
              </a:rPr>
              <a:t>Alinity’s innovative technology allows the lab to provide faster, more accurate results while increasing the capacity of the laboratory and driving down costs — which will help improve physician and patient satisfaction and outcomes.</a:t>
            </a:r>
            <a:endParaRPr/>
          </a:p>
          <a:p>
            <a:pPr marL="548640" lvl="1" indent="-228600" algn="l" rtl="0">
              <a:lnSpc>
                <a:spcPct val="120000"/>
              </a:lnSpc>
              <a:spcBef>
                <a:spcPts val="1000"/>
              </a:spcBef>
              <a:spcAft>
                <a:spcPts val="0"/>
              </a:spcAft>
              <a:buSzPct val="100000"/>
              <a:buChar char="–"/>
            </a:pPr>
            <a:r>
              <a:rPr lang="en-US">
                <a:solidFill>
                  <a:schemeClr val="dk2"/>
                </a:solidFill>
              </a:rPr>
              <a:t>Removes concerns from high-dose Biotin assay interference found in other platforms</a:t>
            </a:r>
            <a:endParaRPr/>
          </a:p>
          <a:p>
            <a:pPr marL="274320" lvl="0" indent="-274320" algn="l" rtl="0">
              <a:lnSpc>
                <a:spcPct val="120000"/>
              </a:lnSpc>
              <a:spcBef>
                <a:spcPts val="1800"/>
              </a:spcBef>
              <a:spcAft>
                <a:spcPts val="0"/>
              </a:spcAft>
              <a:buSzPct val="100000"/>
              <a:buChar char="▪"/>
            </a:pPr>
            <a:r>
              <a:rPr lang="en-US" b="1">
                <a:solidFill>
                  <a:srgbClr val="0070C0"/>
                </a:solidFill>
              </a:rPr>
              <a:t>Site restructuring</a:t>
            </a:r>
            <a:endParaRPr/>
          </a:p>
          <a:p>
            <a:pPr marL="548640" lvl="1" indent="-228600" algn="l" rtl="0">
              <a:lnSpc>
                <a:spcPct val="120000"/>
              </a:lnSpc>
              <a:spcBef>
                <a:spcPts val="1000"/>
              </a:spcBef>
              <a:spcAft>
                <a:spcPts val="0"/>
              </a:spcAft>
              <a:buSzPct val="100000"/>
              <a:buChar char="–"/>
            </a:pPr>
            <a:r>
              <a:rPr lang="en-US">
                <a:solidFill>
                  <a:schemeClr val="dk2"/>
                </a:solidFill>
              </a:rPr>
              <a:t>In conjunction with the new automation, the department commenced a long-planned core laboratory reconstruction project that will overhaul the entire laboratory to provide workflow efficiencies for testing</a:t>
            </a:r>
            <a:endParaRPr/>
          </a:p>
        </p:txBody>
      </p:sp>
      <p:pic>
        <p:nvPicPr>
          <p:cNvPr id="496" name="Google Shape;496;p10" descr="photo of lab equipment "/>
          <p:cNvPicPr preferRelativeResize="0"/>
          <p:nvPr/>
        </p:nvPicPr>
        <p:blipFill rotWithShape="1">
          <a:blip r:embed="rId3">
            <a:alphaModFix/>
          </a:blip>
          <a:srcRect l="6082" t="8497" r="5778" b="5951"/>
          <a:stretch/>
        </p:blipFill>
        <p:spPr>
          <a:xfrm>
            <a:off x="6475412" y="990600"/>
            <a:ext cx="5578564" cy="2819400"/>
          </a:xfrm>
          <a:prstGeom prst="rect">
            <a:avLst/>
          </a:prstGeom>
          <a:noFill/>
          <a:ln>
            <a:noFill/>
          </a:ln>
        </p:spPr>
      </p:pic>
      <p:pic>
        <p:nvPicPr>
          <p:cNvPr id="497" name="Google Shape;497;p10" descr="photo of lab equipment "/>
          <p:cNvPicPr preferRelativeResize="0"/>
          <p:nvPr/>
        </p:nvPicPr>
        <p:blipFill rotWithShape="1">
          <a:blip r:embed="rId4">
            <a:alphaModFix/>
          </a:blip>
          <a:srcRect/>
          <a:stretch/>
        </p:blipFill>
        <p:spPr>
          <a:xfrm>
            <a:off x="6780212" y="3733800"/>
            <a:ext cx="5287712" cy="2133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1"/>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Biotin Interference – a difference that matters</a:t>
            </a:r>
            <a:endParaRPr/>
          </a:p>
        </p:txBody>
      </p:sp>
      <p:sp>
        <p:nvSpPr>
          <p:cNvPr id="503" name="Google Shape;503;p11"/>
          <p:cNvSpPr txBox="1">
            <a:spLocks noGrp="1"/>
          </p:cNvSpPr>
          <p:nvPr>
            <p:ph type="body" idx="1"/>
          </p:nvPr>
        </p:nvSpPr>
        <p:spPr>
          <a:xfrm>
            <a:off x="379412" y="1432560"/>
            <a:ext cx="11125200" cy="4587240"/>
          </a:xfrm>
          <a:prstGeom prst="rect">
            <a:avLst/>
          </a:prstGeom>
          <a:noFill/>
          <a:ln>
            <a:noFill/>
          </a:ln>
        </p:spPr>
        <p:txBody>
          <a:bodyPr spcFirstLastPara="1" wrap="square" lIns="91425" tIns="45700" rIns="91425" bIns="45700" anchor="t" anchorCtr="0">
            <a:normAutofit fontScale="77500" lnSpcReduction="20000"/>
          </a:bodyPr>
          <a:lstStyle/>
          <a:p>
            <a:pPr marL="228600" marR="0" lvl="0" indent="-228600" algn="l" rtl="0">
              <a:lnSpc>
                <a:spcPct val="107000"/>
              </a:lnSpc>
              <a:spcBef>
                <a:spcPts val="0"/>
              </a:spcBef>
              <a:spcAft>
                <a:spcPts val="0"/>
              </a:spcAft>
              <a:buSzPct val="100000"/>
              <a:buChar char="▪"/>
            </a:pPr>
            <a:r>
              <a:rPr lang="en-US" sz="2400" b="1" u="sng">
                <a:latin typeface="Times New Roman"/>
                <a:ea typeface="Times New Roman"/>
                <a:cs typeface="Times New Roman"/>
                <a:sym typeface="Times New Roman"/>
              </a:rPr>
              <a:t>Biotin Interference</a:t>
            </a:r>
            <a:endParaRPr sz="2000">
              <a:latin typeface="Calibri"/>
              <a:ea typeface="Calibri"/>
              <a:cs typeface="Calibri"/>
              <a:sym typeface="Calibri"/>
            </a:endParaRPr>
          </a:p>
          <a:p>
            <a:pPr marL="457200" marR="0" lvl="0" indent="-274319" algn="l" rtl="0">
              <a:lnSpc>
                <a:spcPct val="107000"/>
              </a:lnSpc>
              <a:spcBef>
                <a:spcPts val="800"/>
              </a:spcBef>
              <a:spcAft>
                <a:spcPts val="0"/>
              </a:spcAft>
              <a:buSzPct val="100000"/>
              <a:buChar char="▪"/>
            </a:pPr>
            <a:r>
              <a:rPr lang="en-US" sz="2400" b="1">
                <a:latin typeface="Times New Roman"/>
                <a:ea typeface="Times New Roman"/>
                <a:cs typeface="Times New Roman"/>
                <a:sym typeface="Times New Roman"/>
              </a:rPr>
              <a:t>Immunoassay testing performed at MC is not subject to biotin interference, but that is not the case for other laboratories, including large reference laboratories.</a:t>
            </a:r>
            <a:r>
              <a:rPr lang="en-US" sz="2400">
                <a:latin typeface="Times New Roman"/>
                <a:ea typeface="Times New Roman"/>
                <a:cs typeface="Times New Roman"/>
                <a:sym typeface="Times New Roman"/>
              </a:rPr>
              <a:t> </a:t>
            </a:r>
            <a:endParaRPr/>
          </a:p>
          <a:p>
            <a:pPr marL="731520" lvl="1" indent="-130175" algn="l" rtl="0">
              <a:lnSpc>
                <a:spcPct val="107000"/>
              </a:lnSpc>
              <a:spcBef>
                <a:spcPts val="0"/>
              </a:spcBef>
              <a:spcAft>
                <a:spcPts val="0"/>
              </a:spcAft>
              <a:buSzPct val="100000"/>
              <a:buNone/>
            </a:pPr>
            <a:endParaRPr>
              <a:latin typeface="Times New Roman"/>
              <a:ea typeface="Times New Roman"/>
              <a:cs typeface="Times New Roman"/>
              <a:sym typeface="Times New Roman"/>
            </a:endParaRPr>
          </a:p>
          <a:p>
            <a:pPr marL="731520" lvl="1" indent="-228600" algn="l" rtl="0">
              <a:lnSpc>
                <a:spcPct val="107000"/>
              </a:lnSpc>
              <a:spcBef>
                <a:spcPts val="0"/>
              </a:spcBef>
              <a:spcAft>
                <a:spcPts val="0"/>
              </a:spcAft>
              <a:buSzPct val="125000"/>
              <a:buChar char="–"/>
            </a:pPr>
            <a:r>
              <a:rPr lang="en-US">
                <a:latin typeface="Times New Roman"/>
                <a:ea typeface="Times New Roman"/>
                <a:cs typeface="Times New Roman"/>
                <a:sym typeface="Times New Roman"/>
              </a:rPr>
              <a:t>Biotin supplements, when taken in high doses, can cause interference with certain immunoassays. Biotin is marketed as an aid to improve the appearance of hair, nails, and skin, and in some cases improve energy. Some supplements have very high levels of biotin, many times the adequate intake.</a:t>
            </a:r>
            <a:endParaRPr sz="1600">
              <a:latin typeface="Calibri"/>
              <a:ea typeface="Calibri"/>
              <a:cs typeface="Calibri"/>
              <a:sym typeface="Calibri"/>
            </a:endParaRPr>
          </a:p>
          <a:p>
            <a:pPr marL="457200" marR="0" lvl="0" indent="-175895" algn="l" rtl="0">
              <a:lnSpc>
                <a:spcPct val="107000"/>
              </a:lnSpc>
              <a:spcBef>
                <a:spcPts val="0"/>
              </a:spcBef>
              <a:spcAft>
                <a:spcPts val="0"/>
              </a:spcAft>
              <a:buSzPct val="100000"/>
              <a:buNone/>
            </a:pPr>
            <a:endParaRPr sz="2000">
              <a:latin typeface="Calibri"/>
              <a:ea typeface="Calibri"/>
              <a:cs typeface="Calibri"/>
              <a:sym typeface="Calibri"/>
            </a:endParaRPr>
          </a:p>
          <a:p>
            <a:pPr marL="457200" marR="0" lvl="0" indent="-274319" algn="l" rtl="0">
              <a:lnSpc>
                <a:spcPct val="107000"/>
              </a:lnSpc>
              <a:spcBef>
                <a:spcPts val="0"/>
              </a:spcBef>
              <a:spcAft>
                <a:spcPts val="0"/>
              </a:spcAft>
              <a:buSzPct val="100000"/>
              <a:buChar char="▪"/>
            </a:pPr>
            <a:r>
              <a:rPr lang="en-US" sz="2400">
                <a:solidFill>
                  <a:srgbClr val="C00000"/>
                </a:solidFill>
                <a:latin typeface="Times New Roman"/>
                <a:ea typeface="Times New Roman"/>
                <a:cs typeface="Times New Roman"/>
                <a:sym typeface="Times New Roman"/>
              </a:rPr>
              <a:t>On November 28, 2017, the FDA issued a safety communication indicating that biotin in specimens from people taking biotin supplements may cause interference with some laboratory assays</a:t>
            </a:r>
            <a:r>
              <a:rPr lang="en-US" sz="2400">
                <a:latin typeface="Times New Roman"/>
                <a:ea typeface="Times New Roman"/>
                <a:cs typeface="Times New Roman"/>
                <a:sym typeface="Times New Roman"/>
              </a:rPr>
              <a:t>. Since biotin intake may interfere with certain lab test results, it is important to know if patients are taking biotin, especially in high doses. Ask patients about biotin intake, including supplements, particularly if you are sending patient samples to laboratories other than MC. The biotin elimination half-life will depend on the dose and duration of use. Not all tests are affected by biotin and can vary from manufacturer to manufacturer.</a:t>
            </a:r>
            <a:endParaRPr sz="2000">
              <a:latin typeface="Calibri"/>
              <a:ea typeface="Calibri"/>
              <a:cs typeface="Calibri"/>
              <a:sym typeface="Calibri"/>
            </a:endParaRPr>
          </a:p>
          <a:p>
            <a:pPr marL="457200" marR="0" lvl="0" indent="-175895" algn="l" rtl="0">
              <a:lnSpc>
                <a:spcPct val="107000"/>
              </a:lnSpc>
              <a:spcBef>
                <a:spcPts val="0"/>
              </a:spcBef>
              <a:spcAft>
                <a:spcPts val="0"/>
              </a:spcAft>
              <a:buSzPct val="100000"/>
              <a:buNone/>
            </a:pPr>
            <a:endParaRPr sz="2000">
              <a:latin typeface="Calibri"/>
              <a:ea typeface="Calibri"/>
              <a:cs typeface="Calibri"/>
              <a:sym typeface="Calibri"/>
            </a:endParaRPr>
          </a:p>
          <a:p>
            <a:pPr marL="457200" marR="0" lvl="0" indent="-274319" algn="l" rtl="0">
              <a:lnSpc>
                <a:spcPct val="107000"/>
              </a:lnSpc>
              <a:spcBef>
                <a:spcPts val="0"/>
              </a:spcBef>
              <a:spcAft>
                <a:spcPts val="0"/>
              </a:spcAft>
              <a:buSzPct val="100000"/>
              <a:buChar char="▪"/>
            </a:pPr>
            <a:r>
              <a:rPr lang="en-US" sz="2400">
                <a:latin typeface="Times New Roman"/>
                <a:ea typeface="Times New Roman"/>
                <a:cs typeface="Times New Roman"/>
                <a:sym typeface="Times New Roman"/>
              </a:rPr>
              <a:t>Information for assays affected by biotin is available in the specimen requirements/special instructions section of the online test directory for a laboratory</a:t>
            </a:r>
            <a:endParaRPr sz="2000">
              <a:latin typeface="Calibri"/>
              <a:ea typeface="Calibri"/>
              <a:cs typeface="Calibri"/>
              <a:sym typeface="Calibri"/>
            </a:endParaRPr>
          </a:p>
          <a:p>
            <a:pPr marL="274320" lvl="0" indent="-156210" algn="l" rtl="0">
              <a:lnSpc>
                <a:spcPct val="90000"/>
              </a:lnSpc>
              <a:spcBef>
                <a:spcPts val="1800"/>
              </a:spcBef>
              <a:spcAft>
                <a:spcPts val="0"/>
              </a:spcAft>
              <a:buSzPct val="100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2"/>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Investment in innovation – New testing platforms</a:t>
            </a:r>
            <a:endParaRPr/>
          </a:p>
        </p:txBody>
      </p:sp>
      <p:sp>
        <p:nvSpPr>
          <p:cNvPr id="509" name="Google Shape;509;p12"/>
          <p:cNvSpPr txBox="1">
            <a:spLocks noGrp="1"/>
          </p:cNvSpPr>
          <p:nvPr>
            <p:ph type="body" idx="1"/>
          </p:nvPr>
        </p:nvSpPr>
        <p:spPr>
          <a:xfrm>
            <a:off x="379412" y="1447800"/>
            <a:ext cx="6553200" cy="4800599"/>
          </a:xfrm>
          <a:prstGeom prst="rect">
            <a:avLst/>
          </a:prstGeom>
          <a:noFill/>
          <a:ln>
            <a:noFill/>
          </a:ln>
        </p:spPr>
        <p:txBody>
          <a:bodyPr spcFirstLastPara="1" wrap="square" lIns="91425" tIns="45700" rIns="91425" bIns="45700" anchor="t" anchorCtr="0">
            <a:normAutofit/>
          </a:bodyPr>
          <a:lstStyle/>
          <a:p>
            <a:pPr marL="274320" lvl="0" indent="-274320" algn="l" rtl="0">
              <a:lnSpc>
                <a:spcPct val="120000"/>
              </a:lnSpc>
              <a:spcBef>
                <a:spcPts val="0"/>
              </a:spcBef>
              <a:spcAft>
                <a:spcPts val="0"/>
              </a:spcAft>
              <a:buSzPts val="1600"/>
              <a:buChar char="▪"/>
            </a:pPr>
            <a:r>
              <a:rPr lang="en-US" sz="1600" b="1">
                <a:solidFill>
                  <a:schemeClr val="dk2"/>
                </a:solidFill>
              </a:rPr>
              <a:t>Fully automated track</a:t>
            </a:r>
            <a:endParaRPr/>
          </a:p>
          <a:p>
            <a:pPr marL="548640" lvl="1" indent="-228600" algn="l" rtl="0">
              <a:lnSpc>
                <a:spcPct val="120000"/>
              </a:lnSpc>
              <a:spcBef>
                <a:spcPts val="1000"/>
              </a:spcBef>
              <a:spcAft>
                <a:spcPts val="0"/>
              </a:spcAft>
              <a:buSzPts val="1400"/>
              <a:buChar char="–"/>
            </a:pPr>
            <a:r>
              <a:rPr lang="en-US" sz="1400" b="1">
                <a:solidFill>
                  <a:schemeClr val="dk2"/>
                </a:solidFill>
              </a:rPr>
              <a:t>Go live Nov 16, 2021</a:t>
            </a:r>
            <a:endParaRPr/>
          </a:p>
          <a:p>
            <a:pPr marL="548640" lvl="1" indent="-228600" algn="l" rtl="0">
              <a:lnSpc>
                <a:spcPct val="120000"/>
              </a:lnSpc>
              <a:spcBef>
                <a:spcPts val="1000"/>
              </a:spcBef>
              <a:spcAft>
                <a:spcPts val="0"/>
              </a:spcAft>
              <a:buSzPts val="1400"/>
              <a:buChar char="–"/>
            </a:pPr>
            <a:r>
              <a:rPr lang="en-US" sz="1400">
                <a:solidFill>
                  <a:schemeClr val="dk2"/>
                </a:solidFill>
              </a:rPr>
              <a:t>Scalable for future growth</a:t>
            </a:r>
            <a:endParaRPr/>
          </a:p>
          <a:p>
            <a:pPr marL="274320" lvl="0" indent="-274320" algn="l" rtl="0">
              <a:lnSpc>
                <a:spcPct val="120000"/>
              </a:lnSpc>
              <a:spcBef>
                <a:spcPts val="1800"/>
              </a:spcBef>
              <a:spcAft>
                <a:spcPts val="0"/>
              </a:spcAft>
              <a:buSzPts val="1600"/>
              <a:buChar char="▪"/>
            </a:pPr>
            <a:r>
              <a:rPr lang="en-US" sz="1600" b="1">
                <a:solidFill>
                  <a:schemeClr val="dk2"/>
                </a:solidFill>
              </a:rPr>
              <a:t>Track Connectivity</a:t>
            </a:r>
            <a:endParaRPr/>
          </a:p>
          <a:p>
            <a:pPr marL="548640" lvl="1" indent="-228600" algn="l" rtl="0">
              <a:lnSpc>
                <a:spcPct val="120000"/>
              </a:lnSpc>
              <a:spcBef>
                <a:spcPts val="1000"/>
              </a:spcBef>
              <a:spcAft>
                <a:spcPts val="0"/>
              </a:spcAft>
              <a:buSzPts val="1400"/>
              <a:buChar char="–"/>
            </a:pPr>
            <a:r>
              <a:rPr lang="en-US" sz="1400">
                <a:solidFill>
                  <a:schemeClr val="dk2"/>
                </a:solidFill>
              </a:rPr>
              <a:t>Large specimen queue WITHOUT PICK AND PLACE ROBOT (less waiting)</a:t>
            </a:r>
            <a:endParaRPr/>
          </a:p>
          <a:p>
            <a:pPr marL="548640" lvl="1" indent="-228600" algn="l" rtl="0">
              <a:lnSpc>
                <a:spcPct val="120000"/>
              </a:lnSpc>
              <a:spcBef>
                <a:spcPts val="1000"/>
              </a:spcBef>
              <a:spcAft>
                <a:spcPts val="0"/>
              </a:spcAft>
              <a:buSzPts val="1400"/>
              <a:buChar char="–"/>
            </a:pPr>
            <a:r>
              <a:rPr lang="en-US" sz="1400">
                <a:solidFill>
                  <a:schemeClr val="dk2"/>
                </a:solidFill>
              </a:rPr>
              <a:t>Sample does not leave carrier – maintains specimen ID throughout process</a:t>
            </a:r>
            <a:endParaRPr/>
          </a:p>
          <a:p>
            <a:pPr marL="548640" lvl="1" indent="-228600" algn="l" rtl="0">
              <a:lnSpc>
                <a:spcPct val="120000"/>
              </a:lnSpc>
              <a:spcBef>
                <a:spcPts val="1000"/>
              </a:spcBef>
              <a:spcAft>
                <a:spcPts val="0"/>
              </a:spcAft>
              <a:buSzPts val="1400"/>
              <a:buChar char="–"/>
            </a:pPr>
            <a:r>
              <a:rPr lang="en-US" sz="1400">
                <a:solidFill>
                  <a:schemeClr val="dk2"/>
                </a:solidFill>
              </a:rPr>
              <a:t>Refrigeration Module</a:t>
            </a:r>
            <a:endParaRPr/>
          </a:p>
        </p:txBody>
      </p:sp>
      <p:pic>
        <p:nvPicPr>
          <p:cNvPr id="510" name="Google Shape;510;p12" descr="photo of lab equipment "/>
          <p:cNvPicPr preferRelativeResize="0"/>
          <p:nvPr/>
        </p:nvPicPr>
        <p:blipFill rotWithShape="1">
          <a:blip r:embed="rId3">
            <a:alphaModFix/>
          </a:blip>
          <a:srcRect/>
          <a:stretch/>
        </p:blipFill>
        <p:spPr>
          <a:xfrm>
            <a:off x="2327685" y="4586812"/>
            <a:ext cx="6890928" cy="1731644"/>
          </a:xfrm>
          <a:prstGeom prst="rect">
            <a:avLst/>
          </a:prstGeom>
          <a:noFill/>
          <a:ln>
            <a:noFill/>
          </a:ln>
        </p:spPr>
      </p:pic>
      <p:pic>
        <p:nvPicPr>
          <p:cNvPr id="511" name="Google Shape;511;p12" descr="map of the lab layout"/>
          <p:cNvPicPr preferRelativeResize="0"/>
          <p:nvPr/>
        </p:nvPicPr>
        <p:blipFill rotWithShape="1">
          <a:blip r:embed="rId4">
            <a:alphaModFix/>
          </a:blip>
          <a:srcRect r="3" b="633"/>
          <a:stretch/>
        </p:blipFill>
        <p:spPr>
          <a:xfrm>
            <a:off x="7770812" y="1447800"/>
            <a:ext cx="3422270" cy="298408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3"/>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New testing platforms - Investment in innovation </a:t>
            </a:r>
            <a:endParaRPr/>
          </a:p>
        </p:txBody>
      </p:sp>
      <p:pic>
        <p:nvPicPr>
          <p:cNvPr id="517" name="Google Shape;517;p13" descr="photo of equipment in the lab"/>
          <p:cNvPicPr preferRelativeResize="0"/>
          <p:nvPr/>
        </p:nvPicPr>
        <p:blipFill rotWithShape="1">
          <a:blip r:embed="rId3">
            <a:alphaModFix/>
          </a:blip>
          <a:srcRect/>
          <a:stretch/>
        </p:blipFill>
        <p:spPr>
          <a:xfrm>
            <a:off x="684212" y="1700608"/>
            <a:ext cx="3738413" cy="1420017"/>
          </a:xfrm>
          <a:prstGeom prst="rect">
            <a:avLst/>
          </a:prstGeom>
          <a:noFill/>
          <a:ln w="9525" cap="flat" cmpd="sng">
            <a:solidFill>
              <a:schemeClr val="dk1"/>
            </a:solidFill>
            <a:prstDash val="solid"/>
            <a:miter lim="800000"/>
            <a:headEnd type="none" w="sm" len="sm"/>
            <a:tailEnd type="none" w="sm" len="sm"/>
          </a:ln>
        </p:spPr>
      </p:pic>
      <p:sp>
        <p:nvSpPr>
          <p:cNvPr id="518" name="Google Shape;518;p13"/>
          <p:cNvSpPr txBox="1">
            <a:spLocks noGrp="1"/>
          </p:cNvSpPr>
          <p:nvPr>
            <p:ph type="body" idx="1"/>
          </p:nvPr>
        </p:nvSpPr>
        <p:spPr>
          <a:xfrm>
            <a:off x="379412" y="3352801"/>
            <a:ext cx="4343399" cy="2641120"/>
          </a:xfrm>
          <a:prstGeom prst="rect">
            <a:avLst/>
          </a:prstGeom>
          <a:noFill/>
          <a:ln>
            <a:noFill/>
          </a:ln>
        </p:spPr>
        <p:txBody>
          <a:bodyPr spcFirstLastPara="1" wrap="square" lIns="91425" tIns="45700" rIns="91425" bIns="45700" anchor="t" anchorCtr="0">
            <a:normAutofit fontScale="77500" lnSpcReduction="20000"/>
          </a:bodyPr>
          <a:lstStyle/>
          <a:p>
            <a:pPr marL="274320" lvl="0" indent="-274320" algn="l" rtl="0">
              <a:lnSpc>
                <a:spcPct val="110000"/>
              </a:lnSpc>
              <a:spcBef>
                <a:spcPts val="0"/>
              </a:spcBef>
              <a:spcAft>
                <a:spcPts val="0"/>
              </a:spcAft>
              <a:buSzPct val="100000"/>
              <a:buChar char="▪"/>
            </a:pPr>
            <a:r>
              <a:rPr lang="en-US" b="1"/>
              <a:t>Input Output</a:t>
            </a:r>
            <a:endParaRPr/>
          </a:p>
          <a:p>
            <a:pPr marL="548640" lvl="1" indent="-130175" algn="l" rtl="0">
              <a:lnSpc>
                <a:spcPct val="110000"/>
              </a:lnSpc>
              <a:spcBef>
                <a:spcPts val="0"/>
              </a:spcBef>
              <a:spcAft>
                <a:spcPts val="0"/>
              </a:spcAft>
              <a:buSzPct val="100000"/>
              <a:buNone/>
            </a:pPr>
            <a:endParaRPr/>
          </a:p>
          <a:p>
            <a:pPr marL="548640" lvl="1" indent="-228600" algn="l" rtl="0">
              <a:lnSpc>
                <a:spcPct val="110000"/>
              </a:lnSpc>
              <a:spcBef>
                <a:spcPts val="0"/>
              </a:spcBef>
              <a:spcAft>
                <a:spcPts val="0"/>
              </a:spcAft>
              <a:buSzPct val="100000"/>
              <a:buChar char="–"/>
            </a:pPr>
            <a:r>
              <a:rPr lang="en-US">
                <a:solidFill>
                  <a:schemeClr val="dk2"/>
                </a:solidFill>
              </a:rPr>
              <a:t>STAT testing prioritized throughout processing</a:t>
            </a:r>
            <a:endParaRPr/>
          </a:p>
          <a:p>
            <a:pPr marL="548640" lvl="1" indent="-130175" algn="l" rtl="0">
              <a:lnSpc>
                <a:spcPct val="110000"/>
              </a:lnSpc>
              <a:spcBef>
                <a:spcPts val="0"/>
              </a:spcBef>
              <a:spcAft>
                <a:spcPts val="0"/>
              </a:spcAft>
              <a:buSzPct val="100000"/>
              <a:buNone/>
            </a:pPr>
            <a:endParaRPr/>
          </a:p>
          <a:p>
            <a:pPr marL="548640" lvl="1" indent="-228600" algn="l" rtl="0">
              <a:lnSpc>
                <a:spcPct val="110000"/>
              </a:lnSpc>
              <a:spcBef>
                <a:spcPts val="0"/>
              </a:spcBef>
              <a:spcAft>
                <a:spcPts val="0"/>
              </a:spcAft>
              <a:buSzPct val="100000"/>
              <a:buChar char="–"/>
            </a:pPr>
            <a:r>
              <a:rPr lang="en-US">
                <a:solidFill>
                  <a:schemeClr val="dk2"/>
                </a:solidFill>
              </a:rPr>
              <a:t>Key Features</a:t>
            </a:r>
            <a:endParaRPr/>
          </a:p>
          <a:p>
            <a:pPr marL="822960" lvl="2" indent="-228600" algn="l" rtl="0">
              <a:lnSpc>
                <a:spcPct val="110000"/>
              </a:lnSpc>
              <a:spcBef>
                <a:spcPts val="0"/>
              </a:spcBef>
              <a:spcAft>
                <a:spcPts val="0"/>
              </a:spcAft>
              <a:buSzPct val="100000"/>
              <a:buChar char="▪"/>
            </a:pPr>
            <a:r>
              <a:rPr lang="en-US">
                <a:solidFill>
                  <a:schemeClr val="dk2"/>
                </a:solidFill>
              </a:rPr>
              <a:t>5 Priority </a:t>
            </a:r>
            <a:r>
              <a:rPr lang="en-US" b="1">
                <a:solidFill>
                  <a:schemeClr val="dk2"/>
                </a:solidFill>
              </a:rPr>
              <a:t>STAT</a:t>
            </a:r>
            <a:r>
              <a:rPr lang="en-US">
                <a:solidFill>
                  <a:schemeClr val="dk2"/>
                </a:solidFill>
              </a:rPr>
              <a:t> Input/Output Lanes</a:t>
            </a:r>
            <a:endParaRPr/>
          </a:p>
          <a:p>
            <a:pPr marL="822960" lvl="2" indent="-228600" algn="l" rtl="0">
              <a:lnSpc>
                <a:spcPct val="110000"/>
              </a:lnSpc>
              <a:spcBef>
                <a:spcPts val="0"/>
              </a:spcBef>
              <a:spcAft>
                <a:spcPts val="0"/>
              </a:spcAft>
              <a:buSzPct val="100000"/>
              <a:buChar char="▪"/>
            </a:pPr>
            <a:r>
              <a:rPr lang="en-US">
                <a:solidFill>
                  <a:schemeClr val="dk2"/>
                </a:solidFill>
              </a:rPr>
              <a:t>Output for Errors</a:t>
            </a:r>
            <a:endParaRPr/>
          </a:p>
          <a:p>
            <a:pPr marL="822960" lvl="2" indent="-228600" algn="l" rtl="0">
              <a:lnSpc>
                <a:spcPct val="110000"/>
              </a:lnSpc>
              <a:spcBef>
                <a:spcPts val="0"/>
              </a:spcBef>
              <a:spcAft>
                <a:spcPts val="0"/>
              </a:spcAft>
              <a:buSzPct val="100000"/>
              <a:buChar char="▪"/>
            </a:pPr>
            <a:r>
              <a:rPr lang="en-US">
                <a:solidFill>
                  <a:schemeClr val="dk2"/>
                </a:solidFill>
              </a:rPr>
              <a:t>15 Routine Input/Output Lanes – input, output, sorting</a:t>
            </a:r>
            <a:endParaRPr/>
          </a:p>
          <a:p>
            <a:pPr marL="822960" lvl="2" indent="-228600" algn="l" rtl="0">
              <a:lnSpc>
                <a:spcPct val="110000"/>
              </a:lnSpc>
              <a:spcBef>
                <a:spcPts val="0"/>
              </a:spcBef>
              <a:spcAft>
                <a:spcPts val="0"/>
              </a:spcAft>
              <a:buSzPct val="100000"/>
              <a:buChar char="▪"/>
            </a:pPr>
            <a:r>
              <a:rPr lang="en-US">
                <a:solidFill>
                  <a:schemeClr val="dk2"/>
                </a:solidFill>
              </a:rPr>
              <a:t>STATs loaded to Routine Input lanes will upgrade to STAT after barcode read</a:t>
            </a:r>
            <a:endParaRPr/>
          </a:p>
          <a:p>
            <a:pPr marL="548640" lvl="1" indent="-130175" algn="l" rtl="0">
              <a:lnSpc>
                <a:spcPct val="110000"/>
              </a:lnSpc>
              <a:spcBef>
                <a:spcPts val="0"/>
              </a:spcBef>
              <a:spcAft>
                <a:spcPts val="0"/>
              </a:spcAft>
              <a:buSzPct val="100000"/>
              <a:buNone/>
            </a:pPr>
            <a:endParaRPr/>
          </a:p>
        </p:txBody>
      </p:sp>
      <p:pic>
        <p:nvPicPr>
          <p:cNvPr id="519" name="Google Shape;519;p13" descr="photo of equipment in the lab"/>
          <p:cNvPicPr preferRelativeResize="0"/>
          <p:nvPr/>
        </p:nvPicPr>
        <p:blipFill rotWithShape="1">
          <a:blip r:embed="rId4">
            <a:alphaModFix/>
          </a:blip>
          <a:srcRect/>
          <a:stretch/>
        </p:blipFill>
        <p:spPr>
          <a:xfrm>
            <a:off x="5103812" y="1574203"/>
            <a:ext cx="2256976" cy="1672825"/>
          </a:xfrm>
          <a:prstGeom prst="rect">
            <a:avLst/>
          </a:prstGeom>
          <a:noFill/>
          <a:ln w="15875" cap="flat" cmpd="sng">
            <a:solidFill>
              <a:schemeClr val="dk1"/>
            </a:solidFill>
            <a:prstDash val="solid"/>
            <a:miter lim="800000"/>
            <a:headEnd type="none" w="sm" len="sm"/>
            <a:tailEnd type="none" w="sm" len="sm"/>
          </a:ln>
          <a:effectLst>
            <a:outerShdw dist="35921" dir="2700000" algn="ctr" rotWithShape="0">
              <a:schemeClr val="lt2"/>
            </a:outerShdw>
          </a:effectLst>
        </p:spPr>
      </p:pic>
      <p:sp>
        <p:nvSpPr>
          <p:cNvPr id="520" name="Google Shape;520;p13"/>
          <p:cNvSpPr txBox="1">
            <a:spLocks noGrp="1"/>
          </p:cNvSpPr>
          <p:nvPr>
            <p:ph type="body" idx="2"/>
          </p:nvPr>
        </p:nvSpPr>
        <p:spPr>
          <a:xfrm>
            <a:off x="4646612" y="3429000"/>
            <a:ext cx="3429000" cy="2641119"/>
          </a:xfrm>
          <a:prstGeom prst="rect">
            <a:avLst/>
          </a:prstGeom>
          <a:noFill/>
          <a:ln>
            <a:noFill/>
          </a:ln>
        </p:spPr>
        <p:txBody>
          <a:bodyPr spcFirstLastPara="1" wrap="square" lIns="91425" tIns="45700" rIns="91425" bIns="45700" anchor="t" anchorCtr="0">
            <a:normAutofit/>
          </a:bodyPr>
          <a:lstStyle/>
          <a:p>
            <a:pPr marL="274320" lvl="0" indent="-274320" algn="l" rtl="0">
              <a:lnSpc>
                <a:spcPct val="110000"/>
              </a:lnSpc>
              <a:spcBef>
                <a:spcPts val="0"/>
              </a:spcBef>
              <a:spcAft>
                <a:spcPts val="0"/>
              </a:spcAft>
              <a:buSzPct val="100000"/>
              <a:buChar char="▪"/>
            </a:pPr>
            <a:r>
              <a:rPr lang="en-US" b="1"/>
              <a:t>Tube Identification Module (TIM)</a:t>
            </a:r>
            <a:endParaRPr/>
          </a:p>
          <a:p>
            <a:pPr marL="548640" lvl="1" indent="-130175" algn="l" rtl="0">
              <a:lnSpc>
                <a:spcPct val="110000"/>
              </a:lnSpc>
              <a:spcBef>
                <a:spcPts val="0"/>
              </a:spcBef>
              <a:spcAft>
                <a:spcPts val="0"/>
              </a:spcAft>
              <a:buSzPct val="100000"/>
              <a:buNone/>
            </a:pPr>
            <a:endParaRPr/>
          </a:p>
          <a:p>
            <a:pPr marL="548640" lvl="1" indent="-228600" algn="l" rtl="0">
              <a:lnSpc>
                <a:spcPct val="110000"/>
              </a:lnSpc>
              <a:spcBef>
                <a:spcPts val="0"/>
              </a:spcBef>
              <a:spcAft>
                <a:spcPts val="0"/>
              </a:spcAft>
              <a:buSzPct val="100000"/>
              <a:buChar char="–"/>
            </a:pPr>
            <a:r>
              <a:rPr lang="en-US">
                <a:solidFill>
                  <a:schemeClr val="dk2"/>
                </a:solidFill>
              </a:rPr>
              <a:t>Tube Type</a:t>
            </a:r>
            <a:endParaRPr/>
          </a:p>
          <a:p>
            <a:pPr marL="548640" lvl="1" indent="-130175" algn="l" rtl="0">
              <a:lnSpc>
                <a:spcPct val="110000"/>
              </a:lnSpc>
              <a:spcBef>
                <a:spcPts val="0"/>
              </a:spcBef>
              <a:spcAft>
                <a:spcPts val="0"/>
              </a:spcAft>
              <a:buSzPct val="100000"/>
              <a:buNone/>
            </a:pPr>
            <a:endParaRPr>
              <a:solidFill>
                <a:schemeClr val="dk2"/>
              </a:solidFill>
            </a:endParaRPr>
          </a:p>
          <a:p>
            <a:pPr marL="548640" lvl="1" indent="-228600" algn="l" rtl="0">
              <a:lnSpc>
                <a:spcPct val="110000"/>
              </a:lnSpc>
              <a:spcBef>
                <a:spcPts val="0"/>
              </a:spcBef>
              <a:spcAft>
                <a:spcPts val="0"/>
              </a:spcAft>
              <a:buSzPct val="100000"/>
              <a:buChar char="–"/>
            </a:pPr>
            <a:r>
              <a:rPr lang="en-US">
                <a:solidFill>
                  <a:schemeClr val="dk2"/>
                </a:solidFill>
              </a:rPr>
              <a:t>Capped/Uncapped</a:t>
            </a:r>
            <a:endParaRPr/>
          </a:p>
        </p:txBody>
      </p:sp>
      <p:pic>
        <p:nvPicPr>
          <p:cNvPr id="521" name="Google Shape;521;p13" descr="Third Party Quality Controls for Abbott Alinity ci Systems"/>
          <p:cNvPicPr preferRelativeResize="0"/>
          <p:nvPr/>
        </p:nvPicPr>
        <p:blipFill rotWithShape="1">
          <a:blip r:embed="rId5">
            <a:alphaModFix/>
          </a:blip>
          <a:srcRect/>
          <a:stretch/>
        </p:blipFill>
        <p:spPr>
          <a:xfrm>
            <a:off x="8456612" y="1437278"/>
            <a:ext cx="2524125" cy="1809750"/>
          </a:xfrm>
          <a:prstGeom prst="rect">
            <a:avLst/>
          </a:prstGeom>
          <a:noFill/>
          <a:ln>
            <a:noFill/>
          </a:ln>
        </p:spPr>
      </p:pic>
      <p:sp>
        <p:nvSpPr>
          <p:cNvPr id="522" name="Google Shape;522;p13"/>
          <p:cNvSpPr txBox="1"/>
          <p:nvPr/>
        </p:nvSpPr>
        <p:spPr>
          <a:xfrm>
            <a:off x="8228012" y="3352801"/>
            <a:ext cx="3733800" cy="2641120"/>
          </a:xfrm>
          <a:prstGeom prst="rect">
            <a:avLst/>
          </a:prstGeom>
          <a:noFill/>
          <a:ln>
            <a:noFill/>
          </a:ln>
        </p:spPr>
        <p:txBody>
          <a:bodyPr spcFirstLastPara="1" wrap="square" lIns="91425" tIns="45700" rIns="91425" bIns="45700" anchor="t" anchorCtr="0">
            <a:normAutofit/>
          </a:bodyPr>
          <a:lstStyle/>
          <a:p>
            <a:pPr marL="274320" marR="0" lvl="0" indent="-274320" algn="l" rtl="0">
              <a:lnSpc>
                <a:spcPct val="110000"/>
              </a:lnSpc>
              <a:spcBef>
                <a:spcPts val="0"/>
              </a:spcBef>
              <a:spcAft>
                <a:spcPts val="0"/>
              </a:spcAft>
              <a:buClr>
                <a:schemeClr val="dk1"/>
              </a:buClr>
              <a:buSzPts val="1800"/>
              <a:buFont typeface="Arial"/>
              <a:buChar char="▪"/>
            </a:pPr>
            <a:r>
              <a:rPr lang="en-US" sz="1800" b="1" i="0" u="none" strike="noStrike" cap="none">
                <a:solidFill>
                  <a:schemeClr val="dk2"/>
                </a:solidFill>
                <a:latin typeface="Arial"/>
                <a:ea typeface="Arial"/>
                <a:cs typeface="Arial"/>
                <a:sym typeface="Arial"/>
              </a:rPr>
              <a:t>Sample Sorting</a:t>
            </a:r>
            <a:endParaRPr/>
          </a:p>
          <a:p>
            <a:pPr marL="548640" marR="0" lvl="1" indent="-127000" algn="l" rtl="0">
              <a:lnSpc>
                <a:spcPct val="110000"/>
              </a:lnSpc>
              <a:spcBef>
                <a:spcPts val="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a:p>
            <a:pPr marL="548640" marR="0" lvl="1" indent="-228600" algn="l" rtl="0">
              <a:lnSpc>
                <a:spcPct val="110000"/>
              </a:lnSpc>
              <a:spcBef>
                <a:spcPts val="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Load EVERYTHING to IOM (input/output Module)</a:t>
            </a:r>
            <a:endParaRPr/>
          </a:p>
          <a:p>
            <a:pPr marL="548640" marR="0" lvl="1" indent="-228600" algn="l" rtl="0">
              <a:lnSpc>
                <a:spcPct val="110000"/>
              </a:lnSpc>
              <a:spcBef>
                <a:spcPts val="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Multiple tube types</a:t>
            </a:r>
            <a:endParaRPr/>
          </a:p>
          <a:p>
            <a:pPr marL="548640" marR="0" lvl="1" indent="-228600" algn="l" rtl="0">
              <a:lnSpc>
                <a:spcPct val="110000"/>
              </a:lnSpc>
              <a:spcBef>
                <a:spcPts val="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Configurable to match the workflow</a:t>
            </a:r>
            <a:endParaRPr/>
          </a:p>
          <a:p>
            <a:pPr marL="548640" marR="0" lvl="1" indent="-228600" algn="l" rtl="0">
              <a:lnSpc>
                <a:spcPct val="110000"/>
              </a:lnSpc>
              <a:spcBef>
                <a:spcPts val="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By Lane (48 tubes) or Column (12 tubes)</a:t>
            </a:r>
            <a:endParaRPr/>
          </a:p>
          <a:p>
            <a:pPr marL="548640" marR="0" lvl="1" indent="-228600" algn="l" rtl="0">
              <a:lnSpc>
                <a:spcPct val="110000"/>
              </a:lnSpc>
              <a:spcBef>
                <a:spcPts val="0"/>
              </a:spcBef>
              <a:spcAft>
                <a:spcPts val="0"/>
              </a:spcAft>
              <a:buClr>
                <a:schemeClr val="dk1"/>
              </a:buClr>
              <a:buSzPts val="1400"/>
              <a:buFont typeface="Arial"/>
              <a:buChar char="–"/>
            </a:pPr>
            <a:r>
              <a:rPr lang="en-US" sz="1400" b="0" i="0" u="none" strike="noStrike" cap="none">
                <a:solidFill>
                  <a:schemeClr val="dk2"/>
                </a:solidFill>
                <a:latin typeface="Arial"/>
                <a:ea typeface="Arial"/>
                <a:cs typeface="Arial"/>
                <a:sym typeface="Arial"/>
              </a:rPr>
              <a:t>”Wait” lanes for repeat/reflex testing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4"/>
          <p:cNvSpPr txBox="1">
            <a:spLocks noGrp="1"/>
          </p:cNvSpPr>
          <p:nvPr>
            <p:ph type="title"/>
          </p:nvPr>
        </p:nvSpPr>
        <p:spPr>
          <a:xfrm>
            <a:off x="379412" y="457200"/>
            <a:ext cx="11353800" cy="609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Investment in innovation – Expanded Test Menu </a:t>
            </a:r>
            <a:endParaRPr sz="2700" b="1">
              <a:solidFill>
                <a:srgbClr val="0070C0"/>
              </a:solidFill>
            </a:endParaRPr>
          </a:p>
        </p:txBody>
      </p:sp>
      <p:pic>
        <p:nvPicPr>
          <p:cNvPr id="528" name="Google Shape;528;p14" descr="flyer of testing menu updates"/>
          <p:cNvPicPr preferRelativeResize="0">
            <a:picLocks noGrp="1"/>
          </p:cNvPicPr>
          <p:nvPr>
            <p:ph type="body" idx="1"/>
          </p:nvPr>
        </p:nvPicPr>
        <p:blipFill rotWithShape="1">
          <a:blip r:embed="rId3">
            <a:alphaModFix/>
          </a:blip>
          <a:srcRect/>
          <a:stretch/>
        </p:blipFill>
        <p:spPr>
          <a:xfrm>
            <a:off x="935225" y="2413028"/>
            <a:ext cx="5159187" cy="3810000"/>
          </a:xfrm>
          <a:prstGeom prst="rect">
            <a:avLst/>
          </a:prstGeom>
          <a:noFill/>
          <a:ln>
            <a:noFill/>
          </a:ln>
        </p:spPr>
      </p:pic>
      <p:pic>
        <p:nvPicPr>
          <p:cNvPr id="529" name="Google Shape;529;p14" descr="flyer of testing menu updates"/>
          <p:cNvPicPr preferRelativeResize="0">
            <a:picLocks noGrp="1"/>
          </p:cNvPicPr>
          <p:nvPr>
            <p:ph type="body" idx="2"/>
          </p:nvPr>
        </p:nvPicPr>
        <p:blipFill rotWithShape="1">
          <a:blip r:embed="rId4">
            <a:alphaModFix/>
          </a:blip>
          <a:srcRect/>
          <a:stretch/>
        </p:blipFill>
        <p:spPr>
          <a:xfrm>
            <a:off x="6577107" y="2413028"/>
            <a:ext cx="4054474" cy="3835372"/>
          </a:xfrm>
          <a:prstGeom prst="rect">
            <a:avLst/>
          </a:prstGeom>
          <a:noFill/>
          <a:ln>
            <a:noFill/>
          </a:ln>
        </p:spPr>
      </p:pic>
      <p:sp>
        <p:nvSpPr>
          <p:cNvPr id="530" name="Google Shape;530;p14"/>
          <p:cNvSpPr txBox="1"/>
          <p:nvPr/>
        </p:nvSpPr>
        <p:spPr>
          <a:xfrm>
            <a:off x="398064" y="1226488"/>
            <a:ext cx="1142999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rgbClr val="0070C0"/>
                </a:solidFill>
                <a:latin typeface="Arial"/>
                <a:ea typeface="Arial"/>
                <a:cs typeface="Arial"/>
                <a:sym typeface="Arial"/>
              </a:rPr>
              <a:t>Goals</a:t>
            </a:r>
            <a:endParaRPr dirty="0"/>
          </a:p>
          <a:p>
            <a:pPr marL="0" marR="0" lvl="0" indent="0" algn="l" rtl="0">
              <a:spcBef>
                <a:spcPts val="0"/>
              </a:spcBef>
              <a:spcAft>
                <a:spcPts val="0"/>
              </a:spcAft>
              <a:buNone/>
            </a:pPr>
            <a:r>
              <a:rPr lang="en-US" sz="1800" dirty="0">
                <a:solidFill>
                  <a:srgbClr val="0070C0"/>
                </a:solidFill>
                <a:latin typeface="Arial"/>
                <a:ea typeface="Arial"/>
                <a:cs typeface="Arial"/>
                <a:sym typeface="Arial"/>
              </a:rPr>
              <a:t>1. FY 2022 - Reduced Send out by $[XXXK]</a:t>
            </a:r>
            <a:br>
              <a:rPr lang="en-US" sz="1800" dirty="0">
                <a:solidFill>
                  <a:srgbClr val="0070C0"/>
                </a:solidFill>
                <a:latin typeface="Arial"/>
                <a:ea typeface="Arial"/>
                <a:cs typeface="Arial"/>
                <a:sym typeface="Arial"/>
              </a:rPr>
            </a:br>
            <a:r>
              <a:rPr lang="en-US" sz="1800" dirty="0">
                <a:solidFill>
                  <a:srgbClr val="0070C0"/>
                </a:solidFill>
                <a:latin typeface="Arial"/>
                <a:ea typeface="Arial"/>
                <a:cs typeface="Arial"/>
                <a:sym typeface="Arial"/>
              </a:rPr>
              <a:t>2.</a:t>
            </a:r>
            <a:r>
              <a:rPr lang="en-US" sz="1800" dirty="0">
                <a:solidFill>
                  <a:schemeClr val="dk1"/>
                </a:solidFill>
                <a:latin typeface="Arial"/>
                <a:ea typeface="Arial"/>
                <a:cs typeface="Arial"/>
                <a:sym typeface="Arial"/>
              </a:rPr>
              <a:t> </a:t>
            </a:r>
            <a:r>
              <a:rPr lang="en-US" sz="1800" dirty="0">
                <a:solidFill>
                  <a:srgbClr val="0070C0"/>
                </a:solidFill>
                <a:latin typeface="Arial"/>
                <a:ea typeface="Arial"/>
                <a:cs typeface="Arial"/>
                <a:sym typeface="Arial"/>
              </a:rPr>
              <a:t>FY 2023 - Bring in-house the top 10 send out tests by 6/2023, saving </a:t>
            </a:r>
            <a:r>
              <a:rPr lang="en-US" sz="1800" dirty="0">
                <a:solidFill>
                  <a:srgbClr val="0070C0"/>
                </a:solidFill>
                <a:highlight>
                  <a:srgbClr val="FFFF00"/>
                </a:highlight>
                <a:latin typeface="Arial"/>
                <a:ea typeface="Arial"/>
                <a:cs typeface="Arial"/>
                <a:sym typeface="Arial"/>
              </a:rPr>
              <a:t>XXX</a:t>
            </a:r>
            <a:r>
              <a:rPr lang="en-US" sz="1800" dirty="0">
                <a:solidFill>
                  <a:srgbClr val="0070C0"/>
                </a:solidFill>
                <a:latin typeface="Arial"/>
                <a:ea typeface="Arial"/>
                <a:cs typeface="Arial"/>
                <a:sym typeface="Arial"/>
              </a:rPr>
              <a:t> in costs to outside vendors</a:t>
            </a:r>
            <a:endParaRPr sz="18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15"/>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High Sensitivity Troponin </a:t>
            </a:r>
            <a:endParaRPr/>
          </a:p>
        </p:txBody>
      </p:sp>
      <p:sp>
        <p:nvSpPr>
          <p:cNvPr id="536" name="Google Shape;536;p15"/>
          <p:cNvSpPr txBox="1">
            <a:spLocks noGrp="1"/>
          </p:cNvSpPr>
          <p:nvPr>
            <p:ph type="body" idx="1"/>
          </p:nvPr>
        </p:nvSpPr>
        <p:spPr>
          <a:xfrm>
            <a:off x="379412" y="1447801"/>
            <a:ext cx="10591800" cy="454612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SzPts val="2000"/>
              <a:buChar char="▪"/>
            </a:pPr>
            <a:r>
              <a:rPr lang="en-US" sz="2000"/>
              <a:t>Lab now offers a new high sensitivity Troponin I assay. The new high sensitivity troponin assay makes it possible to detect and report lower levels of troponin and has improved precision enabling detection of true clinical change at low levels</a:t>
            </a:r>
            <a:endParaRPr/>
          </a:p>
          <a:p>
            <a:pPr marL="274320" lvl="0" indent="-121920" algn="l" rtl="0">
              <a:lnSpc>
                <a:spcPct val="90000"/>
              </a:lnSpc>
              <a:spcBef>
                <a:spcPts val="1800"/>
              </a:spcBef>
              <a:spcAft>
                <a:spcPts val="0"/>
              </a:spcAft>
              <a:buSzPts val="2400"/>
              <a:buNone/>
            </a:pPr>
            <a:endParaRPr/>
          </a:p>
        </p:txBody>
      </p:sp>
      <p:pic>
        <p:nvPicPr>
          <p:cNvPr id="537" name="Google Shape;537;p15" descr="High Sensitivity Troponin chart"/>
          <p:cNvPicPr preferRelativeResize="0"/>
          <p:nvPr/>
        </p:nvPicPr>
        <p:blipFill rotWithShape="1">
          <a:blip r:embed="rId3">
            <a:alphaModFix/>
          </a:blip>
          <a:srcRect/>
          <a:stretch/>
        </p:blipFill>
        <p:spPr>
          <a:xfrm>
            <a:off x="710943" y="2514600"/>
            <a:ext cx="4747138" cy="3352800"/>
          </a:xfrm>
          <a:prstGeom prst="rect">
            <a:avLst/>
          </a:prstGeom>
          <a:noFill/>
          <a:ln>
            <a:noFill/>
          </a:ln>
        </p:spPr>
      </p:pic>
      <p:pic>
        <p:nvPicPr>
          <p:cNvPr id="538" name="Google Shape;538;p15" descr="graphic with non-cardiac problems "/>
          <p:cNvPicPr preferRelativeResize="0"/>
          <p:nvPr/>
        </p:nvPicPr>
        <p:blipFill rotWithShape="1">
          <a:blip r:embed="rId4">
            <a:alphaModFix/>
          </a:blip>
          <a:srcRect t="11942" b="46250"/>
          <a:stretch/>
        </p:blipFill>
        <p:spPr>
          <a:xfrm>
            <a:off x="5702299" y="2590800"/>
            <a:ext cx="3077657" cy="3448050"/>
          </a:xfrm>
          <a:prstGeom prst="rect">
            <a:avLst/>
          </a:prstGeom>
          <a:noFill/>
          <a:ln>
            <a:noFill/>
          </a:ln>
        </p:spPr>
      </p:pic>
      <p:pic>
        <p:nvPicPr>
          <p:cNvPr id="539" name="Google Shape;539;p15" descr="graphic with cardiac problems "/>
          <p:cNvPicPr preferRelativeResize="0"/>
          <p:nvPr/>
        </p:nvPicPr>
        <p:blipFill rotWithShape="1">
          <a:blip r:embed="rId4">
            <a:alphaModFix/>
          </a:blip>
          <a:srcRect l="774" t="54510" r="-774" b="3682"/>
          <a:stretch/>
        </p:blipFill>
        <p:spPr>
          <a:xfrm>
            <a:off x="8913812" y="2584450"/>
            <a:ext cx="3077657" cy="3448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6"/>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AlinIQ Business Performance</a:t>
            </a:r>
            <a:endParaRPr/>
          </a:p>
        </p:txBody>
      </p:sp>
      <p:pic>
        <p:nvPicPr>
          <p:cNvPr id="545" name="Google Shape;545;p16" descr="graphic highlighting lab operations "/>
          <p:cNvPicPr preferRelativeResize="0"/>
          <p:nvPr/>
        </p:nvPicPr>
        <p:blipFill rotWithShape="1">
          <a:blip r:embed="rId3">
            <a:alphaModFix/>
          </a:blip>
          <a:srcRect/>
          <a:stretch/>
        </p:blipFill>
        <p:spPr>
          <a:xfrm>
            <a:off x="1065212" y="1219200"/>
            <a:ext cx="3865581" cy="5029200"/>
          </a:xfrm>
          <a:prstGeom prst="rect">
            <a:avLst/>
          </a:prstGeom>
          <a:noFill/>
          <a:ln>
            <a:noFill/>
          </a:ln>
        </p:spPr>
      </p:pic>
      <p:pic>
        <p:nvPicPr>
          <p:cNvPr id="546" name="Google Shape;546;p16" descr="graphic highlighting clinical insights"/>
          <p:cNvPicPr preferRelativeResize="0"/>
          <p:nvPr/>
        </p:nvPicPr>
        <p:blipFill rotWithShape="1">
          <a:blip r:embed="rId4">
            <a:alphaModFix/>
          </a:blip>
          <a:srcRect/>
          <a:stretch/>
        </p:blipFill>
        <p:spPr>
          <a:xfrm>
            <a:off x="6475412" y="1295400"/>
            <a:ext cx="4114800" cy="487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17"/>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ABBOTT AlinIQ Integrated Platform Real Time Dashboard </a:t>
            </a:r>
            <a:endParaRPr/>
          </a:p>
        </p:txBody>
      </p:sp>
      <p:pic>
        <p:nvPicPr>
          <p:cNvPr id="552" name="Google Shape;552;p17" descr="lab real time dashboard graphic "/>
          <p:cNvPicPr preferRelativeResize="0"/>
          <p:nvPr/>
        </p:nvPicPr>
        <p:blipFill rotWithShape="1">
          <a:blip r:embed="rId3">
            <a:alphaModFix/>
          </a:blip>
          <a:srcRect/>
          <a:stretch/>
        </p:blipFill>
        <p:spPr>
          <a:xfrm>
            <a:off x="379412" y="4307271"/>
            <a:ext cx="11125200" cy="1941129"/>
          </a:xfrm>
          <a:prstGeom prst="rect">
            <a:avLst/>
          </a:prstGeom>
          <a:noFill/>
          <a:ln>
            <a:noFill/>
          </a:ln>
        </p:spPr>
      </p:pic>
      <p:pic>
        <p:nvPicPr>
          <p:cNvPr id="553" name="Google Shape;553;p17" descr="lab real time dashboard platform  "/>
          <p:cNvPicPr preferRelativeResize="0"/>
          <p:nvPr/>
        </p:nvPicPr>
        <p:blipFill rotWithShape="1">
          <a:blip r:embed="rId4">
            <a:alphaModFix/>
          </a:blip>
          <a:srcRect/>
          <a:stretch/>
        </p:blipFill>
        <p:spPr>
          <a:xfrm>
            <a:off x="377824" y="1143000"/>
            <a:ext cx="11125200" cy="3124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18"/>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ABBOTT Inventory Manager-RFID </a:t>
            </a:r>
            <a:endParaRPr/>
          </a:p>
        </p:txBody>
      </p:sp>
      <p:pic>
        <p:nvPicPr>
          <p:cNvPr id="559" name="Google Shape;559;p18" descr="graphic with automated inventory management info"/>
          <p:cNvPicPr preferRelativeResize="0"/>
          <p:nvPr/>
        </p:nvPicPr>
        <p:blipFill rotWithShape="1">
          <a:blip r:embed="rId3">
            <a:alphaModFix/>
          </a:blip>
          <a:srcRect/>
          <a:stretch/>
        </p:blipFill>
        <p:spPr>
          <a:xfrm>
            <a:off x="150812" y="1143000"/>
            <a:ext cx="9982201" cy="5038725"/>
          </a:xfrm>
          <a:prstGeom prst="rect">
            <a:avLst/>
          </a:prstGeom>
          <a:noFill/>
          <a:ln>
            <a:noFill/>
          </a:ln>
        </p:spPr>
      </p:pic>
      <p:sp>
        <p:nvSpPr>
          <p:cNvPr id="2" name="Rectangle 1">
            <a:extLst>
              <a:ext uri="{FF2B5EF4-FFF2-40B4-BE49-F238E27FC236}">
                <a16:creationId xmlns:a16="http://schemas.microsoft.com/office/drawing/2014/main" id="{F2CEC8EB-3328-7A03-5679-D76A32A9F531}"/>
              </a:ext>
            </a:extLst>
          </p:cNvPr>
          <p:cNvSpPr/>
          <p:nvPr/>
        </p:nvSpPr>
        <p:spPr>
          <a:xfrm>
            <a:off x="2212848" y="2642616"/>
            <a:ext cx="292608" cy="283464"/>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19"/>
          <p:cNvSpPr txBox="1">
            <a:spLocks noGrp="1"/>
          </p:cNvSpPr>
          <p:nvPr>
            <p:ph type="title"/>
          </p:nvPr>
        </p:nvSpPr>
        <p:spPr>
          <a:xfrm>
            <a:off x="379412" y="685800"/>
            <a:ext cx="11125200" cy="533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25B13"/>
              </a:buClr>
              <a:buSzPct val="100000"/>
              <a:buFont typeface="Arial"/>
              <a:buNone/>
            </a:pPr>
            <a:r>
              <a:rPr lang="en-US"/>
              <a:t>Operational improvements – Turn Around Time (TAT)</a:t>
            </a:r>
            <a:br>
              <a:rPr lang="en-US"/>
            </a:br>
            <a:r>
              <a:rPr lang="en-US" sz="2000"/>
              <a:t>TAT improvements allows physicians to get tests on time for patient care</a:t>
            </a:r>
            <a:endParaRPr/>
          </a:p>
        </p:txBody>
      </p:sp>
      <p:sp>
        <p:nvSpPr>
          <p:cNvPr id="566" name="Google Shape;566;p19"/>
          <p:cNvSpPr txBox="1">
            <a:spLocks noGrp="1"/>
          </p:cNvSpPr>
          <p:nvPr>
            <p:ph type="body" idx="1"/>
          </p:nvPr>
        </p:nvSpPr>
        <p:spPr>
          <a:xfrm>
            <a:off x="379412" y="1432560"/>
            <a:ext cx="11430000" cy="4587240"/>
          </a:xfrm>
          <a:prstGeom prst="rect">
            <a:avLst/>
          </a:prstGeom>
          <a:noFill/>
          <a:ln>
            <a:noFill/>
          </a:ln>
        </p:spPr>
        <p:txBody>
          <a:bodyPr spcFirstLastPara="1" wrap="square" lIns="91425" tIns="45700" rIns="91425" bIns="45700" anchor="t" anchorCtr="0">
            <a:normAutofit/>
          </a:bodyPr>
          <a:lstStyle/>
          <a:p>
            <a:pPr marL="274320" lvl="0" indent="-274320" algn="l" rtl="0">
              <a:lnSpc>
                <a:spcPct val="90000"/>
              </a:lnSpc>
              <a:spcBef>
                <a:spcPts val="0"/>
              </a:spcBef>
              <a:spcAft>
                <a:spcPts val="0"/>
              </a:spcAft>
              <a:buSzPts val="1800"/>
              <a:buChar char="▪"/>
            </a:pPr>
            <a:r>
              <a:rPr lang="en-US" sz="1800"/>
              <a:t>Improvements</a:t>
            </a:r>
            <a:endParaRPr/>
          </a:p>
          <a:p>
            <a:pPr marL="548640" lvl="1" indent="-228600" algn="l" rtl="0">
              <a:lnSpc>
                <a:spcPct val="90000"/>
              </a:lnSpc>
              <a:spcBef>
                <a:spcPts val="1000"/>
              </a:spcBef>
              <a:spcAft>
                <a:spcPts val="0"/>
              </a:spcAft>
              <a:buSzPts val="1600"/>
              <a:buChar char="–"/>
            </a:pPr>
            <a:r>
              <a:rPr lang="en-US" sz="1600"/>
              <a:t>2 days (max of 3 days) for cases that do not require any further testing - </a:t>
            </a:r>
            <a:r>
              <a:rPr lang="en-US" sz="1400"/>
              <a:t>i.e. NGS, outside consults</a:t>
            </a:r>
            <a:endParaRPr/>
          </a:p>
          <a:p>
            <a:pPr marL="548640" lvl="1" indent="-228600" algn="l" rtl="0">
              <a:lnSpc>
                <a:spcPct val="90000"/>
              </a:lnSpc>
              <a:spcBef>
                <a:spcPts val="1000"/>
              </a:spcBef>
              <a:spcAft>
                <a:spcPts val="0"/>
              </a:spcAft>
              <a:buSzPts val="1600"/>
              <a:buChar char="–"/>
            </a:pPr>
            <a:r>
              <a:rPr lang="en-US" sz="1600"/>
              <a:t>STAT Turn-around-time for CBC, COAG, Chem panel is less than or equal 45 minutes</a:t>
            </a:r>
            <a:endParaRPr/>
          </a:p>
          <a:p>
            <a:pPr marL="548640" lvl="1" indent="-127000" algn="l" rtl="0">
              <a:lnSpc>
                <a:spcPct val="90000"/>
              </a:lnSpc>
              <a:spcBef>
                <a:spcPts val="1000"/>
              </a:spcBef>
              <a:spcAft>
                <a:spcPts val="0"/>
              </a:spcAft>
              <a:buSzPts val="1600"/>
              <a:buNone/>
            </a:pPr>
            <a:endParaRPr sz="1600"/>
          </a:p>
        </p:txBody>
      </p:sp>
      <p:sp>
        <p:nvSpPr>
          <p:cNvPr id="567" name="Google Shape;567;p19"/>
          <p:cNvSpPr txBox="1"/>
          <p:nvPr/>
        </p:nvSpPr>
        <p:spPr>
          <a:xfrm rot="-5400000">
            <a:off x="-602128" y="4227611"/>
            <a:ext cx="31246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04040"/>
              </a:buClr>
              <a:buSzPts val="1400"/>
              <a:buFont typeface="Arial"/>
              <a:buNone/>
            </a:pPr>
            <a:r>
              <a:rPr lang="en-US" sz="1400" b="0" i="0" u="none" strike="noStrike" cap="none">
                <a:solidFill>
                  <a:srgbClr val="404040"/>
                </a:solidFill>
                <a:latin typeface="Arial"/>
                <a:ea typeface="Arial"/>
                <a:cs typeface="Arial"/>
                <a:sym typeface="Arial"/>
              </a:rPr>
              <a:t>Surgical Cases TAT-within 2 days</a:t>
            </a:r>
            <a:endParaRPr/>
          </a:p>
        </p:txBody>
      </p:sp>
      <p:pic>
        <p:nvPicPr>
          <p:cNvPr id="568" name="Google Shape;568;p19" descr="chart with % of cases signed out within two days"/>
          <p:cNvPicPr preferRelativeResize="0"/>
          <p:nvPr/>
        </p:nvPicPr>
        <p:blipFill rotWithShape="1">
          <a:blip r:embed="rId3">
            <a:alphaModFix/>
          </a:blip>
          <a:srcRect/>
          <a:stretch/>
        </p:blipFill>
        <p:spPr>
          <a:xfrm>
            <a:off x="1143929" y="2643590"/>
            <a:ext cx="4959926" cy="3475820"/>
          </a:xfrm>
          <a:prstGeom prst="rect">
            <a:avLst/>
          </a:prstGeom>
          <a:noFill/>
          <a:ln>
            <a:noFill/>
          </a:ln>
        </p:spPr>
      </p:pic>
      <p:graphicFrame>
        <p:nvGraphicFramePr>
          <p:cNvPr id="569" name="Google Shape;569;p19" descr="chart with Avg TAT for all tests info"/>
          <p:cNvGraphicFramePr/>
          <p:nvPr/>
        </p:nvGraphicFramePr>
        <p:xfrm>
          <a:off x="6393874" y="2590801"/>
          <a:ext cx="5415538" cy="358616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
          <p:cNvSpPr txBox="1">
            <a:spLocks noGrp="1"/>
          </p:cNvSpPr>
          <p:nvPr>
            <p:ph type="title" idx="4294967295"/>
          </p:nvPr>
        </p:nvSpPr>
        <p:spPr>
          <a:xfrm>
            <a:off x="1568450" y="1752600"/>
            <a:ext cx="82296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dk1"/>
              </a:buClr>
              <a:buSzPts val="4400"/>
              <a:buFont typeface="Arial"/>
              <a:buNone/>
            </a:pPr>
            <a:r>
              <a:rPr lang="en-US" sz="4400" b="1" i="0" u="none" strike="noStrike" cap="none">
                <a:solidFill>
                  <a:schemeClr val="lt1"/>
                </a:solidFill>
                <a:latin typeface="Arial"/>
                <a:ea typeface="Arial"/>
                <a:cs typeface="Arial"/>
                <a:sym typeface="Arial"/>
              </a:rPr>
              <a:t>Department of Pathology </a:t>
            </a:r>
            <a:r>
              <a:rPr lang="en-US" sz="4400" b="1">
                <a:solidFill>
                  <a:schemeClr val="lt1"/>
                </a:solidFill>
                <a:latin typeface="Arial"/>
                <a:ea typeface="Arial"/>
                <a:cs typeface="Arial"/>
                <a:sym typeface="Arial"/>
              </a:rPr>
              <a:t>&amp; </a:t>
            </a:r>
            <a:r>
              <a:rPr lang="en-US" sz="4400" b="1" i="0" u="none" strike="noStrike" cap="none">
                <a:solidFill>
                  <a:schemeClr val="lt1"/>
                </a:solidFill>
                <a:latin typeface="Arial"/>
                <a:ea typeface="Arial"/>
                <a:cs typeface="Arial"/>
                <a:sym typeface="Arial"/>
              </a:rPr>
              <a:t>Clinical Laboratory</a:t>
            </a:r>
            <a:endParaRPr/>
          </a:p>
        </p:txBody>
      </p:sp>
      <p:sp>
        <p:nvSpPr>
          <p:cNvPr id="408" name="Google Shape;408;p2"/>
          <p:cNvSpPr txBox="1"/>
          <p:nvPr/>
        </p:nvSpPr>
        <p:spPr>
          <a:xfrm>
            <a:off x="1173356" y="4953000"/>
            <a:ext cx="9797856" cy="72064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0" i="0" u="none" strike="noStrike" cap="none">
                <a:solidFill>
                  <a:schemeClr val="dk1"/>
                </a:solidFill>
                <a:latin typeface="Arial"/>
                <a:ea typeface="Arial"/>
                <a:cs typeface="Arial"/>
                <a:sym typeface="Arial"/>
              </a:rPr>
              <a:t>Ihab Abumuhor</a:t>
            </a:r>
            <a:endParaRPr/>
          </a:p>
          <a:p>
            <a:pPr marL="0" marR="0" lvl="0" indent="0" algn="ctr" rtl="0">
              <a:lnSpc>
                <a:spcPct val="12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January 6</a:t>
            </a:r>
            <a:r>
              <a:rPr lang="en-US" sz="1800" b="0" i="0" u="none" strike="noStrike" cap="none" baseline="30000">
                <a:solidFill>
                  <a:schemeClr val="dk1"/>
                </a:solidFill>
                <a:latin typeface="Arial"/>
                <a:ea typeface="Arial"/>
                <a:cs typeface="Arial"/>
                <a:sym typeface="Arial"/>
              </a:rPr>
              <a:t>th</a:t>
            </a:r>
            <a:r>
              <a:rPr lang="en-US" sz="1800" b="0" i="0" u="none" strike="noStrike" cap="none">
                <a:solidFill>
                  <a:schemeClr val="dk1"/>
                </a:solidFill>
                <a:latin typeface="Arial"/>
                <a:ea typeface="Arial"/>
                <a:cs typeface="Arial"/>
                <a:sym typeface="Arial"/>
              </a:rPr>
              <a:t>, 2023</a:t>
            </a: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20"/>
          <p:cNvSpPr txBox="1">
            <a:spLocks noGrp="1"/>
          </p:cNvSpPr>
          <p:nvPr>
            <p:ph type="title"/>
          </p:nvPr>
        </p:nvSpPr>
        <p:spPr>
          <a:xfrm>
            <a:off x="379412" y="609600"/>
            <a:ext cx="11658600" cy="533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25B13"/>
              </a:buClr>
              <a:buSzPct val="100000"/>
              <a:buFont typeface="Arial"/>
              <a:buNone/>
            </a:pPr>
            <a:r>
              <a:rPr lang="en-US"/>
              <a:t>Investment in innovation – New testing platform Improved Quality</a:t>
            </a:r>
            <a:endParaRPr/>
          </a:p>
        </p:txBody>
      </p:sp>
      <p:sp>
        <p:nvSpPr>
          <p:cNvPr id="575" name="Google Shape;575;p20"/>
          <p:cNvSpPr txBox="1">
            <a:spLocks noGrp="1"/>
          </p:cNvSpPr>
          <p:nvPr>
            <p:ph type="body" idx="1"/>
          </p:nvPr>
        </p:nvSpPr>
        <p:spPr>
          <a:xfrm>
            <a:off x="379412" y="1447801"/>
            <a:ext cx="5791200" cy="4546120"/>
          </a:xfrm>
          <a:prstGeom prst="rect">
            <a:avLst/>
          </a:prstGeom>
          <a:noFill/>
          <a:ln>
            <a:noFill/>
          </a:ln>
        </p:spPr>
        <p:txBody>
          <a:bodyPr spcFirstLastPara="1" wrap="square" lIns="91425" tIns="45700" rIns="91425" bIns="45700" anchor="t" anchorCtr="0">
            <a:normAutofit/>
          </a:bodyPr>
          <a:lstStyle/>
          <a:p>
            <a:pPr marL="274320" lvl="0" indent="-274320" algn="l" rtl="0">
              <a:lnSpc>
                <a:spcPct val="120000"/>
              </a:lnSpc>
              <a:spcBef>
                <a:spcPts val="0"/>
              </a:spcBef>
              <a:spcAft>
                <a:spcPts val="0"/>
              </a:spcAft>
              <a:buSzPts val="2400"/>
              <a:buChar char="▪"/>
            </a:pPr>
            <a:r>
              <a:rPr lang="en-US">
                <a:solidFill>
                  <a:schemeClr val="dk2"/>
                </a:solidFill>
              </a:rPr>
              <a:t>6-sigma quality assays – more trust in results and fewer expected reruns </a:t>
            </a:r>
            <a:endParaRPr/>
          </a:p>
          <a:p>
            <a:pPr marL="274320" lvl="0" indent="-274320" algn="l" rtl="0">
              <a:lnSpc>
                <a:spcPct val="120000"/>
              </a:lnSpc>
              <a:spcBef>
                <a:spcPts val="1800"/>
              </a:spcBef>
              <a:spcAft>
                <a:spcPts val="0"/>
              </a:spcAft>
              <a:buSzPts val="2400"/>
              <a:buChar char="▪"/>
            </a:pPr>
            <a:r>
              <a:rPr lang="en-US">
                <a:solidFill>
                  <a:schemeClr val="dk2"/>
                </a:solidFill>
              </a:rPr>
              <a:t>Less than 3.5 defects in one million tests</a:t>
            </a:r>
            <a:endParaRPr/>
          </a:p>
          <a:p>
            <a:pPr marL="274320" lvl="0" indent="-274320" algn="l" rtl="0">
              <a:lnSpc>
                <a:spcPct val="120000"/>
              </a:lnSpc>
              <a:spcBef>
                <a:spcPts val="1800"/>
              </a:spcBef>
              <a:spcAft>
                <a:spcPts val="0"/>
              </a:spcAft>
              <a:buSzPts val="2400"/>
              <a:buChar char="▪"/>
            </a:pPr>
            <a:r>
              <a:rPr lang="en-US">
                <a:solidFill>
                  <a:schemeClr val="dk2"/>
                </a:solidFill>
              </a:rPr>
              <a:t>Less QC performed</a:t>
            </a:r>
            <a:endParaRPr/>
          </a:p>
          <a:p>
            <a:pPr marL="274320" lvl="0" indent="-274320" algn="l" rtl="0">
              <a:lnSpc>
                <a:spcPct val="120000"/>
              </a:lnSpc>
              <a:spcBef>
                <a:spcPts val="1800"/>
              </a:spcBef>
              <a:spcAft>
                <a:spcPts val="0"/>
              </a:spcAft>
              <a:buSzPts val="2400"/>
              <a:buChar char="▪"/>
            </a:pPr>
            <a:r>
              <a:rPr lang="en-US">
                <a:solidFill>
                  <a:schemeClr val="dk2"/>
                </a:solidFill>
              </a:rPr>
              <a:t>Cost and Time Savings</a:t>
            </a:r>
            <a:endParaRPr/>
          </a:p>
          <a:p>
            <a:pPr marL="274320" lvl="0" indent="-274320" algn="l" rtl="0">
              <a:lnSpc>
                <a:spcPct val="120000"/>
              </a:lnSpc>
              <a:spcBef>
                <a:spcPts val="1800"/>
              </a:spcBef>
              <a:spcAft>
                <a:spcPts val="0"/>
              </a:spcAft>
              <a:buSzPts val="2400"/>
              <a:buChar char="▪"/>
            </a:pPr>
            <a:r>
              <a:rPr lang="en-US">
                <a:solidFill>
                  <a:schemeClr val="dk2"/>
                </a:solidFill>
              </a:rPr>
              <a:t>Lab now qualifies for Westgard QC six sigma lab. </a:t>
            </a:r>
            <a:endParaRPr/>
          </a:p>
          <a:p>
            <a:pPr marL="274320" lvl="0" indent="-121920" algn="l" rtl="0">
              <a:lnSpc>
                <a:spcPct val="120000"/>
              </a:lnSpc>
              <a:spcBef>
                <a:spcPts val="1800"/>
              </a:spcBef>
              <a:spcAft>
                <a:spcPts val="0"/>
              </a:spcAft>
              <a:buSzPts val="2400"/>
              <a:buNone/>
            </a:pPr>
            <a:endParaRPr b="1">
              <a:solidFill>
                <a:schemeClr val="dk2"/>
              </a:solidFill>
            </a:endParaRPr>
          </a:p>
          <a:p>
            <a:pPr marL="274320" lvl="0" indent="-121920" algn="l" rtl="0">
              <a:lnSpc>
                <a:spcPct val="120000"/>
              </a:lnSpc>
              <a:spcBef>
                <a:spcPts val="1800"/>
              </a:spcBef>
              <a:spcAft>
                <a:spcPts val="0"/>
              </a:spcAft>
              <a:buSzPts val="2400"/>
              <a:buNone/>
            </a:pPr>
            <a:endParaRPr b="1"/>
          </a:p>
          <a:p>
            <a:pPr marL="274320" lvl="0" indent="-121920" algn="l" rtl="0">
              <a:lnSpc>
                <a:spcPct val="120000"/>
              </a:lnSpc>
              <a:spcBef>
                <a:spcPts val="1800"/>
              </a:spcBef>
              <a:spcAft>
                <a:spcPts val="0"/>
              </a:spcAft>
              <a:buSzPts val="2400"/>
              <a:buNone/>
            </a:pPr>
            <a:endParaRPr b="1"/>
          </a:p>
        </p:txBody>
      </p:sp>
      <p:sp>
        <p:nvSpPr>
          <p:cNvPr id="576" name="Google Shape;576;p20"/>
          <p:cNvSpPr txBox="1"/>
          <p:nvPr/>
        </p:nvSpPr>
        <p:spPr>
          <a:xfrm>
            <a:off x="611610" y="6000790"/>
            <a:ext cx="4768411" cy="263320"/>
          </a:xfrm>
          <a:prstGeom prst="rect">
            <a:avLst/>
          </a:prstGeom>
          <a:noFill/>
          <a:ln>
            <a:noFill/>
          </a:ln>
        </p:spPr>
        <p:txBody>
          <a:bodyPr spcFirstLastPara="1" wrap="square" lIns="0" tIns="16925" rIns="0" bIns="0" anchor="t" anchorCtr="0">
            <a:spAutoFit/>
          </a:bodyPr>
          <a:lstStyle/>
          <a:p>
            <a:pPr marL="16933" marR="0" lvl="0" indent="0" algn="l" rtl="0">
              <a:spcBef>
                <a:spcPts val="0"/>
              </a:spcBef>
              <a:spcAft>
                <a:spcPts val="0"/>
              </a:spcAft>
              <a:buNone/>
            </a:pPr>
            <a:r>
              <a:rPr lang="en-US" sz="1600">
                <a:solidFill>
                  <a:srgbClr val="FFFFFF"/>
                </a:solidFill>
                <a:latin typeface="Calibri"/>
                <a:ea typeface="Calibri"/>
                <a:cs typeface="Calibri"/>
                <a:sym typeface="Calibri"/>
              </a:rPr>
              <a:t>c8000 sigma metrics www.westgard.com</a:t>
            </a:r>
            <a:endParaRPr/>
          </a:p>
        </p:txBody>
      </p:sp>
      <p:pic>
        <p:nvPicPr>
          <p:cNvPr id="577" name="Google Shape;577;p20" descr="graph with Alinity Chemistry Assays"/>
          <p:cNvPicPr preferRelativeResize="0"/>
          <p:nvPr/>
        </p:nvPicPr>
        <p:blipFill rotWithShape="1">
          <a:blip r:embed="rId3">
            <a:alphaModFix/>
          </a:blip>
          <a:srcRect/>
          <a:stretch/>
        </p:blipFill>
        <p:spPr>
          <a:xfrm>
            <a:off x="6290053" y="1524001"/>
            <a:ext cx="5415157" cy="4244260"/>
          </a:xfrm>
          <a:prstGeom prst="rect">
            <a:avLst/>
          </a:prstGeom>
          <a:noFill/>
          <a:ln>
            <a:noFill/>
          </a:ln>
        </p:spPr>
      </p:pic>
      <p:sp>
        <p:nvSpPr>
          <p:cNvPr id="578" name="Google Shape;578;p20"/>
          <p:cNvSpPr txBox="1"/>
          <p:nvPr/>
        </p:nvSpPr>
        <p:spPr>
          <a:xfrm>
            <a:off x="6632083" y="6000790"/>
            <a:ext cx="2967080" cy="263320"/>
          </a:xfrm>
          <a:prstGeom prst="rect">
            <a:avLst/>
          </a:prstGeom>
          <a:noFill/>
          <a:ln>
            <a:noFill/>
          </a:ln>
        </p:spPr>
        <p:txBody>
          <a:bodyPr spcFirstLastPara="1" wrap="square" lIns="0" tIns="16925" rIns="0" bIns="0" anchor="t" anchorCtr="0">
            <a:spAutoFit/>
          </a:bodyPr>
          <a:lstStyle/>
          <a:p>
            <a:pPr marL="16933" marR="0" lvl="0" indent="0" algn="l" rtl="0">
              <a:spcBef>
                <a:spcPts val="0"/>
              </a:spcBef>
              <a:spcAft>
                <a:spcPts val="0"/>
              </a:spcAft>
              <a:buNone/>
            </a:pPr>
            <a:r>
              <a:rPr lang="en-US" sz="1600">
                <a:solidFill>
                  <a:srgbClr val="7F7F7F"/>
                </a:solidFill>
                <a:latin typeface="Calibri"/>
                <a:ea typeface="Calibri"/>
                <a:cs typeface="Calibri"/>
                <a:sym typeface="Calibri"/>
              </a:rPr>
              <a:t>www.westgard.com</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Google Shape;583;p21"/>
          <p:cNvSpPr/>
          <p:nvPr/>
        </p:nvSpPr>
        <p:spPr>
          <a:xfrm>
            <a:off x="-1" y="893"/>
            <a:ext cx="12185778" cy="68562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sp>
        <p:nvSpPr>
          <p:cNvPr id="584" name="Google Shape;584;p21"/>
          <p:cNvSpPr txBox="1">
            <a:spLocks noGrp="1"/>
          </p:cNvSpPr>
          <p:nvPr>
            <p:ph type="title"/>
          </p:nvPr>
        </p:nvSpPr>
        <p:spPr>
          <a:xfrm>
            <a:off x="634834" y="641549"/>
            <a:ext cx="3417769" cy="55816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999"/>
              <a:buFont typeface="Calibri"/>
              <a:buNone/>
            </a:pPr>
            <a:r>
              <a:rPr lang="en-US" sz="4999"/>
              <a:t>Six Sigma Lab Certification</a:t>
            </a:r>
            <a:endParaRPr/>
          </a:p>
        </p:txBody>
      </p:sp>
      <p:sp>
        <p:nvSpPr>
          <p:cNvPr id="585" name="Google Shape;585;p21"/>
          <p:cNvSpPr/>
          <p:nvPr/>
        </p:nvSpPr>
        <p:spPr>
          <a:xfrm rot="5400000">
            <a:off x="1627026" y="3462710"/>
            <a:ext cx="5408791" cy="18283"/>
          </a:xfrm>
          <a:custGeom>
            <a:avLst/>
            <a:gdLst/>
            <a:ahLst/>
            <a:cxnLst/>
            <a:rect l="l" t="t" r="r" b="b"/>
            <a:pathLst>
              <a:path w="5408791" h="18283" fill="none" extrusionOk="0">
                <a:moveTo>
                  <a:pt x="0" y="0"/>
                </a:moveTo>
                <a:cubicBezTo>
                  <a:pt x="227445" y="-23676"/>
                  <a:pt x="392639" y="17013"/>
                  <a:pt x="567923" y="0"/>
                </a:cubicBezTo>
                <a:cubicBezTo>
                  <a:pt x="743207" y="-17013"/>
                  <a:pt x="1039999" y="11547"/>
                  <a:pt x="1298110" y="0"/>
                </a:cubicBezTo>
                <a:cubicBezTo>
                  <a:pt x="1556221" y="-11547"/>
                  <a:pt x="1739232" y="228"/>
                  <a:pt x="1920121" y="0"/>
                </a:cubicBezTo>
                <a:cubicBezTo>
                  <a:pt x="2101010" y="-228"/>
                  <a:pt x="2347905" y="11238"/>
                  <a:pt x="2488044" y="0"/>
                </a:cubicBezTo>
                <a:cubicBezTo>
                  <a:pt x="2628183" y="-11238"/>
                  <a:pt x="2861746" y="15147"/>
                  <a:pt x="3218231" y="0"/>
                </a:cubicBezTo>
                <a:cubicBezTo>
                  <a:pt x="3574716" y="-15147"/>
                  <a:pt x="3757262" y="-12209"/>
                  <a:pt x="3894330" y="0"/>
                </a:cubicBezTo>
                <a:cubicBezTo>
                  <a:pt x="4031398" y="12209"/>
                  <a:pt x="4399701" y="22807"/>
                  <a:pt x="4570428" y="0"/>
                </a:cubicBezTo>
                <a:cubicBezTo>
                  <a:pt x="4741155" y="-22807"/>
                  <a:pt x="5107118" y="35143"/>
                  <a:pt x="5408791" y="0"/>
                </a:cubicBezTo>
                <a:cubicBezTo>
                  <a:pt x="5408259" y="5552"/>
                  <a:pt x="5408950" y="10298"/>
                  <a:pt x="5408791" y="18283"/>
                </a:cubicBezTo>
                <a:cubicBezTo>
                  <a:pt x="5253181" y="24481"/>
                  <a:pt x="4985534" y="836"/>
                  <a:pt x="4840868" y="18283"/>
                </a:cubicBezTo>
                <a:cubicBezTo>
                  <a:pt x="4696202" y="35730"/>
                  <a:pt x="4522151" y="6415"/>
                  <a:pt x="4327033" y="18283"/>
                </a:cubicBezTo>
                <a:cubicBezTo>
                  <a:pt x="4131915" y="30151"/>
                  <a:pt x="3838229" y="51742"/>
                  <a:pt x="3596846" y="18283"/>
                </a:cubicBezTo>
                <a:cubicBezTo>
                  <a:pt x="3355463" y="-15176"/>
                  <a:pt x="3216495" y="-8554"/>
                  <a:pt x="3028923" y="18283"/>
                </a:cubicBezTo>
                <a:cubicBezTo>
                  <a:pt x="2841351" y="45120"/>
                  <a:pt x="2563851" y="5949"/>
                  <a:pt x="2298736" y="18283"/>
                </a:cubicBezTo>
                <a:cubicBezTo>
                  <a:pt x="2033621" y="30617"/>
                  <a:pt x="1714337" y="11065"/>
                  <a:pt x="1514461" y="18283"/>
                </a:cubicBezTo>
                <a:cubicBezTo>
                  <a:pt x="1314586" y="25501"/>
                  <a:pt x="1165062" y="-8741"/>
                  <a:pt x="892451" y="18283"/>
                </a:cubicBezTo>
                <a:cubicBezTo>
                  <a:pt x="619840" y="45307"/>
                  <a:pt x="333600" y="53104"/>
                  <a:pt x="0" y="18283"/>
                </a:cubicBezTo>
                <a:cubicBezTo>
                  <a:pt x="-85" y="11289"/>
                  <a:pt x="-520" y="6143"/>
                  <a:pt x="0" y="0"/>
                </a:cubicBezTo>
                <a:close/>
              </a:path>
              <a:path w="5408791" h="18283" extrusionOk="0">
                <a:moveTo>
                  <a:pt x="0" y="0"/>
                </a:moveTo>
                <a:cubicBezTo>
                  <a:pt x="236697" y="6934"/>
                  <a:pt x="424528" y="-29756"/>
                  <a:pt x="622011" y="0"/>
                </a:cubicBezTo>
                <a:cubicBezTo>
                  <a:pt x="819494" y="29756"/>
                  <a:pt x="940726" y="-5869"/>
                  <a:pt x="1135846" y="0"/>
                </a:cubicBezTo>
                <a:cubicBezTo>
                  <a:pt x="1330967" y="5869"/>
                  <a:pt x="1724216" y="30015"/>
                  <a:pt x="1920121" y="0"/>
                </a:cubicBezTo>
                <a:cubicBezTo>
                  <a:pt x="2116026" y="-30015"/>
                  <a:pt x="2367248" y="22324"/>
                  <a:pt x="2542132" y="0"/>
                </a:cubicBezTo>
                <a:cubicBezTo>
                  <a:pt x="2717016" y="-22324"/>
                  <a:pt x="2945324" y="-16375"/>
                  <a:pt x="3164143" y="0"/>
                </a:cubicBezTo>
                <a:cubicBezTo>
                  <a:pt x="3382962" y="16375"/>
                  <a:pt x="3726461" y="-22010"/>
                  <a:pt x="3948417" y="0"/>
                </a:cubicBezTo>
                <a:cubicBezTo>
                  <a:pt x="4170373" y="22010"/>
                  <a:pt x="4360066" y="-20293"/>
                  <a:pt x="4516340" y="0"/>
                </a:cubicBezTo>
                <a:cubicBezTo>
                  <a:pt x="4672614" y="20293"/>
                  <a:pt x="5081663" y="18402"/>
                  <a:pt x="5408791" y="0"/>
                </a:cubicBezTo>
                <a:cubicBezTo>
                  <a:pt x="5407892" y="8438"/>
                  <a:pt x="5408352" y="10638"/>
                  <a:pt x="5408791" y="18283"/>
                </a:cubicBezTo>
                <a:cubicBezTo>
                  <a:pt x="5246959" y="-2941"/>
                  <a:pt x="5119732" y="34840"/>
                  <a:pt x="4840868" y="18283"/>
                </a:cubicBezTo>
                <a:cubicBezTo>
                  <a:pt x="4562004" y="1726"/>
                  <a:pt x="4488380" y="51702"/>
                  <a:pt x="4164769" y="18283"/>
                </a:cubicBezTo>
                <a:cubicBezTo>
                  <a:pt x="3841158" y="-15136"/>
                  <a:pt x="3746315" y="27595"/>
                  <a:pt x="3542758" y="18283"/>
                </a:cubicBezTo>
                <a:cubicBezTo>
                  <a:pt x="3339201" y="8971"/>
                  <a:pt x="3133460" y="-19055"/>
                  <a:pt x="2758483" y="18283"/>
                </a:cubicBezTo>
                <a:cubicBezTo>
                  <a:pt x="2383507" y="55621"/>
                  <a:pt x="2315071" y="8717"/>
                  <a:pt x="1974209" y="18283"/>
                </a:cubicBezTo>
                <a:cubicBezTo>
                  <a:pt x="1633347" y="27849"/>
                  <a:pt x="1631333" y="40900"/>
                  <a:pt x="1406286" y="18283"/>
                </a:cubicBezTo>
                <a:cubicBezTo>
                  <a:pt x="1181239" y="-4334"/>
                  <a:pt x="973643" y="3624"/>
                  <a:pt x="730187" y="18283"/>
                </a:cubicBezTo>
                <a:cubicBezTo>
                  <a:pt x="486731" y="32942"/>
                  <a:pt x="249083" y="10151"/>
                  <a:pt x="0" y="18283"/>
                </a:cubicBezTo>
                <a:cubicBezTo>
                  <a:pt x="160" y="10086"/>
                  <a:pt x="-801" y="7647"/>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Calibri"/>
              <a:ea typeface="Calibri"/>
              <a:cs typeface="Calibri"/>
              <a:sym typeface="Calibri"/>
            </a:endParaRPr>
          </a:p>
        </p:txBody>
      </p:sp>
      <p:grpSp>
        <p:nvGrpSpPr>
          <p:cNvPr id="586" name="Google Shape;586;p21"/>
          <p:cNvGrpSpPr/>
          <p:nvPr/>
        </p:nvGrpSpPr>
        <p:grpSpPr>
          <a:xfrm>
            <a:off x="4646807" y="642224"/>
            <a:ext cx="6898715" cy="5533347"/>
            <a:chOff x="0" y="675"/>
            <a:chExt cx="6898715" cy="5533347"/>
          </a:xfrm>
        </p:grpSpPr>
        <p:cxnSp>
          <p:nvCxnSpPr>
            <p:cNvPr id="587" name="Google Shape;587;p21"/>
            <p:cNvCxnSpPr/>
            <p:nvPr/>
          </p:nvCxnSpPr>
          <p:spPr>
            <a:xfrm>
              <a:off x="0" y="675"/>
              <a:ext cx="6898715"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588" name="Google Shape;588;p21"/>
            <p:cNvSpPr/>
            <p:nvPr/>
          </p:nvSpPr>
          <p:spPr>
            <a:xfrm>
              <a:off x="0" y="675"/>
              <a:ext cx="6898715" cy="11066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txBox="1"/>
            <p:nvPr/>
          </p:nvSpPr>
          <p:spPr>
            <a:xfrm>
              <a:off x="0" y="675"/>
              <a:ext cx="6898715" cy="1106669"/>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en-US" sz="2600" dirty="0">
                  <a:solidFill>
                    <a:schemeClr val="dk1"/>
                  </a:solidFill>
                  <a:latin typeface="Calibri"/>
                  <a:ea typeface="Calibri"/>
                  <a:cs typeface="Calibri"/>
                  <a:sym typeface="Calibri"/>
                </a:rPr>
                <a:t>MC lab received the Six Sigma Lab Certification on 10/25/22</a:t>
              </a:r>
              <a:endParaRPr dirty="0"/>
            </a:p>
          </p:txBody>
        </p:sp>
        <p:cxnSp>
          <p:nvCxnSpPr>
            <p:cNvPr id="590" name="Google Shape;590;p21"/>
            <p:cNvCxnSpPr/>
            <p:nvPr/>
          </p:nvCxnSpPr>
          <p:spPr>
            <a:xfrm>
              <a:off x="0" y="1107345"/>
              <a:ext cx="6898715" cy="0"/>
            </a:xfrm>
            <a:prstGeom prst="straightConnector1">
              <a:avLst/>
            </a:prstGeom>
            <a:solidFill>
              <a:srgbClr val="D77850"/>
            </a:solidFill>
            <a:ln w="12700" cap="flat" cmpd="sng">
              <a:solidFill>
                <a:srgbClr val="D77850"/>
              </a:solidFill>
              <a:prstDash val="solid"/>
              <a:miter lim="800000"/>
              <a:headEnd type="none" w="sm" len="sm"/>
              <a:tailEnd type="none" w="sm" len="sm"/>
            </a:ln>
          </p:spPr>
        </p:cxnSp>
        <p:sp>
          <p:nvSpPr>
            <p:cNvPr id="591" name="Google Shape;591;p21"/>
            <p:cNvSpPr/>
            <p:nvPr/>
          </p:nvSpPr>
          <p:spPr>
            <a:xfrm>
              <a:off x="0" y="1107345"/>
              <a:ext cx="6898715" cy="11066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1"/>
            <p:cNvSpPr txBox="1"/>
            <p:nvPr/>
          </p:nvSpPr>
          <p:spPr>
            <a:xfrm>
              <a:off x="0" y="1107345"/>
              <a:ext cx="6898715" cy="1106669"/>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80</a:t>
              </a:r>
              <a:r>
                <a:rPr lang="en-US" sz="2600" baseline="30000">
                  <a:solidFill>
                    <a:schemeClr val="dk1"/>
                  </a:solidFill>
                  <a:latin typeface="Calibri"/>
                  <a:ea typeface="Calibri"/>
                  <a:cs typeface="Calibri"/>
                  <a:sym typeface="Calibri"/>
                </a:rPr>
                <a:t>th</a:t>
              </a:r>
              <a:r>
                <a:rPr lang="en-US" sz="2600">
                  <a:solidFill>
                    <a:schemeClr val="dk1"/>
                  </a:solidFill>
                  <a:latin typeface="Calibri"/>
                  <a:ea typeface="Calibri"/>
                  <a:cs typeface="Calibri"/>
                  <a:sym typeface="Calibri"/>
                </a:rPr>
                <a:t> Lab in the World to receive the Certification</a:t>
              </a:r>
              <a:endParaRPr/>
            </a:p>
          </p:txBody>
        </p:sp>
        <p:cxnSp>
          <p:nvCxnSpPr>
            <p:cNvPr id="593" name="Google Shape;593;p21"/>
            <p:cNvCxnSpPr/>
            <p:nvPr/>
          </p:nvCxnSpPr>
          <p:spPr>
            <a:xfrm>
              <a:off x="0" y="2214014"/>
              <a:ext cx="6898715" cy="0"/>
            </a:xfrm>
            <a:prstGeom prst="straightConnector1">
              <a:avLst/>
            </a:prstGeom>
            <a:solidFill>
              <a:srgbClr val="C47F6E"/>
            </a:solidFill>
            <a:ln w="12700" cap="flat" cmpd="sng">
              <a:solidFill>
                <a:srgbClr val="C47F6E"/>
              </a:solidFill>
              <a:prstDash val="solid"/>
              <a:miter lim="800000"/>
              <a:headEnd type="none" w="sm" len="sm"/>
              <a:tailEnd type="none" w="sm" len="sm"/>
            </a:ln>
          </p:spPr>
        </p:cxnSp>
        <p:sp>
          <p:nvSpPr>
            <p:cNvPr id="594" name="Google Shape;594;p21"/>
            <p:cNvSpPr/>
            <p:nvPr/>
          </p:nvSpPr>
          <p:spPr>
            <a:xfrm>
              <a:off x="0" y="2214014"/>
              <a:ext cx="6898715" cy="11066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txBox="1"/>
            <p:nvPr/>
          </p:nvSpPr>
          <p:spPr>
            <a:xfrm>
              <a:off x="0" y="2214014"/>
              <a:ext cx="6898715" cy="1106669"/>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Our Quality Results also show that we are the best in Southern California.</a:t>
              </a:r>
              <a:endParaRPr/>
            </a:p>
          </p:txBody>
        </p:sp>
        <p:cxnSp>
          <p:nvCxnSpPr>
            <p:cNvPr id="596" name="Google Shape;596;p21"/>
            <p:cNvCxnSpPr/>
            <p:nvPr/>
          </p:nvCxnSpPr>
          <p:spPr>
            <a:xfrm>
              <a:off x="0" y="3320684"/>
              <a:ext cx="6898715" cy="0"/>
            </a:xfrm>
            <a:prstGeom prst="straightConnector1">
              <a:avLst/>
            </a:prstGeom>
            <a:solidFill>
              <a:srgbClr val="B38E8A"/>
            </a:solidFill>
            <a:ln w="12700" cap="flat" cmpd="sng">
              <a:solidFill>
                <a:srgbClr val="B38E8A"/>
              </a:solidFill>
              <a:prstDash val="solid"/>
              <a:miter lim="800000"/>
              <a:headEnd type="none" w="sm" len="sm"/>
              <a:tailEnd type="none" w="sm" len="sm"/>
            </a:ln>
          </p:spPr>
        </p:cxnSp>
        <p:sp>
          <p:nvSpPr>
            <p:cNvPr id="597" name="Google Shape;597;p21"/>
            <p:cNvSpPr/>
            <p:nvPr/>
          </p:nvSpPr>
          <p:spPr>
            <a:xfrm>
              <a:off x="0" y="3320684"/>
              <a:ext cx="6898715" cy="11066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1"/>
            <p:cNvSpPr txBox="1"/>
            <p:nvPr/>
          </p:nvSpPr>
          <p:spPr>
            <a:xfrm>
              <a:off x="0" y="3320684"/>
              <a:ext cx="6898715" cy="1106669"/>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In addition to the Lab Certification, 4 of our lead CLS staff received their Six Sigma Certification.</a:t>
              </a:r>
              <a:endParaRPr/>
            </a:p>
          </p:txBody>
        </p:sp>
        <p:cxnSp>
          <p:nvCxnSpPr>
            <p:cNvPr id="599" name="Google Shape;599;p21"/>
            <p:cNvCxnSpPr/>
            <p:nvPr/>
          </p:nvCxnSpPr>
          <p:spPr>
            <a:xfrm>
              <a:off x="0" y="4427353"/>
              <a:ext cx="6898715" cy="0"/>
            </a:xfrm>
            <a:prstGeom prst="straightConnector1">
              <a:avLst/>
            </a:prstGeom>
            <a:solidFill>
              <a:srgbClr val="A4A4A4"/>
            </a:solidFill>
            <a:ln w="12700" cap="flat" cmpd="sng">
              <a:solidFill>
                <a:srgbClr val="A4A4A4"/>
              </a:solidFill>
              <a:prstDash val="solid"/>
              <a:miter lim="800000"/>
              <a:headEnd type="none" w="sm" len="sm"/>
              <a:tailEnd type="none" w="sm" len="sm"/>
            </a:ln>
          </p:spPr>
        </p:cxnSp>
        <p:sp>
          <p:nvSpPr>
            <p:cNvPr id="600" name="Google Shape;600;p21"/>
            <p:cNvSpPr/>
            <p:nvPr/>
          </p:nvSpPr>
          <p:spPr>
            <a:xfrm>
              <a:off x="0" y="4427353"/>
              <a:ext cx="6898715" cy="110666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txBox="1"/>
            <p:nvPr/>
          </p:nvSpPr>
          <p:spPr>
            <a:xfrm>
              <a:off x="0" y="4427353"/>
              <a:ext cx="6898715" cy="1106669"/>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en-US" sz="2600">
                  <a:solidFill>
                    <a:schemeClr val="dk1"/>
                  </a:solidFill>
                  <a:latin typeface="Calibri"/>
                  <a:ea typeface="Calibri"/>
                  <a:cs typeface="Calibri"/>
                  <a:sym typeface="Calibri"/>
                </a:rPr>
                <a:t>77 essays have been certified as Six Sigma , in the process of converting additional essays.</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2"/>
          <p:cNvSpPr txBox="1">
            <a:spLocks noGrp="1"/>
          </p:cNvSpPr>
          <p:nvPr>
            <p:ph type="title"/>
          </p:nvPr>
        </p:nvSpPr>
        <p:spPr>
          <a:xfrm>
            <a:off x="3809009" y="126272"/>
            <a:ext cx="6726073" cy="137124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2"/>
              </a:buClr>
              <a:buSzPts val="3399"/>
              <a:buFont typeface="Arial Black"/>
              <a:buNone/>
            </a:pPr>
            <a:r>
              <a:rPr lang="en-US" sz="3399" b="1"/>
              <a:t>SIX SIGMA</a:t>
            </a:r>
            <a:r>
              <a:rPr lang="en-US" sz="3399"/>
              <a:t> – DEFINES THE </a:t>
            </a:r>
            <a:r>
              <a:rPr lang="en-US" sz="3399" i="1"/>
              <a:t>SHAPE</a:t>
            </a:r>
            <a:r>
              <a:rPr lang="en-US" sz="3399"/>
              <a:t> OF THE TARGET</a:t>
            </a:r>
            <a:endParaRPr/>
          </a:p>
        </p:txBody>
      </p:sp>
      <p:sp>
        <p:nvSpPr>
          <p:cNvPr id="607" name="Google Shape;607;p22"/>
          <p:cNvSpPr txBox="1">
            <a:spLocks noGrp="1"/>
          </p:cNvSpPr>
          <p:nvPr>
            <p:ph type="body" idx="1"/>
          </p:nvPr>
        </p:nvSpPr>
        <p:spPr>
          <a:xfrm>
            <a:off x="1980683" y="1600678"/>
            <a:ext cx="7618016" cy="45247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399"/>
              <a:buNone/>
            </a:pPr>
            <a:r>
              <a:rPr lang="en-US" sz="3399"/>
              <a:t>Defects Per Million (DPM)</a:t>
            </a:r>
            <a:br>
              <a:rPr lang="en-US" sz="3399"/>
            </a:br>
            <a:br>
              <a:rPr lang="en-US" sz="3399"/>
            </a:br>
            <a:br>
              <a:rPr lang="en-US" sz="3399"/>
            </a:br>
            <a:endParaRPr sz="3399"/>
          </a:p>
          <a:p>
            <a:pPr marL="0" lvl="0" indent="0" algn="l" rtl="0">
              <a:lnSpc>
                <a:spcPct val="90000"/>
              </a:lnSpc>
              <a:spcBef>
                <a:spcPts val="1280"/>
              </a:spcBef>
              <a:spcAft>
                <a:spcPts val="0"/>
              </a:spcAft>
              <a:buClr>
                <a:schemeClr val="dk1"/>
              </a:buClr>
              <a:buSzPts val="3399"/>
              <a:buNone/>
            </a:pPr>
            <a:endParaRPr sz="3399"/>
          </a:p>
          <a:p>
            <a:pPr marL="0" lvl="0" indent="0" algn="l" rtl="0">
              <a:lnSpc>
                <a:spcPct val="90000"/>
              </a:lnSpc>
              <a:spcBef>
                <a:spcPts val="1280"/>
              </a:spcBef>
              <a:spcAft>
                <a:spcPts val="0"/>
              </a:spcAft>
              <a:buClr>
                <a:schemeClr val="dk1"/>
              </a:buClr>
              <a:buSzPts val="3399"/>
              <a:buNone/>
            </a:pPr>
            <a:endParaRPr sz="3399"/>
          </a:p>
        </p:txBody>
      </p:sp>
      <p:pic>
        <p:nvPicPr>
          <p:cNvPr id="608" name="Google Shape;608;p22" descr="LargeTarget image"/>
          <p:cNvPicPr preferRelativeResize="0"/>
          <p:nvPr/>
        </p:nvPicPr>
        <p:blipFill rotWithShape="1">
          <a:blip r:embed="rId3">
            <a:alphaModFix/>
          </a:blip>
          <a:srcRect l="50000" t="1008" r="1999" b="50990"/>
          <a:stretch/>
        </p:blipFill>
        <p:spPr>
          <a:xfrm>
            <a:off x="1523604" y="1905397"/>
            <a:ext cx="5045349" cy="4951710"/>
          </a:xfrm>
          <a:prstGeom prst="rect">
            <a:avLst/>
          </a:prstGeom>
          <a:noFill/>
          <a:ln>
            <a:noFill/>
          </a:ln>
        </p:spPr>
      </p:pic>
      <p:sp>
        <p:nvSpPr>
          <p:cNvPr id="609" name="Google Shape;609;p22"/>
          <p:cNvSpPr/>
          <p:nvPr/>
        </p:nvSpPr>
        <p:spPr>
          <a:xfrm>
            <a:off x="4527960" y="2349782"/>
            <a:ext cx="6007122" cy="5237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799"/>
              <a:buFont typeface="Arial"/>
              <a:buNone/>
            </a:pPr>
            <a:r>
              <a:rPr lang="en-US" sz="2799">
                <a:solidFill>
                  <a:srgbClr val="000000"/>
                </a:solidFill>
                <a:latin typeface="Verdana"/>
                <a:ea typeface="Verdana"/>
                <a:cs typeface="Verdana"/>
                <a:sym typeface="Verdana"/>
              </a:rPr>
              <a:t>Scale of 0 to 6	</a:t>
            </a:r>
            <a:r>
              <a:rPr lang="en-US" sz="1799">
                <a:solidFill>
                  <a:srgbClr val="000000"/>
                </a:solidFill>
                <a:latin typeface="Verdana"/>
                <a:ea typeface="Verdana"/>
                <a:cs typeface="Verdana"/>
                <a:sym typeface="Verdana"/>
              </a:rPr>
              <a:t>(Sigma short-term scale)</a:t>
            </a:r>
            <a:endParaRPr/>
          </a:p>
        </p:txBody>
      </p:sp>
      <p:sp>
        <p:nvSpPr>
          <p:cNvPr id="610" name="Google Shape;610;p22"/>
          <p:cNvSpPr txBox="1"/>
          <p:nvPr/>
        </p:nvSpPr>
        <p:spPr>
          <a:xfrm>
            <a:off x="1523604" y="6395265"/>
            <a:ext cx="404708" cy="461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FF"/>
              </a:buClr>
              <a:buSzPts val="2399"/>
              <a:buFont typeface="Arial"/>
              <a:buNone/>
            </a:pPr>
            <a:r>
              <a:rPr lang="en-US" sz="2399" b="1">
                <a:solidFill>
                  <a:srgbClr val="FFFFFF"/>
                </a:solidFill>
                <a:latin typeface="Verdana"/>
                <a:ea typeface="Verdana"/>
                <a:cs typeface="Verdana"/>
                <a:sym typeface="Verdana"/>
              </a:rPr>
              <a:t>6</a:t>
            </a:r>
            <a:endParaRPr sz="1799" b="1">
              <a:solidFill>
                <a:srgbClr val="FFFFFF"/>
              </a:solidFill>
              <a:latin typeface="Verdana"/>
              <a:ea typeface="Verdana"/>
              <a:cs typeface="Verdana"/>
              <a:sym typeface="Verdana"/>
            </a:endParaRPr>
          </a:p>
        </p:txBody>
      </p:sp>
      <p:sp>
        <p:nvSpPr>
          <p:cNvPr id="611" name="Google Shape;611;p22"/>
          <p:cNvSpPr txBox="1"/>
          <p:nvPr/>
        </p:nvSpPr>
        <p:spPr>
          <a:xfrm>
            <a:off x="2225096" y="5681076"/>
            <a:ext cx="403120" cy="461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FF"/>
              </a:buClr>
              <a:buSzPts val="2399"/>
              <a:buFont typeface="Arial"/>
              <a:buNone/>
            </a:pPr>
            <a:r>
              <a:rPr lang="en-US" sz="2399" b="1">
                <a:solidFill>
                  <a:srgbClr val="FFFFFF"/>
                </a:solidFill>
                <a:latin typeface="Verdana"/>
                <a:ea typeface="Verdana"/>
                <a:cs typeface="Verdana"/>
                <a:sym typeface="Verdana"/>
              </a:rPr>
              <a:t>5</a:t>
            </a:r>
            <a:endParaRPr sz="1799" b="1">
              <a:solidFill>
                <a:srgbClr val="FFFFFF"/>
              </a:solidFill>
              <a:latin typeface="Verdana"/>
              <a:ea typeface="Verdana"/>
              <a:cs typeface="Verdana"/>
              <a:sym typeface="Verdana"/>
            </a:endParaRPr>
          </a:p>
        </p:txBody>
      </p:sp>
      <p:sp>
        <p:nvSpPr>
          <p:cNvPr id="612" name="Google Shape;612;p22"/>
          <p:cNvSpPr txBox="1"/>
          <p:nvPr/>
        </p:nvSpPr>
        <p:spPr>
          <a:xfrm>
            <a:off x="2890084" y="4954191"/>
            <a:ext cx="404707" cy="461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FF"/>
              </a:buClr>
              <a:buSzPts val="2399"/>
              <a:buFont typeface="Arial"/>
              <a:buNone/>
            </a:pPr>
            <a:r>
              <a:rPr lang="en-US" sz="2399" b="1">
                <a:solidFill>
                  <a:srgbClr val="FFFFFF"/>
                </a:solidFill>
                <a:latin typeface="Verdana"/>
                <a:ea typeface="Verdana"/>
                <a:cs typeface="Verdana"/>
                <a:sym typeface="Verdana"/>
              </a:rPr>
              <a:t>4</a:t>
            </a:r>
            <a:endParaRPr sz="1799" b="1">
              <a:solidFill>
                <a:srgbClr val="FFFFFF"/>
              </a:solidFill>
              <a:latin typeface="Verdana"/>
              <a:ea typeface="Verdana"/>
              <a:cs typeface="Verdana"/>
              <a:sym typeface="Verdana"/>
            </a:endParaRPr>
          </a:p>
        </p:txBody>
      </p:sp>
      <p:sp>
        <p:nvSpPr>
          <p:cNvPr id="613" name="Google Shape;613;p22"/>
          <p:cNvSpPr txBox="1"/>
          <p:nvPr/>
        </p:nvSpPr>
        <p:spPr>
          <a:xfrm>
            <a:off x="3667757" y="4236827"/>
            <a:ext cx="404707" cy="461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FF"/>
              </a:buClr>
              <a:buSzPts val="2399"/>
              <a:buFont typeface="Arial"/>
              <a:buNone/>
            </a:pPr>
            <a:r>
              <a:rPr lang="en-US" sz="2399" b="1">
                <a:solidFill>
                  <a:srgbClr val="FFFFFF"/>
                </a:solidFill>
                <a:latin typeface="Verdana"/>
                <a:ea typeface="Verdana"/>
                <a:cs typeface="Verdana"/>
                <a:sym typeface="Verdana"/>
              </a:rPr>
              <a:t>3</a:t>
            </a:r>
            <a:endParaRPr sz="1799" b="1">
              <a:solidFill>
                <a:srgbClr val="FFFFFF"/>
              </a:solidFill>
              <a:latin typeface="Verdana"/>
              <a:ea typeface="Verdana"/>
              <a:cs typeface="Verdana"/>
              <a:sym typeface="Verdana"/>
            </a:endParaRPr>
          </a:p>
        </p:txBody>
      </p:sp>
      <p:sp>
        <p:nvSpPr>
          <p:cNvPr id="614" name="Google Shape;614;p22"/>
          <p:cNvSpPr txBox="1"/>
          <p:nvPr/>
        </p:nvSpPr>
        <p:spPr>
          <a:xfrm>
            <a:off x="4488282" y="3433762"/>
            <a:ext cx="404708" cy="461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FF"/>
              </a:buClr>
              <a:buSzPts val="2399"/>
              <a:buFont typeface="Arial"/>
              <a:buNone/>
            </a:pPr>
            <a:r>
              <a:rPr lang="en-US" sz="2399" b="1">
                <a:solidFill>
                  <a:srgbClr val="FFFFFF"/>
                </a:solidFill>
                <a:latin typeface="Verdana"/>
                <a:ea typeface="Verdana"/>
                <a:cs typeface="Verdana"/>
                <a:sym typeface="Verdana"/>
              </a:rPr>
              <a:t>2</a:t>
            </a:r>
            <a:endParaRPr sz="1799" b="1">
              <a:solidFill>
                <a:srgbClr val="FFFFFF"/>
              </a:solidFill>
              <a:latin typeface="Verdana"/>
              <a:ea typeface="Verdana"/>
              <a:cs typeface="Verdana"/>
              <a:sym typeface="Verdana"/>
            </a:endParaRPr>
          </a:p>
        </p:txBody>
      </p:sp>
      <p:sp>
        <p:nvSpPr>
          <p:cNvPr id="615" name="Google Shape;615;p22"/>
          <p:cNvSpPr txBox="1"/>
          <p:nvPr/>
        </p:nvSpPr>
        <p:spPr>
          <a:xfrm>
            <a:off x="2006077" y="6395265"/>
            <a:ext cx="6407069" cy="46184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399"/>
              <a:buFont typeface="Arial"/>
              <a:buNone/>
            </a:pPr>
            <a:r>
              <a:rPr lang="en-US" sz="2399" b="1">
                <a:solidFill>
                  <a:srgbClr val="000000"/>
                </a:solidFill>
                <a:latin typeface="Verdana"/>
                <a:ea typeface="Verdana"/>
                <a:cs typeface="Verdana"/>
                <a:sym typeface="Verdana"/>
              </a:rPr>
              <a:t>World Class Performance (3.4 DPM)</a:t>
            </a:r>
            <a:endParaRPr sz="1799" b="1">
              <a:solidFill>
                <a:srgbClr val="000000"/>
              </a:solidFill>
              <a:latin typeface="Verdana"/>
              <a:ea typeface="Verdana"/>
              <a:cs typeface="Verdana"/>
              <a:sym typeface="Verdana"/>
            </a:endParaRPr>
          </a:p>
        </p:txBody>
      </p:sp>
      <p:sp>
        <p:nvSpPr>
          <p:cNvPr id="616" name="Google Shape;616;p22"/>
          <p:cNvSpPr/>
          <p:nvPr/>
        </p:nvSpPr>
        <p:spPr>
          <a:xfrm>
            <a:off x="4072464" y="4246351"/>
            <a:ext cx="6724486" cy="70784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999"/>
              <a:buFont typeface="Arial"/>
              <a:buNone/>
            </a:pPr>
            <a:r>
              <a:rPr lang="en-US" sz="1999" b="1">
                <a:solidFill>
                  <a:srgbClr val="000000"/>
                </a:solidFill>
                <a:latin typeface="Verdana"/>
                <a:ea typeface="Verdana"/>
                <a:cs typeface="Verdana"/>
                <a:sym typeface="Verdana"/>
              </a:rPr>
              <a:t>3 Sigma is minimum for any business or manufacturing process </a:t>
            </a:r>
            <a:r>
              <a:rPr lang="en-US" sz="1400" b="1">
                <a:solidFill>
                  <a:srgbClr val="000000"/>
                </a:solidFill>
                <a:latin typeface="Verdana"/>
                <a:ea typeface="Verdana"/>
                <a:cs typeface="Verdana"/>
                <a:sym typeface="Verdana"/>
              </a:rPr>
              <a:t>(66,807 dpm)</a:t>
            </a:r>
            <a:endParaRPr sz="1999" b="1">
              <a:solidFill>
                <a:srgbClr val="000000"/>
              </a:solidFill>
              <a:latin typeface="Verdana"/>
              <a:ea typeface="Verdana"/>
              <a:cs typeface="Verdana"/>
              <a:sym typeface="Verdana"/>
            </a:endParaRPr>
          </a:p>
        </p:txBody>
      </p:sp>
      <p:sp>
        <p:nvSpPr>
          <p:cNvPr id="617" name="Google Shape;617;p22"/>
          <p:cNvSpPr txBox="1"/>
          <p:nvPr/>
        </p:nvSpPr>
        <p:spPr>
          <a:xfrm>
            <a:off x="8413146" y="6626186"/>
            <a:ext cx="1166058" cy="244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000000"/>
                </a:solidFill>
                <a:latin typeface="Arial"/>
                <a:ea typeface="Arial"/>
                <a:cs typeface="Arial"/>
                <a:sym typeface="Arial"/>
              </a:rPr>
              <a:t>ADD-00060790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500"/>
                                        <p:tgtEl>
                                          <p:spTgt spid="608"/>
                                        </p:tgtEl>
                                      </p:cBhvr>
                                    </p:animEffect>
                                  </p:childTnLst>
                                </p:cTn>
                              </p:par>
                              <p:par>
                                <p:cTn id="8" presetID="1" presetClass="entr" presetSubtype="0" fill="hold" nodeType="withEffect">
                                  <p:stCondLst>
                                    <p:cond delay="0"/>
                                  </p:stCondLst>
                                  <p:childTnLst>
                                    <p:set>
                                      <p:cBhvr>
                                        <p:cTn id="9" dur="1" fill="hold">
                                          <p:stCondLst>
                                            <p:cond delay="0"/>
                                          </p:stCondLst>
                                        </p:cTn>
                                        <p:tgtEl>
                                          <p:spTgt spid="609"/>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614"/>
                                        </p:tgtEl>
                                        <p:attrNameLst>
                                          <p:attrName>style.visibility</p:attrName>
                                        </p:attrNameLst>
                                      </p:cBhvr>
                                      <p:to>
                                        <p:strVal val="visible"/>
                                      </p:to>
                                    </p:set>
                                    <p:animEffect transition="in" filter="fade">
                                      <p:cBhvr>
                                        <p:cTn id="12" dur="1000"/>
                                        <p:tgtEl>
                                          <p:spTgt spid="614"/>
                                        </p:tgtEl>
                                      </p:cBhvr>
                                    </p:animEffect>
                                  </p:childTnLst>
                                </p:cTn>
                              </p:par>
                              <p:par>
                                <p:cTn id="13" presetID="10" presetClass="entr" presetSubtype="0" fill="hold" nodeType="withEffect">
                                  <p:stCondLst>
                                    <p:cond delay="0"/>
                                  </p:stCondLst>
                                  <p:childTnLst>
                                    <p:set>
                                      <p:cBhvr>
                                        <p:cTn id="14" dur="1" fill="hold">
                                          <p:stCondLst>
                                            <p:cond delay="0"/>
                                          </p:stCondLst>
                                        </p:cTn>
                                        <p:tgtEl>
                                          <p:spTgt spid="613"/>
                                        </p:tgtEl>
                                        <p:attrNameLst>
                                          <p:attrName>style.visibility</p:attrName>
                                        </p:attrNameLst>
                                      </p:cBhvr>
                                      <p:to>
                                        <p:strVal val="visible"/>
                                      </p:to>
                                    </p:set>
                                    <p:animEffect transition="in" filter="fade">
                                      <p:cBhvr>
                                        <p:cTn id="15" dur="1000"/>
                                        <p:tgtEl>
                                          <p:spTgt spid="613"/>
                                        </p:tgtEl>
                                      </p:cBhvr>
                                    </p:animEffect>
                                  </p:childTnLst>
                                </p:cTn>
                              </p:par>
                              <p:par>
                                <p:cTn id="16" presetID="10" presetClass="entr" presetSubtype="0" fill="hold" nodeType="withEffect">
                                  <p:stCondLst>
                                    <p:cond delay="0"/>
                                  </p:stCondLst>
                                  <p:childTnLst>
                                    <p:set>
                                      <p:cBhvr>
                                        <p:cTn id="17" dur="1" fill="hold">
                                          <p:stCondLst>
                                            <p:cond delay="0"/>
                                          </p:stCondLst>
                                        </p:cTn>
                                        <p:tgtEl>
                                          <p:spTgt spid="612"/>
                                        </p:tgtEl>
                                        <p:attrNameLst>
                                          <p:attrName>style.visibility</p:attrName>
                                        </p:attrNameLst>
                                      </p:cBhvr>
                                      <p:to>
                                        <p:strVal val="visible"/>
                                      </p:to>
                                    </p:set>
                                    <p:animEffect transition="in" filter="fade">
                                      <p:cBhvr>
                                        <p:cTn id="18" dur="1000"/>
                                        <p:tgtEl>
                                          <p:spTgt spid="612"/>
                                        </p:tgtEl>
                                      </p:cBhvr>
                                    </p:animEffect>
                                  </p:childTnLst>
                                </p:cTn>
                              </p:par>
                              <p:par>
                                <p:cTn id="19" presetID="10" presetClass="entr" presetSubtype="0" fill="hold" nodeType="withEffect">
                                  <p:stCondLst>
                                    <p:cond delay="0"/>
                                  </p:stCondLst>
                                  <p:childTnLst>
                                    <p:set>
                                      <p:cBhvr>
                                        <p:cTn id="20" dur="1" fill="hold">
                                          <p:stCondLst>
                                            <p:cond delay="0"/>
                                          </p:stCondLst>
                                        </p:cTn>
                                        <p:tgtEl>
                                          <p:spTgt spid="611"/>
                                        </p:tgtEl>
                                        <p:attrNameLst>
                                          <p:attrName>style.visibility</p:attrName>
                                        </p:attrNameLst>
                                      </p:cBhvr>
                                      <p:to>
                                        <p:strVal val="visible"/>
                                      </p:to>
                                    </p:set>
                                    <p:animEffect transition="in" filter="fade">
                                      <p:cBhvr>
                                        <p:cTn id="21" dur="1000"/>
                                        <p:tgtEl>
                                          <p:spTgt spid="611"/>
                                        </p:tgtEl>
                                      </p:cBhvr>
                                    </p:animEffect>
                                  </p:childTnLst>
                                </p:cTn>
                              </p:par>
                              <p:par>
                                <p:cTn id="22" presetID="10" presetClass="entr" presetSubtype="0" fill="hold" nodeType="withEffect">
                                  <p:stCondLst>
                                    <p:cond delay="0"/>
                                  </p:stCondLst>
                                  <p:childTnLst>
                                    <p:set>
                                      <p:cBhvr>
                                        <p:cTn id="23" dur="1" fill="hold">
                                          <p:stCondLst>
                                            <p:cond delay="0"/>
                                          </p:stCondLst>
                                        </p:cTn>
                                        <p:tgtEl>
                                          <p:spTgt spid="610"/>
                                        </p:tgtEl>
                                        <p:attrNameLst>
                                          <p:attrName>style.visibility</p:attrName>
                                        </p:attrNameLst>
                                      </p:cBhvr>
                                      <p:to>
                                        <p:strVal val="visible"/>
                                      </p:to>
                                    </p:set>
                                    <p:animEffect transition="in" filter="fade">
                                      <p:cBhvr>
                                        <p:cTn id="24" dur="1000"/>
                                        <p:tgtEl>
                                          <p:spTgt spid="6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3"/>
          <p:cNvSpPr txBox="1">
            <a:spLocks noGrp="1"/>
          </p:cNvSpPr>
          <p:nvPr>
            <p:ph type="title"/>
          </p:nvPr>
        </p:nvSpPr>
        <p:spPr>
          <a:xfrm>
            <a:off x="3809007" y="222707"/>
            <a:ext cx="5789692" cy="1371243"/>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2"/>
              </a:buClr>
              <a:buSzPts val="4000"/>
              <a:buFont typeface="Arial Black"/>
              <a:buNone/>
            </a:pPr>
            <a:r>
              <a:rPr lang="en-US" sz="4000"/>
              <a:t>PERFORMANCE</a:t>
            </a:r>
            <a:endParaRPr/>
          </a:p>
        </p:txBody>
      </p:sp>
      <p:sp>
        <p:nvSpPr>
          <p:cNvPr id="623" name="Google Shape;623;p23"/>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solidFill>
                  <a:srgbClr val="D1282E"/>
                </a:solidFill>
                <a:latin typeface="Tahoma"/>
                <a:ea typeface="Tahoma"/>
                <a:cs typeface="Tahoma"/>
                <a:sym typeface="Tahoma"/>
              </a:rPr>
              <a:t>23</a:t>
            </a:fld>
            <a:endParaRPr>
              <a:solidFill>
                <a:srgbClr val="D1282E"/>
              </a:solidFill>
              <a:latin typeface="Tahoma"/>
              <a:ea typeface="Tahoma"/>
              <a:cs typeface="Tahoma"/>
              <a:sym typeface="Tahoma"/>
            </a:endParaRPr>
          </a:p>
        </p:txBody>
      </p:sp>
      <p:graphicFrame>
        <p:nvGraphicFramePr>
          <p:cNvPr id="624" name="Google Shape;624;p23" descr="graph of specific lab measures "/>
          <p:cNvGraphicFramePr/>
          <p:nvPr>
            <p:extLst>
              <p:ext uri="{D42A27DB-BD31-4B8C-83A1-F6EECF244321}">
                <p14:modId xmlns:p14="http://schemas.microsoft.com/office/powerpoint/2010/main" val="2733466960"/>
              </p:ext>
            </p:extLst>
          </p:nvPr>
        </p:nvGraphicFramePr>
        <p:xfrm>
          <a:off x="1536300" y="1448316"/>
          <a:ext cx="5396094" cy="31995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5" name="Google Shape;625;p23" descr="graph of specific lab measures "/>
          <p:cNvGraphicFramePr/>
          <p:nvPr>
            <p:extLst>
              <p:ext uri="{D42A27DB-BD31-4B8C-83A1-F6EECF244321}">
                <p14:modId xmlns:p14="http://schemas.microsoft.com/office/powerpoint/2010/main" val="2167303124"/>
              </p:ext>
            </p:extLst>
          </p:nvPr>
        </p:nvGraphicFramePr>
        <p:xfrm>
          <a:off x="1504558" y="3803553"/>
          <a:ext cx="5396094" cy="30472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26" name="Google Shape;626;p23"/>
          <p:cNvGraphicFramePr/>
          <p:nvPr/>
        </p:nvGraphicFramePr>
        <p:xfrm>
          <a:off x="6627673" y="3123927"/>
          <a:ext cx="4037550" cy="1371200"/>
        </p:xfrm>
        <a:graphic>
          <a:graphicData uri="http://schemas.openxmlformats.org/drawingml/2006/table">
            <a:tbl>
              <a:tblPr firstRow="1" firstCol="1" bandRow="1">
                <a:solidFill>
                  <a:schemeClr val="accent1"/>
                </a:solidFill>
                <a:tableStyleId>{50C74701-D42C-4A97-B8A8-35AFA249D5F2}</a:tableStyleId>
              </a:tblPr>
              <a:tblGrid>
                <a:gridCol w="1039950">
                  <a:extLst>
                    <a:ext uri="{9D8B030D-6E8A-4147-A177-3AD203B41FA5}">
                      <a16:colId xmlns:a16="http://schemas.microsoft.com/office/drawing/2014/main" val="20000"/>
                    </a:ext>
                  </a:extLst>
                </a:gridCol>
                <a:gridCol w="1001500">
                  <a:extLst>
                    <a:ext uri="{9D8B030D-6E8A-4147-A177-3AD203B41FA5}">
                      <a16:colId xmlns:a16="http://schemas.microsoft.com/office/drawing/2014/main" val="20001"/>
                    </a:ext>
                  </a:extLst>
                </a:gridCol>
                <a:gridCol w="1028300">
                  <a:extLst>
                    <a:ext uri="{9D8B030D-6E8A-4147-A177-3AD203B41FA5}">
                      <a16:colId xmlns:a16="http://schemas.microsoft.com/office/drawing/2014/main" val="20002"/>
                    </a:ext>
                  </a:extLst>
                </a:gridCol>
                <a:gridCol w="967800">
                  <a:extLst>
                    <a:ext uri="{9D8B030D-6E8A-4147-A177-3AD203B41FA5}">
                      <a16:colId xmlns:a16="http://schemas.microsoft.com/office/drawing/2014/main" val="20003"/>
                    </a:ext>
                  </a:extLst>
                </a:gridCol>
              </a:tblGrid>
              <a:tr h="401325">
                <a:tc>
                  <a:txBody>
                    <a:bodyPr/>
                    <a:lstStyle/>
                    <a:p>
                      <a:pPr marL="0" marR="0" lvl="0" indent="0" algn="ctr" rtl="0">
                        <a:lnSpc>
                          <a:spcPct val="115000"/>
                        </a:lnSpc>
                        <a:spcBef>
                          <a:spcPts val="0"/>
                        </a:spcBef>
                        <a:spcAft>
                          <a:spcPts val="0"/>
                        </a:spcAft>
                        <a:buNone/>
                      </a:pPr>
                      <a:r>
                        <a:rPr lang="en-US" sz="1100" u="none" strike="noStrike" cap="none"/>
                        <a:t>Urine Assays</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Alinity 1</a:t>
                      </a:r>
                      <a:endParaRPr sz="1000" u="none" strike="noStrike" cap="none"/>
                    </a:p>
                    <a:p>
                      <a:pPr marL="0" marR="0" lvl="0" indent="0" algn="ctr" rtl="0">
                        <a:lnSpc>
                          <a:spcPct val="115000"/>
                        </a:lnSpc>
                        <a:spcBef>
                          <a:spcPts val="0"/>
                        </a:spcBef>
                        <a:spcAft>
                          <a:spcPts val="0"/>
                        </a:spcAft>
                        <a:buNone/>
                      </a:pPr>
                      <a:r>
                        <a:rPr lang="en-US" sz="1100" u="none" strike="noStrike" cap="none"/>
                        <a:t> Verified</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Alinity 2</a:t>
                      </a:r>
                      <a:endParaRPr sz="1000" u="none" strike="noStrike" cap="none"/>
                    </a:p>
                    <a:p>
                      <a:pPr marL="0" marR="0" lvl="0" indent="0" algn="ctr" rtl="0">
                        <a:lnSpc>
                          <a:spcPct val="115000"/>
                        </a:lnSpc>
                        <a:spcBef>
                          <a:spcPts val="0"/>
                        </a:spcBef>
                        <a:spcAft>
                          <a:spcPts val="0"/>
                        </a:spcAft>
                        <a:buNone/>
                      </a:pPr>
                      <a:r>
                        <a:rPr lang="en-US" sz="1100" u="none" strike="noStrike" cap="none"/>
                        <a:t> Verified</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Alinity 3</a:t>
                      </a:r>
                      <a:endParaRPr sz="1000" u="none" strike="noStrike" cap="none"/>
                    </a:p>
                    <a:p>
                      <a:pPr marL="0" marR="0" lvl="0" indent="0" algn="ctr" rtl="0">
                        <a:lnSpc>
                          <a:spcPct val="115000"/>
                        </a:lnSpc>
                        <a:spcBef>
                          <a:spcPts val="0"/>
                        </a:spcBef>
                        <a:spcAft>
                          <a:spcPts val="0"/>
                        </a:spcAft>
                        <a:buNone/>
                      </a:pPr>
                      <a:r>
                        <a:rPr lang="en-US" sz="1100" u="none" strike="noStrike" cap="none"/>
                        <a:t> Verified</a:t>
                      </a:r>
                      <a:endParaRPr sz="1000" u="none" strike="noStrike" cap="none">
                        <a:latin typeface="Calibri"/>
                        <a:ea typeface="Calibri"/>
                        <a:cs typeface="Calibri"/>
                        <a:sym typeface="Calibri"/>
                      </a:endParaRPr>
                    </a:p>
                  </a:txBody>
                  <a:tcPr marL="68550" marR="68550" marT="0" marB="0"/>
                </a:tc>
                <a:extLst>
                  <a:ext uri="{0D108BD9-81ED-4DB2-BD59-A6C34878D82A}">
                    <a16:rowId xmlns:a16="http://schemas.microsoft.com/office/drawing/2014/main" val="10000"/>
                  </a:ext>
                </a:extLst>
              </a:tr>
              <a:tr h="193975">
                <a:tc>
                  <a:txBody>
                    <a:bodyPr/>
                    <a:lstStyle/>
                    <a:p>
                      <a:pPr marL="0" marR="0" lvl="0" indent="0" algn="ctr" rtl="0">
                        <a:lnSpc>
                          <a:spcPct val="115000"/>
                        </a:lnSpc>
                        <a:spcBef>
                          <a:spcPts val="0"/>
                        </a:spcBef>
                        <a:spcAft>
                          <a:spcPts val="0"/>
                        </a:spcAft>
                        <a:buNone/>
                      </a:pPr>
                      <a:r>
                        <a:rPr lang="en-US" sz="1100" u="none" strike="noStrike" cap="none"/>
                        <a:t>Chloride, U</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nchor="ctr"/>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tc>
                <a:extLst>
                  <a:ext uri="{0D108BD9-81ED-4DB2-BD59-A6C34878D82A}">
                    <a16:rowId xmlns:a16="http://schemas.microsoft.com/office/drawing/2014/main" val="10001"/>
                  </a:ext>
                </a:extLst>
              </a:tr>
              <a:tr h="193975">
                <a:tc>
                  <a:txBody>
                    <a:bodyPr/>
                    <a:lstStyle/>
                    <a:p>
                      <a:pPr marL="0" marR="0" lvl="0" indent="0" algn="ctr" rtl="0">
                        <a:lnSpc>
                          <a:spcPct val="115000"/>
                        </a:lnSpc>
                        <a:spcBef>
                          <a:spcPts val="0"/>
                        </a:spcBef>
                        <a:spcAft>
                          <a:spcPts val="0"/>
                        </a:spcAft>
                        <a:buNone/>
                      </a:pPr>
                      <a:r>
                        <a:rPr lang="en-US" sz="1100" u="none" strike="noStrike" cap="none"/>
                        <a:t>Creatinine, U</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nchor="ctr"/>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tc>
                <a:extLst>
                  <a:ext uri="{0D108BD9-81ED-4DB2-BD59-A6C34878D82A}">
                    <a16:rowId xmlns:a16="http://schemas.microsoft.com/office/drawing/2014/main" val="10002"/>
                  </a:ext>
                </a:extLst>
              </a:tr>
              <a:tr h="193975">
                <a:tc>
                  <a:txBody>
                    <a:bodyPr/>
                    <a:lstStyle/>
                    <a:p>
                      <a:pPr marL="0" marR="0" lvl="0" indent="0" algn="ctr" rtl="0">
                        <a:lnSpc>
                          <a:spcPct val="115000"/>
                        </a:lnSpc>
                        <a:spcBef>
                          <a:spcPts val="0"/>
                        </a:spcBef>
                        <a:spcAft>
                          <a:spcPts val="0"/>
                        </a:spcAft>
                        <a:buNone/>
                      </a:pPr>
                      <a:r>
                        <a:rPr lang="en-US" sz="1100" u="none" strike="noStrike" cap="none"/>
                        <a:t>Potassium, U</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nchor="ctr"/>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tc>
                <a:extLst>
                  <a:ext uri="{0D108BD9-81ED-4DB2-BD59-A6C34878D82A}">
                    <a16:rowId xmlns:a16="http://schemas.microsoft.com/office/drawing/2014/main" val="10003"/>
                  </a:ext>
                </a:extLst>
              </a:tr>
              <a:tr h="193975">
                <a:tc>
                  <a:txBody>
                    <a:bodyPr/>
                    <a:lstStyle/>
                    <a:p>
                      <a:pPr marL="0" marR="0" lvl="0" indent="0" algn="ctr" rtl="0">
                        <a:lnSpc>
                          <a:spcPct val="115000"/>
                        </a:lnSpc>
                        <a:spcBef>
                          <a:spcPts val="0"/>
                        </a:spcBef>
                        <a:spcAft>
                          <a:spcPts val="0"/>
                        </a:spcAft>
                        <a:buNone/>
                      </a:pPr>
                      <a:r>
                        <a:rPr lang="en-US" sz="1100" u="none" strike="noStrike" cap="none"/>
                        <a:t>Sodium, U</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nchor="ctr"/>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tc>
                <a:extLst>
                  <a:ext uri="{0D108BD9-81ED-4DB2-BD59-A6C34878D82A}">
                    <a16:rowId xmlns:a16="http://schemas.microsoft.com/office/drawing/2014/main" val="10004"/>
                  </a:ext>
                </a:extLst>
              </a:tr>
              <a:tr h="193975">
                <a:tc>
                  <a:txBody>
                    <a:bodyPr/>
                    <a:lstStyle/>
                    <a:p>
                      <a:pPr marL="0" marR="0" lvl="0" indent="0" algn="ctr" rtl="0">
                        <a:lnSpc>
                          <a:spcPct val="115000"/>
                        </a:lnSpc>
                        <a:spcBef>
                          <a:spcPts val="0"/>
                        </a:spcBef>
                        <a:spcAft>
                          <a:spcPts val="0"/>
                        </a:spcAft>
                        <a:buNone/>
                      </a:pPr>
                      <a:r>
                        <a:rPr lang="en-US" sz="1100" u="none" strike="noStrike" cap="none"/>
                        <a:t>Urea N, U</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Five Sigma</a:t>
                      </a:r>
                      <a:endParaRPr sz="1000" u="none" strike="noStrike" cap="none">
                        <a:latin typeface="Calibri"/>
                        <a:ea typeface="Calibri"/>
                        <a:cs typeface="Calibri"/>
                        <a:sym typeface="Calibri"/>
                      </a:endParaRPr>
                    </a:p>
                  </a:txBody>
                  <a:tcPr marL="68550" marR="68550" marT="0" marB="0" anchor="ctr"/>
                </a:tc>
                <a:tc>
                  <a:txBody>
                    <a:bodyPr/>
                    <a:lstStyle/>
                    <a:p>
                      <a:pPr marL="0" marR="0" lvl="0" indent="0" algn="ctr" rtl="0">
                        <a:lnSpc>
                          <a:spcPct val="115000"/>
                        </a:lnSpc>
                        <a:spcBef>
                          <a:spcPts val="0"/>
                        </a:spcBef>
                        <a:spcAft>
                          <a:spcPts val="0"/>
                        </a:spcAft>
                        <a:buNone/>
                      </a:pPr>
                      <a:r>
                        <a:rPr lang="en-US" sz="1100" u="none" strike="noStrike" cap="none"/>
                        <a:t>Six Sigma</a:t>
                      </a:r>
                      <a:endParaRPr sz="1000" u="none" strike="noStrike" cap="none">
                        <a:latin typeface="Calibri"/>
                        <a:ea typeface="Calibri"/>
                        <a:cs typeface="Calibri"/>
                        <a:sym typeface="Calibri"/>
                      </a:endParaRPr>
                    </a:p>
                  </a:txBody>
                  <a:tcPr marL="68550" marR="68550" marT="0" marB="0"/>
                </a:tc>
                <a:tc>
                  <a:txBody>
                    <a:bodyPr/>
                    <a:lstStyle/>
                    <a:p>
                      <a:pPr marL="0" marR="0" lvl="0" indent="0" algn="ctr" rtl="0">
                        <a:lnSpc>
                          <a:spcPct val="115000"/>
                        </a:lnSpc>
                        <a:spcBef>
                          <a:spcPts val="0"/>
                        </a:spcBef>
                        <a:spcAft>
                          <a:spcPts val="0"/>
                        </a:spcAft>
                        <a:buNone/>
                      </a:pPr>
                      <a:r>
                        <a:rPr lang="en-US" sz="1100" u="none" strike="noStrike" cap="none"/>
                        <a:t>-</a:t>
                      </a:r>
                      <a:endParaRPr sz="1000" u="none" strike="noStrike" cap="none">
                        <a:latin typeface="Calibri"/>
                        <a:ea typeface="Calibri"/>
                        <a:cs typeface="Calibri"/>
                        <a:sym typeface="Calibri"/>
                      </a:endParaRPr>
                    </a:p>
                  </a:txBody>
                  <a:tcPr marL="68550" marR="68550" marT="0" marB="0"/>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24"/>
          <p:cNvSpPr txBox="1">
            <a:spLocks noGrp="1"/>
          </p:cNvSpPr>
          <p:nvPr>
            <p:ph type="title"/>
          </p:nvPr>
        </p:nvSpPr>
        <p:spPr>
          <a:xfrm>
            <a:off x="3809007" y="222707"/>
            <a:ext cx="5789692" cy="1371243"/>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2"/>
              </a:buClr>
              <a:buSzPts val="3500"/>
              <a:buFont typeface="Arial Black"/>
              <a:buNone/>
            </a:pPr>
            <a:r>
              <a:rPr lang="en-US"/>
              <a:t>PERFORMANCE MEASURES</a:t>
            </a:r>
            <a:endParaRPr/>
          </a:p>
        </p:txBody>
      </p:sp>
      <p:sp>
        <p:nvSpPr>
          <p:cNvPr id="632" name="Google Shape;632;p24"/>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solidFill>
                  <a:srgbClr val="D1282E"/>
                </a:solidFill>
                <a:latin typeface="Tahoma"/>
                <a:ea typeface="Tahoma"/>
                <a:cs typeface="Tahoma"/>
                <a:sym typeface="Tahoma"/>
              </a:rPr>
              <a:t>24</a:t>
            </a:fld>
            <a:endParaRPr>
              <a:solidFill>
                <a:srgbClr val="D1282E"/>
              </a:solidFill>
              <a:latin typeface="Tahoma"/>
              <a:ea typeface="Tahoma"/>
              <a:cs typeface="Tahoma"/>
              <a:sym typeface="Tahoma"/>
            </a:endParaRPr>
          </a:p>
        </p:txBody>
      </p:sp>
      <p:graphicFrame>
        <p:nvGraphicFramePr>
          <p:cNvPr id="633" name="Google Shape;633;p24" descr="graph of specific lab measures "/>
          <p:cNvGraphicFramePr/>
          <p:nvPr>
            <p:extLst>
              <p:ext uri="{D42A27DB-BD31-4B8C-83A1-F6EECF244321}">
                <p14:modId xmlns:p14="http://schemas.microsoft.com/office/powerpoint/2010/main" val="1824910930"/>
              </p:ext>
            </p:extLst>
          </p:nvPr>
        </p:nvGraphicFramePr>
        <p:xfrm>
          <a:off x="1726520" y="1769624"/>
          <a:ext cx="5938878" cy="41899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34" name="Google Shape;634;p24"/>
          <p:cNvGraphicFramePr/>
          <p:nvPr/>
        </p:nvGraphicFramePr>
        <p:xfrm>
          <a:off x="8227457" y="1605201"/>
          <a:ext cx="2159825" cy="4372500"/>
        </p:xfrm>
        <a:graphic>
          <a:graphicData uri="http://schemas.openxmlformats.org/drawingml/2006/table">
            <a:tbl>
              <a:tblPr firstRow="1" firstCol="1" bandRow="1">
                <a:solidFill>
                  <a:schemeClr val="accent3"/>
                </a:solidFill>
                <a:tableStyleId>{9F0C0EBB-742E-4D40-BBEB-AC352C3E6045}</a:tableStyleId>
              </a:tblPr>
              <a:tblGrid>
                <a:gridCol w="905150">
                  <a:extLst>
                    <a:ext uri="{9D8B030D-6E8A-4147-A177-3AD203B41FA5}">
                      <a16:colId xmlns:a16="http://schemas.microsoft.com/office/drawing/2014/main" val="20000"/>
                    </a:ext>
                  </a:extLst>
                </a:gridCol>
                <a:gridCol w="1254675">
                  <a:extLst>
                    <a:ext uri="{9D8B030D-6E8A-4147-A177-3AD203B41FA5}">
                      <a16:colId xmlns:a16="http://schemas.microsoft.com/office/drawing/2014/main" val="20001"/>
                    </a:ext>
                  </a:extLst>
                </a:gridCol>
              </a:tblGrid>
              <a:tr h="281250">
                <a:tc>
                  <a:txBody>
                    <a:bodyPr/>
                    <a:lstStyle/>
                    <a:p>
                      <a:pPr marL="0" marR="0" lvl="0" indent="0" algn="ctr" rtl="0">
                        <a:lnSpc>
                          <a:spcPct val="115000"/>
                        </a:lnSpc>
                        <a:spcBef>
                          <a:spcPts val="0"/>
                        </a:spcBef>
                        <a:spcAft>
                          <a:spcPts val="0"/>
                        </a:spcAft>
                        <a:buNone/>
                      </a:pPr>
                      <a:r>
                        <a:rPr lang="en-US" sz="800" u="none" strike="noStrike" cap="none"/>
                        <a:t>Immunoassays</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Alinity 1</a:t>
                      </a:r>
                      <a:endParaRPr sz="600" u="none" strike="noStrike" cap="none"/>
                    </a:p>
                    <a:p>
                      <a:pPr marL="0" marR="0" lvl="0" indent="0" algn="ctr" rtl="0">
                        <a:lnSpc>
                          <a:spcPct val="115000"/>
                        </a:lnSpc>
                        <a:spcBef>
                          <a:spcPts val="0"/>
                        </a:spcBef>
                        <a:spcAft>
                          <a:spcPts val="0"/>
                        </a:spcAft>
                        <a:buNone/>
                      </a:pPr>
                      <a:r>
                        <a:rPr lang="en-US" sz="800" u="none" strike="noStrike" cap="none"/>
                        <a:t> Verified</a:t>
                      </a:r>
                      <a:endParaRPr sz="600" u="none" strike="noStrike" cap="none">
                        <a:latin typeface="Calibri"/>
                        <a:ea typeface="Calibri"/>
                        <a:cs typeface="Calibri"/>
                        <a:sym typeface="Calibri"/>
                      </a:endParaRPr>
                    </a:p>
                  </a:txBody>
                  <a:tcPr marL="40500" marR="40500" marT="0" marB="0"/>
                </a:tc>
                <a:extLst>
                  <a:ext uri="{0D108BD9-81ED-4DB2-BD59-A6C34878D82A}">
                    <a16:rowId xmlns:a16="http://schemas.microsoft.com/office/drawing/2014/main" val="10000"/>
                  </a:ext>
                </a:extLst>
              </a:tr>
              <a:tr h="136375">
                <a:tc>
                  <a:txBody>
                    <a:bodyPr/>
                    <a:lstStyle/>
                    <a:p>
                      <a:pPr marL="0" marR="0" lvl="0" indent="0" algn="ctr" rtl="0">
                        <a:lnSpc>
                          <a:spcPct val="115000"/>
                        </a:lnSpc>
                        <a:spcBef>
                          <a:spcPts val="0"/>
                        </a:spcBef>
                        <a:spcAft>
                          <a:spcPts val="0"/>
                        </a:spcAft>
                        <a:buNone/>
                      </a:pPr>
                      <a:r>
                        <a:rPr lang="en-US" sz="800" u="none" strike="noStrike" cap="none"/>
                        <a:t>Acetaminophen</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01"/>
                  </a:ext>
                </a:extLst>
              </a:tr>
              <a:tr h="136375">
                <a:tc>
                  <a:txBody>
                    <a:bodyPr/>
                    <a:lstStyle/>
                    <a:p>
                      <a:pPr marL="0" marR="0" lvl="0" indent="0" algn="ctr" rtl="0">
                        <a:lnSpc>
                          <a:spcPct val="115000"/>
                        </a:lnSpc>
                        <a:spcBef>
                          <a:spcPts val="0"/>
                        </a:spcBef>
                        <a:spcAft>
                          <a:spcPts val="0"/>
                        </a:spcAft>
                        <a:buNone/>
                      </a:pPr>
                      <a:r>
                        <a:rPr lang="en-US" sz="800" u="none" strike="noStrike" cap="none"/>
                        <a:t>Anti-TPO</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02"/>
                  </a:ext>
                </a:extLst>
              </a:tr>
              <a:tr h="136375">
                <a:tc>
                  <a:txBody>
                    <a:bodyPr/>
                    <a:lstStyle/>
                    <a:p>
                      <a:pPr marL="0" marR="0" lvl="0" indent="0" algn="ctr" rtl="0">
                        <a:lnSpc>
                          <a:spcPct val="115000"/>
                        </a:lnSpc>
                        <a:spcBef>
                          <a:spcPts val="0"/>
                        </a:spcBef>
                        <a:spcAft>
                          <a:spcPts val="0"/>
                        </a:spcAft>
                        <a:buNone/>
                      </a:pPr>
                      <a:r>
                        <a:rPr lang="en-US" sz="800" u="none" strike="noStrike" cap="none"/>
                        <a:t>AFP</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Five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03"/>
                  </a:ext>
                </a:extLst>
              </a:tr>
              <a:tr h="136375">
                <a:tc>
                  <a:txBody>
                    <a:bodyPr/>
                    <a:lstStyle/>
                    <a:p>
                      <a:pPr marL="0" marR="0" lvl="0" indent="0" algn="ctr" rtl="0">
                        <a:lnSpc>
                          <a:spcPct val="115000"/>
                        </a:lnSpc>
                        <a:spcBef>
                          <a:spcPts val="0"/>
                        </a:spcBef>
                        <a:spcAft>
                          <a:spcPts val="0"/>
                        </a:spcAft>
                        <a:buNone/>
                      </a:pPr>
                      <a:r>
                        <a:rPr lang="en-US" sz="800" u="none" strike="noStrike" cap="none"/>
                        <a:t>CA 125</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04"/>
                  </a:ext>
                </a:extLst>
              </a:tr>
              <a:tr h="136375">
                <a:tc>
                  <a:txBody>
                    <a:bodyPr/>
                    <a:lstStyle/>
                    <a:p>
                      <a:pPr marL="0" marR="0" lvl="0" indent="0" algn="ctr" rtl="0">
                        <a:lnSpc>
                          <a:spcPct val="115000"/>
                        </a:lnSpc>
                        <a:spcBef>
                          <a:spcPts val="0"/>
                        </a:spcBef>
                        <a:spcAft>
                          <a:spcPts val="0"/>
                        </a:spcAft>
                        <a:buNone/>
                      </a:pPr>
                      <a:r>
                        <a:rPr lang="en-US" sz="800" u="none" strike="noStrike" cap="none"/>
                        <a:t>CA 19-9</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05"/>
                  </a:ext>
                </a:extLst>
              </a:tr>
              <a:tr h="136375">
                <a:tc>
                  <a:txBody>
                    <a:bodyPr/>
                    <a:lstStyle/>
                    <a:p>
                      <a:pPr marL="0" marR="0" lvl="0" indent="0" algn="ctr" rtl="0">
                        <a:lnSpc>
                          <a:spcPct val="115000"/>
                        </a:lnSpc>
                        <a:spcBef>
                          <a:spcPts val="0"/>
                        </a:spcBef>
                        <a:spcAft>
                          <a:spcPts val="0"/>
                        </a:spcAft>
                        <a:buNone/>
                      </a:pPr>
                      <a:r>
                        <a:rPr lang="en-US" sz="800" u="none" strike="noStrike" cap="none"/>
                        <a:t>CEA</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Five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06"/>
                  </a:ext>
                </a:extLst>
              </a:tr>
              <a:tr h="136375">
                <a:tc>
                  <a:txBody>
                    <a:bodyPr/>
                    <a:lstStyle/>
                    <a:p>
                      <a:pPr marL="0" marR="0" lvl="0" indent="0" algn="ctr" rtl="0">
                        <a:lnSpc>
                          <a:spcPct val="115000"/>
                        </a:lnSpc>
                        <a:spcBef>
                          <a:spcPts val="0"/>
                        </a:spcBef>
                        <a:spcAft>
                          <a:spcPts val="0"/>
                        </a:spcAft>
                        <a:buNone/>
                      </a:pPr>
                      <a:r>
                        <a:rPr lang="en-US" sz="800" u="none" strike="noStrike" cap="none"/>
                        <a:t>Cortisol</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07"/>
                  </a:ext>
                </a:extLst>
              </a:tr>
              <a:tr h="136375">
                <a:tc>
                  <a:txBody>
                    <a:bodyPr/>
                    <a:lstStyle/>
                    <a:p>
                      <a:pPr marL="0" marR="0" lvl="0" indent="0" algn="ctr" rtl="0">
                        <a:lnSpc>
                          <a:spcPct val="115000"/>
                        </a:lnSpc>
                        <a:spcBef>
                          <a:spcPts val="0"/>
                        </a:spcBef>
                        <a:spcAft>
                          <a:spcPts val="0"/>
                        </a:spcAft>
                        <a:buNone/>
                      </a:pPr>
                      <a:r>
                        <a:rPr lang="en-US" sz="800" u="none" strike="noStrike" cap="none"/>
                        <a:t>C-Peptide</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08"/>
                  </a:ext>
                </a:extLst>
              </a:tr>
              <a:tr h="136375">
                <a:tc>
                  <a:txBody>
                    <a:bodyPr/>
                    <a:lstStyle/>
                    <a:p>
                      <a:pPr marL="0" marR="0" lvl="0" indent="0" algn="ctr" rtl="0">
                        <a:lnSpc>
                          <a:spcPct val="115000"/>
                        </a:lnSpc>
                        <a:spcBef>
                          <a:spcPts val="0"/>
                        </a:spcBef>
                        <a:spcAft>
                          <a:spcPts val="0"/>
                        </a:spcAft>
                        <a:buNone/>
                      </a:pPr>
                      <a:r>
                        <a:rPr lang="en-US" sz="800" u="none" strike="noStrike" cap="none"/>
                        <a:t>Digoxin</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09"/>
                  </a:ext>
                </a:extLst>
              </a:tr>
              <a:tr h="136375">
                <a:tc>
                  <a:txBody>
                    <a:bodyPr/>
                    <a:lstStyle/>
                    <a:p>
                      <a:pPr marL="0" marR="0" lvl="0" indent="0" algn="ctr" rtl="0">
                        <a:lnSpc>
                          <a:spcPct val="115000"/>
                        </a:lnSpc>
                        <a:spcBef>
                          <a:spcPts val="0"/>
                        </a:spcBef>
                        <a:spcAft>
                          <a:spcPts val="0"/>
                        </a:spcAft>
                        <a:buNone/>
                      </a:pPr>
                      <a:r>
                        <a:rPr lang="en-US" sz="800" u="none" strike="noStrike" cap="none"/>
                        <a:t>Ferritin</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10"/>
                  </a:ext>
                </a:extLst>
              </a:tr>
              <a:tr h="136375">
                <a:tc>
                  <a:txBody>
                    <a:bodyPr/>
                    <a:lstStyle/>
                    <a:p>
                      <a:pPr marL="0" marR="0" lvl="0" indent="0" algn="ctr" rtl="0">
                        <a:lnSpc>
                          <a:spcPct val="115000"/>
                        </a:lnSpc>
                        <a:spcBef>
                          <a:spcPts val="0"/>
                        </a:spcBef>
                        <a:spcAft>
                          <a:spcPts val="0"/>
                        </a:spcAft>
                        <a:buNone/>
                      </a:pPr>
                      <a:r>
                        <a:rPr lang="en-US" sz="800" u="none" strike="noStrike" cap="none"/>
                        <a:t>Folate</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11"/>
                  </a:ext>
                </a:extLst>
              </a:tr>
              <a:tr h="136375">
                <a:tc>
                  <a:txBody>
                    <a:bodyPr/>
                    <a:lstStyle/>
                    <a:p>
                      <a:pPr marL="0" marR="0" lvl="0" indent="0" algn="ctr" rtl="0">
                        <a:lnSpc>
                          <a:spcPct val="115000"/>
                        </a:lnSpc>
                        <a:spcBef>
                          <a:spcPts val="0"/>
                        </a:spcBef>
                        <a:spcAft>
                          <a:spcPts val="0"/>
                        </a:spcAft>
                        <a:buNone/>
                      </a:pPr>
                      <a:r>
                        <a:rPr lang="en-US" sz="800" u="none" strike="noStrike" cap="none"/>
                        <a:t>FSH</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12"/>
                  </a:ext>
                </a:extLst>
              </a:tr>
              <a:tr h="136375">
                <a:tc>
                  <a:txBody>
                    <a:bodyPr/>
                    <a:lstStyle/>
                    <a:p>
                      <a:pPr marL="0" marR="0" lvl="0" indent="0" algn="ctr" rtl="0">
                        <a:lnSpc>
                          <a:spcPct val="115000"/>
                        </a:lnSpc>
                        <a:spcBef>
                          <a:spcPts val="0"/>
                        </a:spcBef>
                        <a:spcAft>
                          <a:spcPts val="0"/>
                        </a:spcAft>
                        <a:buNone/>
                      </a:pPr>
                      <a:r>
                        <a:rPr lang="en-US" sz="800" u="none" strike="noStrike" cap="none"/>
                        <a:t>Gentamicin</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Five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13"/>
                  </a:ext>
                </a:extLst>
              </a:tr>
              <a:tr h="136375">
                <a:tc>
                  <a:txBody>
                    <a:bodyPr/>
                    <a:lstStyle/>
                    <a:p>
                      <a:pPr marL="0" marR="0" lvl="0" indent="0" algn="ctr" rtl="0">
                        <a:lnSpc>
                          <a:spcPct val="115000"/>
                        </a:lnSpc>
                        <a:spcBef>
                          <a:spcPts val="0"/>
                        </a:spcBef>
                        <a:spcAft>
                          <a:spcPts val="0"/>
                        </a:spcAft>
                        <a:buNone/>
                      </a:pPr>
                      <a:r>
                        <a:rPr lang="en-US" sz="800" u="none" strike="noStrike" cap="none"/>
                        <a:t>hCG</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Five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14"/>
                  </a:ext>
                </a:extLst>
              </a:tr>
              <a:tr h="136375">
                <a:tc>
                  <a:txBody>
                    <a:bodyPr/>
                    <a:lstStyle/>
                    <a:p>
                      <a:pPr marL="0" marR="0" lvl="0" indent="0" algn="ctr" rtl="0">
                        <a:lnSpc>
                          <a:spcPct val="115000"/>
                        </a:lnSpc>
                        <a:spcBef>
                          <a:spcPts val="0"/>
                        </a:spcBef>
                        <a:spcAft>
                          <a:spcPts val="0"/>
                        </a:spcAft>
                        <a:buNone/>
                      </a:pPr>
                      <a:r>
                        <a:rPr lang="en-US" sz="800" u="none" strike="noStrike" cap="none"/>
                        <a:t>Hemoglobin A1c</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Four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15"/>
                  </a:ext>
                </a:extLst>
              </a:tr>
              <a:tr h="136375">
                <a:tc>
                  <a:txBody>
                    <a:bodyPr/>
                    <a:lstStyle/>
                    <a:p>
                      <a:pPr marL="0" marR="0" lvl="0" indent="0" algn="ctr" rtl="0">
                        <a:lnSpc>
                          <a:spcPct val="115000"/>
                        </a:lnSpc>
                        <a:spcBef>
                          <a:spcPts val="0"/>
                        </a:spcBef>
                        <a:spcAft>
                          <a:spcPts val="0"/>
                        </a:spcAft>
                        <a:buNone/>
                      </a:pPr>
                      <a:r>
                        <a:rPr lang="en-US" sz="800" u="none" strike="noStrike" cap="none"/>
                        <a:t>Insulin</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16"/>
                  </a:ext>
                </a:extLst>
              </a:tr>
              <a:tr h="136375">
                <a:tc>
                  <a:txBody>
                    <a:bodyPr/>
                    <a:lstStyle/>
                    <a:p>
                      <a:pPr marL="0" marR="0" lvl="0" indent="0" algn="ctr" rtl="0">
                        <a:lnSpc>
                          <a:spcPct val="115000"/>
                        </a:lnSpc>
                        <a:spcBef>
                          <a:spcPts val="0"/>
                        </a:spcBef>
                        <a:spcAft>
                          <a:spcPts val="0"/>
                        </a:spcAft>
                        <a:buNone/>
                      </a:pPr>
                      <a:r>
                        <a:rPr lang="en-US" sz="800" u="none" strike="noStrike" cap="none"/>
                        <a:t>LH</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17"/>
                  </a:ext>
                </a:extLst>
              </a:tr>
              <a:tr h="136375">
                <a:tc>
                  <a:txBody>
                    <a:bodyPr/>
                    <a:lstStyle/>
                    <a:p>
                      <a:pPr marL="0" marR="0" lvl="0" indent="0" algn="ctr" rtl="0">
                        <a:lnSpc>
                          <a:spcPct val="115000"/>
                        </a:lnSpc>
                        <a:spcBef>
                          <a:spcPts val="0"/>
                        </a:spcBef>
                        <a:spcAft>
                          <a:spcPts val="0"/>
                        </a:spcAft>
                        <a:buNone/>
                      </a:pPr>
                      <a:r>
                        <a:rPr lang="en-US" sz="800" u="none" strike="noStrike" cap="none"/>
                        <a:t>Phenobarbital</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18"/>
                  </a:ext>
                </a:extLst>
              </a:tr>
              <a:tr h="136375">
                <a:tc>
                  <a:txBody>
                    <a:bodyPr/>
                    <a:lstStyle/>
                    <a:p>
                      <a:pPr marL="0" marR="0" lvl="0" indent="0" algn="ctr" rtl="0">
                        <a:lnSpc>
                          <a:spcPct val="115000"/>
                        </a:lnSpc>
                        <a:spcBef>
                          <a:spcPts val="0"/>
                        </a:spcBef>
                        <a:spcAft>
                          <a:spcPts val="0"/>
                        </a:spcAft>
                        <a:buNone/>
                      </a:pPr>
                      <a:r>
                        <a:rPr lang="en-US" sz="800" u="none" strike="noStrike" cap="none"/>
                        <a:t>Phenytoin</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19"/>
                  </a:ext>
                </a:extLst>
              </a:tr>
              <a:tr h="136375">
                <a:tc>
                  <a:txBody>
                    <a:bodyPr/>
                    <a:lstStyle/>
                    <a:p>
                      <a:pPr marL="0" marR="0" lvl="0" indent="0" algn="ctr" rtl="0">
                        <a:lnSpc>
                          <a:spcPct val="115000"/>
                        </a:lnSpc>
                        <a:spcBef>
                          <a:spcPts val="0"/>
                        </a:spcBef>
                        <a:spcAft>
                          <a:spcPts val="0"/>
                        </a:spcAft>
                        <a:buNone/>
                      </a:pPr>
                      <a:r>
                        <a:rPr lang="en-US" sz="800" u="none" strike="noStrike" cap="none"/>
                        <a:t>Prolactin</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20"/>
                  </a:ext>
                </a:extLst>
              </a:tr>
              <a:tr h="136375">
                <a:tc>
                  <a:txBody>
                    <a:bodyPr/>
                    <a:lstStyle/>
                    <a:p>
                      <a:pPr marL="0" marR="0" lvl="0" indent="0" algn="ctr" rtl="0">
                        <a:lnSpc>
                          <a:spcPct val="115000"/>
                        </a:lnSpc>
                        <a:spcBef>
                          <a:spcPts val="0"/>
                        </a:spcBef>
                        <a:spcAft>
                          <a:spcPts val="0"/>
                        </a:spcAft>
                        <a:buNone/>
                      </a:pPr>
                      <a:r>
                        <a:rPr lang="en-US" sz="800" u="none" strike="noStrike" cap="none"/>
                        <a:t>PSA, Total</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Five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21"/>
                  </a:ext>
                </a:extLst>
              </a:tr>
              <a:tr h="136375">
                <a:tc>
                  <a:txBody>
                    <a:bodyPr/>
                    <a:lstStyle/>
                    <a:p>
                      <a:pPr marL="0" marR="0" lvl="0" indent="0" algn="ctr" rtl="0">
                        <a:lnSpc>
                          <a:spcPct val="115000"/>
                        </a:lnSpc>
                        <a:spcBef>
                          <a:spcPts val="0"/>
                        </a:spcBef>
                        <a:spcAft>
                          <a:spcPts val="0"/>
                        </a:spcAft>
                        <a:buNone/>
                      </a:pPr>
                      <a:r>
                        <a:rPr lang="en-US" sz="800" u="none" strike="noStrike" cap="none"/>
                        <a:t>iPTH</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22"/>
                  </a:ext>
                </a:extLst>
              </a:tr>
              <a:tr h="136375">
                <a:tc>
                  <a:txBody>
                    <a:bodyPr/>
                    <a:lstStyle/>
                    <a:p>
                      <a:pPr marL="0" marR="0" lvl="0" indent="0" algn="ctr" rtl="0">
                        <a:lnSpc>
                          <a:spcPct val="115000"/>
                        </a:lnSpc>
                        <a:spcBef>
                          <a:spcPts val="0"/>
                        </a:spcBef>
                        <a:spcAft>
                          <a:spcPts val="0"/>
                        </a:spcAft>
                        <a:buNone/>
                      </a:pPr>
                      <a:r>
                        <a:rPr lang="en-US" sz="800" u="none" strike="noStrike" cap="none"/>
                        <a:t>Salicylate</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Five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23"/>
                  </a:ext>
                </a:extLst>
              </a:tr>
              <a:tr h="136375">
                <a:tc>
                  <a:txBody>
                    <a:bodyPr/>
                    <a:lstStyle/>
                    <a:p>
                      <a:pPr marL="0" marR="0" lvl="0" indent="0" algn="ctr" rtl="0">
                        <a:lnSpc>
                          <a:spcPct val="115000"/>
                        </a:lnSpc>
                        <a:spcBef>
                          <a:spcPts val="0"/>
                        </a:spcBef>
                        <a:spcAft>
                          <a:spcPts val="0"/>
                        </a:spcAft>
                        <a:buNone/>
                      </a:pPr>
                      <a:r>
                        <a:rPr lang="en-US" sz="800" u="none" strike="noStrike" cap="none"/>
                        <a:t>T3, Total</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24"/>
                  </a:ext>
                </a:extLst>
              </a:tr>
              <a:tr h="136375">
                <a:tc>
                  <a:txBody>
                    <a:bodyPr/>
                    <a:lstStyle/>
                    <a:p>
                      <a:pPr marL="0" marR="0" lvl="0" indent="0" algn="ctr" rtl="0">
                        <a:lnSpc>
                          <a:spcPct val="115000"/>
                        </a:lnSpc>
                        <a:spcBef>
                          <a:spcPts val="0"/>
                        </a:spcBef>
                        <a:spcAft>
                          <a:spcPts val="0"/>
                        </a:spcAft>
                        <a:buNone/>
                      </a:pPr>
                      <a:r>
                        <a:rPr lang="en-US" sz="800" u="none" strike="noStrike" cap="none"/>
                        <a:t>T4, Free</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25"/>
                  </a:ext>
                </a:extLst>
              </a:tr>
              <a:tr h="136375">
                <a:tc>
                  <a:txBody>
                    <a:bodyPr/>
                    <a:lstStyle/>
                    <a:p>
                      <a:pPr marL="0" marR="0" lvl="0" indent="0" algn="ctr" rtl="0">
                        <a:lnSpc>
                          <a:spcPct val="115000"/>
                        </a:lnSpc>
                        <a:spcBef>
                          <a:spcPts val="0"/>
                        </a:spcBef>
                        <a:spcAft>
                          <a:spcPts val="0"/>
                        </a:spcAft>
                        <a:buNone/>
                      </a:pPr>
                      <a:r>
                        <a:rPr lang="en-US" sz="800" u="none" strike="noStrike" cap="none"/>
                        <a:t>T4, Total</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26"/>
                  </a:ext>
                </a:extLst>
              </a:tr>
              <a:tr h="136375">
                <a:tc>
                  <a:txBody>
                    <a:bodyPr/>
                    <a:lstStyle/>
                    <a:p>
                      <a:pPr marL="0" marR="0" lvl="0" indent="0" algn="ctr" rtl="0">
                        <a:lnSpc>
                          <a:spcPct val="115000"/>
                        </a:lnSpc>
                        <a:spcBef>
                          <a:spcPts val="0"/>
                        </a:spcBef>
                        <a:spcAft>
                          <a:spcPts val="0"/>
                        </a:spcAft>
                        <a:buNone/>
                      </a:pPr>
                      <a:r>
                        <a:rPr lang="en-US" sz="800" u="none" strike="noStrike" cap="none"/>
                        <a:t>TSH</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Five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27"/>
                  </a:ext>
                </a:extLst>
              </a:tr>
              <a:tr h="136375">
                <a:tc>
                  <a:txBody>
                    <a:bodyPr/>
                    <a:lstStyle/>
                    <a:p>
                      <a:pPr marL="0" marR="0" lvl="0" indent="0" algn="ctr" rtl="0">
                        <a:lnSpc>
                          <a:spcPct val="115000"/>
                        </a:lnSpc>
                        <a:spcBef>
                          <a:spcPts val="0"/>
                        </a:spcBef>
                        <a:spcAft>
                          <a:spcPts val="0"/>
                        </a:spcAft>
                        <a:buNone/>
                      </a:pPr>
                      <a:r>
                        <a:rPr lang="en-US" sz="800" u="none" strike="noStrike" cap="none"/>
                        <a:t>Valproic Acid</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28"/>
                  </a:ext>
                </a:extLst>
              </a:tr>
              <a:tr h="136375">
                <a:tc>
                  <a:txBody>
                    <a:bodyPr/>
                    <a:lstStyle/>
                    <a:p>
                      <a:pPr marL="0" marR="0" lvl="0" indent="0" algn="ctr" rtl="0">
                        <a:lnSpc>
                          <a:spcPct val="115000"/>
                        </a:lnSpc>
                        <a:spcBef>
                          <a:spcPts val="0"/>
                        </a:spcBef>
                        <a:spcAft>
                          <a:spcPts val="0"/>
                        </a:spcAft>
                        <a:buNone/>
                      </a:pPr>
                      <a:r>
                        <a:rPr lang="en-US" sz="800" u="none" strike="noStrike" cap="none"/>
                        <a:t>Vancomycin</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Six Sigma</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29"/>
                  </a:ext>
                </a:extLst>
              </a:tr>
              <a:tr h="136375">
                <a:tc>
                  <a:txBody>
                    <a:bodyPr/>
                    <a:lstStyle/>
                    <a:p>
                      <a:pPr marL="0" marR="0" lvl="0" indent="0" algn="ctr" rtl="0">
                        <a:lnSpc>
                          <a:spcPct val="115000"/>
                        </a:lnSpc>
                        <a:spcBef>
                          <a:spcPts val="0"/>
                        </a:spcBef>
                        <a:spcAft>
                          <a:spcPts val="0"/>
                        </a:spcAft>
                        <a:buNone/>
                      </a:pPr>
                      <a:r>
                        <a:rPr lang="en-US" sz="800" u="none" strike="noStrike" cap="none"/>
                        <a:t>Vitamin B12</a:t>
                      </a:r>
                      <a:endParaRPr sz="600" u="none" strike="noStrike" cap="none">
                        <a:latin typeface="Calibri"/>
                        <a:ea typeface="Calibri"/>
                        <a:cs typeface="Calibri"/>
                        <a:sym typeface="Calibri"/>
                      </a:endParaRPr>
                    </a:p>
                  </a:txBody>
                  <a:tcPr marL="40500" marR="40500" marT="0" marB="0"/>
                </a:tc>
                <a:tc>
                  <a:txBody>
                    <a:bodyPr/>
                    <a:lstStyle/>
                    <a:p>
                      <a:pPr marL="0" marR="0" lvl="0" indent="0" algn="ctr" rtl="0">
                        <a:lnSpc>
                          <a:spcPct val="115000"/>
                        </a:lnSpc>
                        <a:spcBef>
                          <a:spcPts val="0"/>
                        </a:spcBef>
                        <a:spcAft>
                          <a:spcPts val="0"/>
                        </a:spcAft>
                        <a:buNone/>
                      </a:pPr>
                      <a:r>
                        <a:rPr lang="en-US" sz="800" u="none" strike="noStrike" cap="none"/>
                        <a:t>-</a:t>
                      </a:r>
                      <a:endParaRPr sz="600" u="none" strike="noStrike" cap="none">
                        <a:latin typeface="Calibri"/>
                        <a:ea typeface="Calibri"/>
                        <a:cs typeface="Calibri"/>
                        <a:sym typeface="Calibri"/>
                      </a:endParaRPr>
                    </a:p>
                  </a:txBody>
                  <a:tcPr marL="40500" marR="40500" marT="0" marB="0" anchor="ctr"/>
                </a:tc>
                <a:extLst>
                  <a:ext uri="{0D108BD9-81ED-4DB2-BD59-A6C34878D82A}">
                    <a16:rowId xmlns:a16="http://schemas.microsoft.com/office/drawing/2014/main" val="1003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25"/>
          <p:cNvSpPr txBox="1">
            <a:spLocks noGrp="1"/>
          </p:cNvSpPr>
          <p:nvPr>
            <p:ph type="title"/>
          </p:nvPr>
        </p:nvSpPr>
        <p:spPr>
          <a:xfrm>
            <a:off x="3580467" y="77073"/>
            <a:ext cx="7084755" cy="137124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2"/>
              </a:buClr>
              <a:buSzPts val="3199"/>
              <a:buFont typeface="Arial Black"/>
              <a:buNone/>
            </a:pPr>
            <a:r>
              <a:rPr lang="en-US" sz="3199"/>
              <a:t>VERIFIED ASSAY BREAKDOWN</a:t>
            </a:r>
            <a:endParaRPr/>
          </a:p>
        </p:txBody>
      </p:sp>
      <p:sp>
        <p:nvSpPr>
          <p:cNvPr id="640" name="Google Shape;640;p25"/>
          <p:cNvSpPr txBox="1">
            <a:spLocks noGrp="1"/>
          </p:cNvSpPr>
          <p:nvPr>
            <p:ph type="sldNum" idx="12"/>
          </p:nvPr>
        </p:nvSpPr>
        <p:spPr>
          <a:xfrm rot="-5400000">
            <a:off x="11186039" y="5824708"/>
            <a:ext cx="1315721" cy="48670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solidFill>
                  <a:srgbClr val="D1282E"/>
                </a:solidFill>
                <a:latin typeface="Tahoma"/>
                <a:ea typeface="Tahoma"/>
                <a:cs typeface="Tahoma"/>
                <a:sym typeface="Tahoma"/>
              </a:rPr>
              <a:t>25</a:t>
            </a:fld>
            <a:endParaRPr>
              <a:solidFill>
                <a:srgbClr val="D1282E"/>
              </a:solidFill>
              <a:latin typeface="Tahoma"/>
              <a:ea typeface="Tahoma"/>
              <a:cs typeface="Tahoma"/>
              <a:sym typeface="Tahoma"/>
            </a:endParaRPr>
          </a:p>
        </p:txBody>
      </p:sp>
      <p:graphicFrame>
        <p:nvGraphicFramePr>
          <p:cNvPr id="641" name="Google Shape;641;p25" descr="graph of specific measures "/>
          <p:cNvGraphicFramePr/>
          <p:nvPr>
            <p:extLst>
              <p:ext uri="{D42A27DB-BD31-4B8C-83A1-F6EECF244321}">
                <p14:modId xmlns:p14="http://schemas.microsoft.com/office/powerpoint/2010/main" val="2903837698"/>
              </p:ext>
            </p:extLst>
          </p:nvPr>
        </p:nvGraphicFramePr>
        <p:xfrm>
          <a:off x="2437764" y="1676856"/>
          <a:ext cx="7237115" cy="426608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26"/>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Investment in innovation – Other additions</a:t>
            </a:r>
            <a:endParaRPr/>
          </a:p>
        </p:txBody>
      </p:sp>
      <p:sp>
        <p:nvSpPr>
          <p:cNvPr id="647" name="Google Shape;647;p26"/>
          <p:cNvSpPr txBox="1">
            <a:spLocks noGrp="1"/>
          </p:cNvSpPr>
          <p:nvPr>
            <p:ph type="body" idx="1"/>
          </p:nvPr>
        </p:nvSpPr>
        <p:spPr>
          <a:xfrm>
            <a:off x="684213" y="1295401"/>
            <a:ext cx="5257800" cy="533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r>
              <a:rPr lang="en-US">
                <a:solidFill>
                  <a:srgbClr val="0070C0"/>
                </a:solidFill>
              </a:rPr>
              <a:t>Virtuo Blood Culture-April 2022</a:t>
            </a:r>
            <a:endParaRPr/>
          </a:p>
        </p:txBody>
      </p:sp>
      <p:sp>
        <p:nvSpPr>
          <p:cNvPr id="648" name="Google Shape;648;p26"/>
          <p:cNvSpPr txBox="1">
            <a:spLocks noGrp="1"/>
          </p:cNvSpPr>
          <p:nvPr>
            <p:ph type="body" idx="3"/>
          </p:nvPr>
        </p:nvSpPr>
        <p:spPr>
          <a:xfrm>
            <a:off x="4775807" y="1447798"/>
            <a:ext cx="6805005" cy="533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r>
              <a:rPr lang="en-US">
                <a:solidFill>
                  <a:srgbClr val="0070C0"/>
                </a:solidFill>
              </a:rPr>
              <a:t>New COAG ACL TOP 550       Blood Bank Ortho Swift</a:t>
            </a:r>
            <a:endParaRPr/>
          </a:p>
          <a:p>
            <a:pPr marL="0" lvl="0" indent="0" algn="l" rtl="0">
              <a:lnSpc>
                <a:spcPct val="90000"/>
              </a:lnSpc>
              <a:spcBef>
                <a:spcPts val="0"/>
              </a:spcBef>
              <a:spcAft>
                <a:spcPts val="0"/>
              </a:spcAft>
              <a:buSzPts val="2000"/>
              <a:buNone/>
            </a:pPr>
            <a:endParaRPr>
              <a:solidFill>
                <a:srgbClr val="0070C0"/>
              </a:solidFill>
            </a:endParaRPr>
          </a:p>
        </p:txBody>
      </p:sp>
      <p:pic>
        <p:nvPicPr>
          <p:cNvPr id="649" name="Google Shape;649;p26" descr="BACT/ALERT®VIRTUO® | Hass Scientific &amp;amp; Medical Supplies"/>
          <p:cNvPicPr preferRelativeResize="0"/>
          <p:nvPr/>
        </p:nvPicPr>
        <p:blipFill rotWithShape="1">
          <a:blip r:embed="rId3">
            <a:alphaModFix/>
          </a:blip>
          <a:srcRect l="13098" t="8954" r="13472"/>
          <a:stretch/>
        </p:blipFill>
        <p:spPr>
          <a:xfrm>
            <a:off x="836612" y="1828800"/>
            <a:ext cx="2667000" cy="4419600"/>
          </a:xfrm>
          <a:prstGeom prst="rect">
            <a:avLst/>
          </a:prstGeom>
          <a:noFill/>
          <a:ln>
            <a:noFill/>
          </a:ln>
        </p:spPr>
      </p:pic>
      <p:pic>
        <p:nvPicPr>
          <p:cNvPr id="650" name="Google Shape;650;p26" descr="Automated hemostasis analyzer - ACL TOP® Family 50 Series - Instrumentation  Laboratory - 1-channel / chromogenic / immunologic"/>
          <p:cNvPicPr preferRelativeResize="0">
            <a:picLocks noGrp="1"/>
          </p:cNvPicPr>
          <p:nvPr>
            <p:ph type="body" idx="4"/>
          </p:nvPr>
        </p:nvPicPr>
        <p:blipFill rotWithShape="1">
          <a:blip r:embed="rId4">
            <a:alphaModFix/>
          </a:blip>
          <a:srcRect/>
          <a:stretch/>
        </p:blipFill>
        <p:spPr>
          <a:xfrm>
            <a:off x="4023565" y="2214284"/>
            <a:ext cx="4141694" cy="3195918"/>
          </a:xfrm>
          <a:prstGeom prst="rect">
            <a:avLst/>
          </a:prstGeom>
          <a:noFill/>
          <a:ln>
            <a:noFill/>
          </a:ln>
        </p:spPr>
      </p:pic>
      <p:pic>
        <p:nvPicPr>
          <p:cNvPr id="651" name="Google Shape;651;p26" descr="photo of lab equipment "/>
          <p:cNvPicPr preferRelativeResize="0"/>
          <p:nvPr/>
        </p:nvPicPr>
        <p:blipFill rotWithShape="1">
          <a:blip r:embed="rId5">
            <a:alphaModFix/>
          </a:blip>
          <a:srcRect/>
          <a:stretch/>
        </p:blipFill>
        <p:spPr>
          <a:xfrm>
            <a:off x="8456612" y="2039472"/>
            <a:ext cx="3429000" cy="3429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27"/>
          <p:cNvSpPr txBox="1">
            <a:spLocks noGrp="1"/>
          </p:cNvSpPr>
          <p:nvPr>
            <p:ph type="title"/>
          </p:nvPr>
        </p:nvSpPr>
        <p:spPr>
          <a:xfrm>
            <a:off x="379412" y="762000"/>
            <a:ext cx="11125200" cy="533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25B13"/>
              </a:buClr>
              <a:buSzPct val="100000"/>
              <a:buFont typeface="Arial"/>
              <a:buNone/>
            </a:pPr>
            <a:r>
              <a:rPr lang="en-US"/>
              <a:t>Current Projects </a:t>
            </a:r>
            <a:br>
              <a:rPr lang="en-US"/>
            </a:br>
            <a:r>
              <a:rPr lang="en-US" sz="2000"/>
              <a:t>Immunology, Allergy and Autoimmune, Molecular</a:t>
            </a:r>
            <a:endParaRPr/>
          </a:p>
        </p:txBody>
      </p:sp>
      <p:grpSp>
        <p:nvGrpSpPr>
          <p:cNvPr id="657" name="Google Shape;657;p27"/>
          <p:cNvGrpSpPr/>
          <p:nvPr/>
        </p:nvGrpSpPr>
        <p:grpSpPr>
          <a:xfrm>
            <a:off x="400237" y="1452559"/>
            <a:ext cx="11104376" cy="4394204"/>
            <a:chOff x="20824" y="20634"/>
            <a:chExt cx="11104376" cy="4394204"/>
          </a:xfrm>
        </p:grpSpPr>
        <p:sp>
          <p:nvSpPr>
            <p:cNvPr id="658" name="Google Shape;658;p27"/>
            <p:cNvSpPr/>
            <p:nvPr/>
          </p:nvSpPr>
          <p:spPr>
            <a:xfrm>
              <a:off x="20824" y="2288381"/>
              <a:ext cx="3476625" cy="2085975"/>
            </a:xfrm>
            <a:prstGeom prst="rect">
              <a:avLst/>
            </a:prstGeom>
            <a:solidFill>
              <a:schemeClr val="lt1"/>
            </a:solidFill>
            <a:ln w="25400" cap="flat" cmpd="sng">
              <a:solidFill>
                <a:srgbClr val="95A5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7"/>
            <p:cNvSpPr txBox="1"/>
            <p:nvPr/>
          </p:nvSpPr>
          <p:spPr>
            <a:xfrm>
              <a:off x="20824" y="2288381"/>
              <a:ext cx="3476625" cy="2085975"/>
            </a:xfrm>
            <a:prstGeom prst="rect">
              <a:avLst/>
            </a:prstGeom>
            <a:no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Arial"/>
                <a:buNone/>
              </a:pPr>
              <a:r>
                <a:rPr lang="en-US" sz="4300">
                  <a:solidFill>
                    <a:schemeClr val="lt1"/>
                  </a:solidFill>
                  <a:latin typeface="Arial"/>
                  <a:ea typeface="Arial"/>
                  <a:cs typeface="Arial"/>
                  <a:sym typeface="Arial"/>
                </a:rPr>
                <a:t>Infectious Disease</a:t>
              </a:r>
              <a:endParaRPr/>
            </a:p>
          </p:txBody>
        </p:sp>
        <p:sp>
          <p:nvSpPr>
            <p:cNvPr id="660" name="Google Shape;660;p27"/>
            <p:cNvSpPr/>
            <p:nvPr/>
          </p:nvSpPr>
          <p:spPr>
            <a:xfrm>
              <a:off x="3824287" y="20634"/>
              <a:ext cx="3476625" cy="2085975"/>
            </a:xfrm>
            <a:prstGeom prst="rect">
              <a:avLst/>
            </a:prstGeom>
            <a:solidFill>
              <a:schemeClr val="lt1"/>
            </a:solidFill>
            <a:ln w="25400" cap="flat" cmpd="sng">
              <a:solidFill>
                <a:srgbClr val="95A5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7"/>
            <p:cNvSpPr txBox="1"/>
            <p:nvPr/>
          </p:nvSpPr>
          <p:spPr>
            <a:xfrm>
              <a:off x="3824287" y="20634"/>
              <a:ext cx="3476625" cy="2085975"/>
            </a:xfrm>
            <a:prstGeom prst="rect">
              <a:avLst/>
            </a:prstGeom>
            <a:no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Arial"/>
                <a:buNone/>
              </a:pPr>
              <a:r>
                <a:rPr lang="en-US" sz="4300">
                  <a:solidFill>
                    <a:schemeClr val="lt1"/>
                  </a:solidFill>
                  <a:latin typeface="Arial"/>
                  <a:ea typeface="Arial"/>
                  <a:cs typeface="Arial"/>
                  <a:sym typeface="Arial"/>
                </a:rPr>
                <a:t>Allergy Testing</a:t>
              </a:r>
              <a:endParaRPr/>
            </a:p>
          </p:txBody>
        </p:sp>
        <p:sp>
          <p:nvSpPr>
            <p:cNvPr id="662" name="Google Shape;662;p27"/>
            <p:cNvSpPr/>
            <p:nvPr/>
          </p:nvSpPr>
          <p:spPr>
            <a:xfrm>
              <a:off x="7648575" y="20634"/>
              <a:ext cx="3476625" cy="2085975"/>
            </a:xfrm>
            <a:prstGeom prst="rect">
              <a:avLst/>
            </a:prstGeom>
            <a:solidFill>
              <a:schemeClr val="lt1"/>
            </a:solidFill>
            <a:ln w="25400" cap="flat" cmpd="sng">
              <a:solidFill>
                <a:srgbClr val="95A5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7"/>
            <p:cNvSpPr txBox="1"/>
            <p:nvPr/>
          </p:nvSpPr>
          <p:spPr>
            <a:xfrm>
              <a:off x="7648575" y="20634"/>
              <a:ext cx="3476625" cy="2085975"/>
            </a:xfrm>
            <a:prstGeom prst="rect">
              <a:avLst/>
            </a:prstGeom>
            <a:no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Arial"/>
                <a:buNone/>
              </a:pPr>
              <a:r>
                <a:rPr lang="en-US" sz="4300">
                  <a:solidFill>
                    <a:schemeClr val="lt1"/>
                  </a:solidFill>
                  <a:latin typeface="Arial"/>
                  <a:ea typeface="Arial"/>
                  <a:cs typeface="Arial"/>
                  <a:sym typeface="Arial"/>
                </a:rPr>
                <a:t>Molecular</a:t>
              </a:r>
              <a:endParaRPr/>
            </a:p>
          </p:txBody>
        </p:sp>
        <p:sp>
          <p:nvSpPr>
            <p:cNvPr id="664" name="Google Shape;664;p27"/>
            <p:cNvSpPr/>
            <p:nvPr/>
          </p:nvSpPr>
          <p:spPr>
            <a:xfrm>
              <a:off x="76190" y="92072"/>
              <a:ext cx="3381330" cy="2085975"/>
            </a:xfrm>
            <a:prstGeom prst="rect">
              <a:avLst/>
            </a:prstGeom>
            <a:solidFill>
              <a:schemeClr val="lt1"/>
            </a:solidFill>
            <a:ln w="25400" cap="flat" cmpd="sng">
              <a:solidFill>
                <a:srgbClr val="95A5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7"/>
            <p:cNvSpPr txBox="1"/>
            <p:nvPr/>
          </p:nvSpPr>
          <p:spPr>
            <a:xfrm>
              <a:off x="76190" y="92072"/>
              <a:ext cx="3381330" cy="2085975"/>
            </a:xfrm>
            <a:prstGeom prst="rect">
              <a:avLst/>
            </a:prstGeom>
            <a:no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Arial"/>
                <a:buNone/>
              </a:pPr>
              <a:r>
                <a:rPr lang="en-US" sz="4300">
                  <a:solidFill>
                    <a:schemeClr val="lt1"/>
                  </a:solidFill>
                  <a:latin typeface="Arial"/>
                  <a:ea typeface="Arial"/>
                  <a:cs typeface="Arial"/>
                  <a:sym typeface="Arial"/>
                </a:rPr>
                <a:t>Autoimmune Disease</a:t>
              </a:r>
              <a:endParaRPr/>
            </a:p>
          </p:txBody>
        </p:sp>
        <p:sp>
          <p:nvSpPr>
            <p:cNvPr id="666" name="Google Shape;666;p27"/>
            <p:cNvSpPr/>
            <p:nvPr/>
          </p:nvSpPr>
          <p:spPr>
            <a:xfrm>
              <a:off x="3824270" y="2301871"/>
              <a:ext cx="3476625" cy="2085975"/>
            </a:xfrm>
            <a:prstGeom prst="rect">
              <a:avLst/>
            </a:prstGeom>
            <a:solidFill>
              <a:schemeClr val="lt1"/>
            </a:solidFill>
            <a:ln w="25400" cap="flat" cmpd="sng">
              <a:solidFill>
                <a:srgbClr val="95A5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7"/>
            <p:cNvSpPr txBox="1"/>
            <p:nvPr/>
          </p:nvSpPr>
          <p:spPr>
            <a:xfrm>
              <a:off x="3824270" y="2301871"/>
              <a:ext cx="3476625" cy="2085975"/>
            </a:xfrm>
            <a:prstGeom prst="rect">
              <a:avLst/>
            </a:prstGeom>
            <a:no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Arial"/>
                <a:buNone/>
              </a:pPr>
              <a:r>
                <a:rPr lang="en-US" sz="4300">
                  <a:solidFill>
                    <a:schemeClr val="lt1"/>
                  </a:solidFill>
                  <a:latin typeface="Arial"/>
                  <a:ea typeface="Arial"/>
                  <a:cs typeface="Arial"/>
                  <a:sym typeface="Arial"/>
                </a:rPr>
                <a:t>Serum Proteins</a:t>
              </a:r>
              <a:endParaRPr/>
            </a:p>
          </p:txBody>
        </p:sp>
        <p:sp>
          <p:nvSpPr>
            <p:cNvPr id="668" name="Google Shape;668;p27"/>
            <p:cNvSpPr/>
            <p:nvPr/>
          </p:nvSpPr>
          <p:spPr>
            <a:xfrm>
              <a:off x="7648557" y="2301871"/>
              <a:ext cx="3476625" cy="2112967"/>
            </a:xfrm>
            <a:prstGeom prst="rect">
              <a:avLst/>
            </a:prstGeom>
            <a:solidFill>
              <a:schemeClr val="lt1"/>
            </a:solidFill>
            <a:ln w="25400" cap="flat" cmpd="sng">
              <a:solidFill>
                <a:srgbClr val="95A5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7"/>
            <p:cNvSpPr txBox="1"/>
            <p:nvPr/>
          </p:nvSpPr>
          <p:spPr>
            <a:xfrm>
              <a:off x="7648557" y="2301871"/>
              <a:ext cx="3476625" cy="2112967"/>
            </a:xfrm>
            <a:prstGeom prst="rect">
              <a:avLst/>
            </a:prstGeom>
            <a:noFill/>
            <a:ln>
              <a:noFill/>
            </a:ln>
          </p:spPr>
          <p:txBody>
            <a:bodyPr spcFirstLastPara="1" wrap="square" lIns="163825" tIns="163825" rIns="163825" bIns="163825" anchor="ctr" anchorCtr="0">
              <a:noAutofit/>
            </a:bodyPr>
            <a:lstStyle/>
            <a:p>
              <a:pPr marL="0" marR="0" lvl="0" indent="0" algn="ctr" rtl="0">
                <a:lnSpc>
                  <a:spcPct val="90000"/>
                </a:lnSpc>
                <a:spcBef>
                  <a:spcPts val="0"/>
                </a:spcBef>
                <a:spcAft>
                  <a:spcPts val="0"/>
                </a:spcAft>
                <a:buClr>
                  <a:schemeClr val="lt1"/>
                </a:buClr>
                <a:buSzPts val="4300"/>
                <a:buFont typeface="Arial"/>
                <a:buNone/>
              </a:pPr>
              <a:r>
                <a:rPr lang="en-US" sz="4300">
                  <a:solidFill>
                    <a:schemeClr val="lt1"/>
                  </a:solidFill>
                  <a:latin typeface="Arial"/>
                  <a:ea typeface="Arial"/>
                  <a:cs typeface="Arial"/>
                  <a:sym typeface="Arial"/>
                </a:rPr>
                <a:t>Calprotectin </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28"/>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Current Projects-INDEXOR</a:t>
            </a:r>
            <a:endParaRPr/>
          </a:p>
        </p:txBody>
      </p:sp>
      <p:sp>
        <p:nvSpPr>
          <p:cNvPr id="675" name="Google Shape;675;p28"/>
          <p:cNvSpPr txBox="1">
            <a:spLocks noGrp="1"/>
          </p:cNvSpPr>
          <p:nvPr>
            <p:ph type="body" idx="1"/>
          </p:nvPr>
        </p:nvSpPr>
        <p:spPr>
          <a:xfrm>
            <a:off x="379412" y="1432560"/>
            <a:ext cx="11125200" cy="4587240"/>
          </a:xfrm>
          <a:prstGeom prst="rect">
            <a:avLst/>
          </a:prstGeom>
          <a:noFill/>
          <a:ln>
            <a:noFill/>
          </a:ln>
        </p:spPr>
        <p:txBody>
          <a:bodyPr spcFirstLastPara="1" wrap="square" lIns="91425" tIns="45700" rIns="91425" bIns="45700" anchor="t" anchorCtr="0">
            <a:normAutofit/>
          </a:bodyPr>
          <a:lstStyle/>
          <a:p>
            <a:pPr marL="0" marR="0" lvl="0" indent="0" algn="l" rtl="0">
              <a:lnSpc>
                <a:spcPct val="107000"/>
              </a:lnSpc>
              <a:spcBef>
                <a:spcPts val="0"/>
              </a:spcBef>
              <a:spcAft>
                <a:spcPts val="0"/>
              </a:spcAft>
              <a:buSzPts val="2400"/>
              <a:buChar char="▪"/>
            </a:pPr>
            <a:r>
              <a:rPr lang="en-US" sz="2400" b="1" u="sng">
                <a:solidFill>
                  <a:srgbClr val="0070C0"/>
                </a:solidFill>
                <a:latin typeface="Times New Roman"/>
                <a:ea typeface="Times New Roman"/>
                <a:cs typeface="Times New Roman"/>
                <a:sym typeface="Times New Roman"/>
              </a:rPr>
              <a:t>Automating pre-analytical sample tracking, transport and lab receipt</a:t>
            </a:r>
            <a:endParaRPr sz="2000">
              <a:latin typeface="Calibri"/>
              <a:ea typeface="Calibri"/>
              <a:cs typeface="Calibri"/>
              <a:sym typeface="Calibri"/>
            </a:endParaRPr>
          </a:p>
          <a:p>
            <a:pPr marL="274320" lvl="0" indent="-121920" algn="l" rtl="0">
              <a:lnSpc>
                <a:spcPct val="90000"/>
              </a:lnSpc>
              <a:spcBef>
                <a:spcPts val="2600"/>
              </a:spcBef>
              <a:spcAft>
                <a:spcPts val="0"/>
              </a:spcAft>
              <a:buSzPts val="2400"/>
              <a:buNone/>
            </a:pPr>
            <a:endParaRPr/>
          </a:p>
        </p:txBody>
      </p:sp>
      <p:pic>
        <p:nvPicPr>
          <p:cNvPr id="676" name="Google Shape;676;p28" descr="photo of lab equipment "/>
          <p:cNvPicPr preferRelativeResize="0"/>
          <p:nvPr/>
        </p:nvPicPr>
        <p:blipFill rotWithShape="1">
          <a:blip r:embed="rId3">
            <a:alphaModFix/>
          </a:blip>
          <a:srcRect/>
          <a:stretch/>
        </p:blipFill>
        <p:spPr>
          <a:xfrm>
            <a:off x="1060450" y="3293952"/>
            <a:ext cx="3433762" cy="2497248"/>
          </a:xfrm>
          <a:prstGeom prst="rect">
            <a:avLst/>
          </a:prstGeom>
          <a:noFill/>
          <a:ln>
            <a:noFill/>
          </a:ln>
        </p:spPr>
      </p:pic>
      <p:pic>
        <p:nvPicPr>
          <p:cNvPr id="677" name="Google Shape;677;p28" descr="A picture containing text, indoor, electronics, computer"/>
          <p:cNvPicPr preferRelativeResize="0"/>
          <p:nvPr/>
        </p:nvPicPr>
        <p:blipFill rotWithShape="1">
          <a:blip r:embed="rId4">
            <a:alphaModFix/>
          </a:blip>
          <a:srcRect/>
          <a:stretch/>
        </p:blipFill>
        <p:spPr>
          <a:xfrm>
            <a:off x="4418012" y="3564049"/>
            <a:ext cx="5410200" cy="2303351"/>
          </a:xfrm>
          <a:prstGeom prst="rect">
            <a:avLst/>
          </a:prstGeom>
          <a:noFill/>
          <a:ln>
            <a:noFill/>
          </a:ln>
        </p:spPr>
      </p:pic>
      <p:sp>
        <p:nvSpPr>
          <p:cNvPr id="678" name="Google Shape;678;p28"/>
          <p:cNvSpPr txBox="1"/>
          <p:nvPr/>
        </p:nvSpPr>
        <p:spPr>
          <a:xfrm>
            <a:off x="1055686" y="1970513"/>
            <a:ext cx="10296525" cy="13234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Times New Roman"/>
                <a:ea typeface="Times New Roman"/>
                <a:cs typeface="Times New Roman"/>
                <a:sym typeface="Times New Roman"/>
              </a:rPr>
              <a:t>We recognized that 65% of diagnostic errors happen in pre-analytics and 1 in 1,400 tubes go missing. </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Times New Roman"/>
                <a:ea typeface="Times New Roman"/>
                <a:cs typeface="Times New Roman"/>
                <a:sym typeface="Times New Roman"/>
              </a:rPr>
              <a:t>The Indexor automates sample tracking and helps trace sample from patient draw to arrival in the lab, monitor key quality indicators, to save time and improve service levels and reduce diagnostic errors and missing tubes. </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Times New Roman"/>
                <a:ea typeface="Times New Roman"/>
                <a:cs typeface="Times New Roman"/>
                <a:sym typeface="Times New Roman"/>
              </a:rPr>
              <a:t>Department of Pathology and Clinical Laboratory at TMMC recognized the need to reduce plastic usage within the HealthSystem and Indexor has provided the opportunity to implement a plastic bag free transport system. </a:t>
            </a:r>
            <a:endParaRPr sz="16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txBox="1">
            <a:spLocks noGrp="1"/>
          </p:cNvSpPr>
          <p:nvPr>
            <p:ph type="title" idx="4294967295"/>
          </p:nvPr>
        </p:nvSpPr>
        <p:spPr>
          <a:xfrm>
            <a:off x="379412" y="181725"/>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Lab team</a:t>
            </a:r>
            <a:endParaRPr/>
          </a:p>
        </p:txBody>
      </p:sp>
      <p:pic>
        <p:nvPicPr>
          <p:cNvPr id="684" name="Google Shape;684;p29" descr="photo of the lab team "/>
          <p:cNvPicPr preferRelativeResize="0">
            <a:picLocks noGrp="1"/>
          </p:cNvPicPr>
          <p:nvPr>
            <p:ph type="body" idx="4294967295"/>
          </p:nvPr>
        </p:nvPicPr>
        <p:blipFill rotWithShape="1">
          <a:blip r:embed="rId3">
            <a:alphaModFix/>
          </a:blip>
          <a:srcRect/>
          <a:stretch/>
        </p:blipFill>
        <p:spPr>
          <a:xfrm>
            <a:off x="1444625" y="609600"/>
            <a:ext cx="10059987" cy="5410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b="1"/>
              <a:t>Our Goals</a:t>
            </a:r>
            <a:endParaRPr/>
          </a:p>
        </p:txBody>
      </p:sp>
      <p:grpSp>
        <p:nvGrpSpPr>
          <p:cNvPr id="414" name="Google Shape;414;p3"/>
          <p:cNvGrpSpPr/>
          <p:nvPr/>
        </p:nvGrpSpPr>
        <p:grpSpPr>
          <a:xfrm>
            <a:off x="380771" y="2136936"/>
            <a:ext cx="11122483" cy="3177852"/>
            <a:chOff x="1358" y="705011"/>
            <a:chExt cx="11122483" cy="3177852"/>
          </a:xfrm>
        </p:grpSpPr>
        <p:sp>
          <p:nvSpPr>
            <p:cNvPr id="415" name="Google Shape;415;p3"/>
            <p:cNvSpPr/>
            <p:nvPr/>
          </p:nvSpPr>
          <p:spPr>
            <a:xfrm>
              <a:off x="1358" y="705011"/>
              <a:ext cx="5296420" cy="3177852"/>
            </a:xfrm>
            <a:prstGeom prst="rect">
              <a:avLst/>
            </a:prstGeom>
            <a:solidFill>
              <a:schemeClr val="lt1"/>
            </a:solidFill>
            <a:ln>
              <a:noFill/>
            </a:ln>
            <a:effectLst>
              <a:outerShdw blurRad="50800" dist="254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txBox="1"/>
            <p:nvPr/>
          </p:nvSpPr>
          <p:spPr>
            <a:xfrm>
              <a:off x="1358" y="705011"/>
              <a:ext cx="5296420" cy="3177852"/>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chemeClr val="lt1"/>
                </a:buClr>
                <a:buSzPts val="3800"/>
                <a:buFont typeface="Arial"/>
                <a:buNone/>
              </a:pPr>
              <a:r>
                <a:rPr lang="en-US" sz="3800" b="0" i="0" u="none" strike="noStrike" cap="none">
                  <a:solidFill>
                    <a:schemeClr val="lt1"/>
                  </a:solidFill>
                  <a:latin typeface="Arial"/>
                  <a:ea typeface="Arial"/>
                  <a:cs typeface="Arial"/>
                  <a:sym typeface="Arial"/>
                </a:rPr>
                <a:t>Provide innovative, extraordinary quality, timely, and highly effective clinical laboratory services</a:t>
              </a:r>
              <a:endParaRPr/>
            </a:p>
          </p:txBody>
        </p:sp>
        <p:sp>
          <p:nvSpPr>
            <p:cNvPr id="417" name="Google Shape;417;p3"/>
            <p:cNvSpPr/>
            <p:nvPr/>
          </p:nvSpPr>
          <p:spPr>
            <a:xfrm>
              <a:off x="5827421" y="705011"/>
              <a:ext cx="5296420" cy="3177852"/>
            </a:xfrm>
            <a:prstGeom prst="rect">
              <a:avLst/>
            </a:prstGeom>
            <a:solidFill>
              <a:schemeClr val="lt1"/>
            </a:solidFill>
            <a:ln>
              <a:noFill/>
            </a:ln>
            <a:effectLst>
              <a:outerShdw blurRad="50800" dist="254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txBox="1"/>
            <p:nvPr/>
          </p:nvSpPr>
          <p:spPr>
            <a:xfrm>
              <a:off x="5827421" y="705011"/>
              <a:ext cx="5296420" cy="3177852"/>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chemeClr val="lt1"/>
                </a:buClr>
                <a:buSzPts val="3800"/>
                <a:buFont typeface="Arial"/>
                <a:buNone/>
              </a:pPr>
              <a:r>
                <a:rPr lang="en-US" sz="3800" b="0" i="0" u="none" strike="noStrike" cap="none">
                  <a:solidFill>
                    <a:schemeClr val="lt1"/>
                  </a:solidFill>
                  <a:latin typeface="Arial"/>
                  <a:ea typeface="Arial"/>
                  <a:cs typeface="Arial"/>
                  <a:sym typeface="Arial"/>
                </a:rPr>
                <a:t>Add services to drive additional hospital and patient value through outreach expansion and clinical test menu</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30"/>
          <p:cNvSpPr txBox="1">
            <a:spLocks noGrp="1"/>
          </p:cNvSpPr>
          <p:nvPr>
            <p:ph type="title" idx="4294967295"/>
          </p:nvPr>
        </p:nvSpPr>
        <p:spPr>
          <a:xfrm>
            <a:off x="361062" y="228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Lab team ribbon ceremony </a:t>
            </a:r>
            <a:endParaRPr/>
          </a:p>
        </p:txBody>
      </p:sp>
      <p:pic>
        <p:nvPicPr>
          <p:cNvPr id="690" name="Google Shape;690;p30" descr="photo of a cutting ribbon ceremony with the lab team "/>
          <p:cNvPicPr preferRelativeResize="0">
            <a:picLocks noGrp="1"/>
          </p:cNvPicPr>
          <p:nvPr>
            <p:ph type="body" idx="4294967295"/>
          </p:nvPr>
        </p:nvPicPr>
        <p:blipFill rotWithShape="1">
          <a:blip r:embed="rId3">
            <a:alphaModFix/>
          </a:blip>
          <a:srcRect/>
          <a:stretch/>
        </p:blipFill>
        <p:spPr>
          <a:xfrm>
            <a:off x="608012" y="762000"/>
            <a:ext cx="10972800" cy="5486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31"/>
          <p:cNvSpPr txBox="1">
            <a:spLocks noGrp="1"/>
          </p:cNvSpPr>
          <p:nvPr>
            <p:ph type="ctrTitle" idx="4294967295"/>
          </p:nvPr>
        </p:nvSpPr>
        <p:spPr>
          <a:xfrm>
            <a:off x="5483225" y="320675"/>
            <a:ext cx="6705600" cy="389255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525B13"/>
              </a:buClr>
              <a:buSzPts val="6598"/>
              <a:buFont typeface="Arial"/>
              <a:buNone/>
            </a:pPr>
            <a:r>
              <a:rPr lang="en-US" sz="6598" b="0" i="0" u="none" strike="noStrike" cap="none">
                <a:solidFill>
                  <a:srgbClr val="525B13"/>
                </a:solidFill>
                <a:latin typeface="Arial"/>
                <a:ea typeface="Arial"/>
                <a:cs typeface="Arial"/>
                <a:sym typeface="Arial"/>
              </a:rPr>
              <a:t>Thank you</a:t>
            </a:r>
            <a:endParaRPr/>
          </a:p>
        </p:txBody>
      </p:sp>
      <p:sp>
        <p:nvSpPr>
          <p:cNvPr id="696" name="Google Shape;696;p31"/>
          <p:cNvSpPr txBox="1">
            <a:spLocks noGrp="1"/>
          </p:cNvSpPr>
          <p:nvPr>
            <p:ph type="subTitle" idx="4294967295"/>
          </p:nvPr>
        </p:nvSpPr>
        <p:spPr>
          <a:xfrm>
            <a:off x="5483225" y="4630738"/>
            <a:ext cx="6705600" cy="1568450"/>
          </a:xfrm>
          <a:prstGeom prst="rect">
            <a:avLst/>
          </a:prstGeom>
          <a:noFill/>
          <a:ln>
            <a:noFill/>
          </a:ln>
        </p:spPr>
        <p:txBody>
          <a:bodyPr spcFirstLastPara="1" wrap="square" lIns="91425" tIns="45700" rIns="91425" bIns="45700" anchor="t" anchorCtr="0">
            <a:normAutofit/>
          </a:bodyPr>
          <a:lstStyle/>
          <a:p>
            <a:pPr marL="274320" marR="0" lvl="0" indent="-27432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Questions</a:t>
            </a:r>
            <a:endParaRPr/>
          </a:p>
        </p:txBody>
      </p:sp>
      <p:pic>
        <p:nvPicPr>
          <p:cNvPr id="697" name="Google Shape;697;p31" descr="Smiling Face with No Fill"/>
          <p:cNvPicPr preferRelativeResize="0"/>
          <p:nvPr/>
        </p:nvPicPr>
        <p:blipFill rotWithShape="1">
          <a:blip r:embed="rId3">
            <a:alphaModFix/>
          </a:blip>
          <a:srcRect/>
          <a:stretch/>
        </p:blipFill>
        <p:spPr>
          <a:xfrm>
            <a:off x="319956" y="1226821"/>
            <a:ext cx="4086304" cy="40863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a:t>Value of the Lab</a:t>
            </a:r>
            <a:endParaRPr/>
          </a:p>
        </p:txBody>
      </p:sp>
      <p:grpSp>
        <p:nvGrpSpPr>
          <p:cNvPr id="424" name="Google Shape;424;p4"/>
          <p:cNvGrpSpPr/>
          <p:nvPr/>
        </p:nvGrpSpPr>
        <p:grpSpPr>
          <a:xfrm>
            <a:off x="452817" y="1586843"/>
            <a:ext cx="10978390" cy="4278038"/>
            <a:chOff x="73404" y="154918"/>
            <a:chExt cx="10978390" cy="4278038"/>
          </a:xfrm>
        </p:grpSpPr>
        <p:sp>
          <p:nvSpPr>
            <p:cNvPr id="425" name="Google Shape;425;p4"/>
            <p:cNvSpPr/>
            <p:nvPr/>
          </p:nvSpPr>
          <p:spPr>
            <a:xfrm rot="-5400000">
              <a:off x="-1450905" y="2378724"/>
              <a:ext cx="3578542" cy="529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txBox="1"/>
            <p:nvPr/>
          </p:nvSpPr>
          <p:spPr>
            <a:xfrm rot="-5400000">
              <a:off x="-1450905" y="2378724"/>
              <a:ext cx="3578542" cy="529920"/>
            </a:xfrm>
            <a:prstGeom prst="rect">
              <a:avLst/>
            </a:prstGeom>
            <a:noFill/>
            <a:ln>
              <a:noFill/>
            </a:ln>
          </p:spPr>
          <p:txBody>
            <a:bodyPr spcFirstLastPara="1" wrap="square" lIns="0" tIns="0" rIns="467350" bIns="0" anchor="t" anchorCtr="0">
              <a:noAutofit/>
            </a:bodyPr>
            <a:lstStyle/>
            <a:p>
              <a:pPr marL="0" marR="0" lvl="0" indent="0" algn="r" rtl="0">
                <a:lnSpc>
                  <a:spcPct val="90000"/>
                </a:lnSpc>
                <a:spcBef>
                  <a:spcPts val="0"/>
                </a:spcBef>
                <a:spcAft>
                  <a:spcPts val="0"/>
                </a:spcAft>
                <a:buClr>
                  <a:schemeClr val="dk1"/>
                </a:buClr>
                <a:buSzPts val="2500"/>
                <a:buFont typeface="Arial"/>
                <a:buNone/>
              </a:pPr>
              <a:r>
                <a:rPr lang="en-US" sz="2500" b="0" i="0" u="none" strike="noStrike" cap="none">
                  <a:solidFill>
                    <a:schemeClr val="dk1"/>
                  </a:solidFill>
                  <a:latin typeface="Arial"/>
                  <a:ea typeface="Arial"/>
                  <a:cs typeface="Arial"/>
                  <a:sym typeface="Arial"/>
                </a:rPr>
                <a:t>Value to System</a:t>
              </a:r>
              <a:endParaRPr/>
            </a:p>
          </p:txBody>
        </p:sp>
        <p:sp>
          <p:nvSpPr>
            <p:cNvPr id="427" name="Google Shape;427;p4"/>
            <p:cNvSpPr/>
            <p:nvPr/>
          </p:nvSpPr>
          <p:spPr>
            <a:xfrm>
              <a:off x="603325" y="854414"/>
              <a:ext cx="2639567" cy="3578542"/>
            </a:xfrm>
            <a:prstGeom prst="rect">
              <a:avLst/>
            </a:prstGeom>
            <a:solidFill>
              <a:srgbClr val="A4B72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txBox="1"/>
            <p:nvPr/>
          </p:nvSpPr>
          <p:spPr>
            <a:xfrm>
              <a:off x="603325" y="854414"/>
              <a:ext cx="2639567" cy="3578542"/>
            </a:xfrm>
            <a:prstGeom prst="rect">
              <a:avLst/>
            </a:prstGeom>
            <a:noFill/>
            <a:ln>
              <a:noFill/>
            </a:ln>
          </p:spPr>
          <p:txBody>
            <a:bodyPr spcFirstLastPara="1" wrap="square" lIns="120900" tIns="467350" rIns="120900" bIns="120900" anchor="t" anchorCtr="0">
              <a:noAutofit/>
            </a:bodyPr>
            <a:lstStyle/>
            <a:p>
              <a:pPr marL="171450" marR="0" lvl="1" indent="-63500" algn="l" rtl="0">
                <a:lnSpc>
                  <a:spcPct val="90000"/>
                </a:lnSpc>
                <a:spcBef>
                  <a:spcPts val="0"/>
                </a:spcBef>
                <a:spcAft>
                  <a:spcPts val="0"/>
                </a:spcAft>
                <a:buClr>
                  <a:schemeClr val="dk1"/>
                </a:buClr>
                <a:buSzPts val="1700"/>
                <a:buFont typeface="Arial"/>
                <a:buNone/>
              </a:pPr>
              <a:endParaRPr sz="1700" b="0" i="0" u="none" strike="noStrike" cap="none" baseline="30000">
                <a:solidFill>
                  <a:schemeClr val="lt1"/>
                </a:solidFill>
                <a:latin typeface="Arial"/>
                <a:ea typeface="Arial"/>
                <a:cs typeface="Arial"/>
                <a:sym typeface="Arial"/>
              </a:endParaRPr>
            </a:p>
          </p:txBody>
        </p:sp>
        <p:sp>
          <p:nvSpPr>
            <p:cNvPr id="429" name="Google Shape;429;p4"/>
            <p:cNvSpPr/>
            <p:nvPr/>
          </p:nvSpPr>
          <p:spPr>
            <a:xfrm>
              <a:off x="73404" y="154918"/>
              <a:ext cx="1059841" cy="105984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rot="-5400000">
              <a:off x="2418253" y="2378724"/>
              <a:ext cx="3578542" cy="529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txBox="1"/>
            <p:nvPr/>
          </p:nvSpPr>
          <p:spPr>
            <a:xfrm rot="-5400000">
              <a:off x="2418253" y="2378724"/>
              <a:ext cx="3578542" cy="529920"/>
            </a:xfrm>
            <a:prstGeom prst="rect">
              <a:avLst/>
            </a:prstGeom>
            <a:noFill/>
            <a:ln>
              <a:noFill/>
            </a:ln>
          </p:spPr>
          <p:txBody>
            <a:bodyPr spcFirstLastPara="1" wrap="square" lIns="0" tIns="0" rIns="467350" bIns="0" anchor="t" anchorCtr="0">
              <a:noAutofit/>
            </a:bodyPr>
            <a:lstStyle/>
            <a:p>
              <a:pPr marL="0" marR="0" lvl="0" indent="0" algn="r" rtl="0">
                <a:lnSpc>
                  <a:spcPct val="90000"/>
                </a:lnSpc>
                <a:spcBef>
                  <a:spcPts val="0"/>
                </a:spcBef>
                <a:spcAft>
                  <a:spcPts val="0"/>
                </a:spcAft>
                <a:buClr>
                  <a:schemeClr val="dk1"/>
                </a:buClr>
                <a:buSzPts val="2500"/>
                <a:buFont typeface="Arial"/>
                <a:buNone/>
              </a:pPr>
              <a:r>
                <a:rPr lang="en-US" sz="2500" b="0" i="0" u="none" strike="noStrike" cap="none">
                  <a:solidFill>
                    <a:schemeClr val="dk1"/>
                  </a:solidFill>
                  <a:latin typeface="Arial"/>
                  <a:ea typeface="Arial"/>
                  <a:cs typeface="Arial"/>
                  <a:sym typeface="Arial"/>
                </a:rPr>
                <a:t>Value to Operations</a:t>
              </a:r>
              <a:endParaRPr/>
            </a:p>
          </p:txBody>
        </p:sp>
        <p:sp>
          <p:nvSpPr>
            <p:cNvPr id="432" name="Google Shape;432;p4"/>
            <p:cNvSpPr/>
            <p:nvPr/>
          </p:nvSpPr>
          <p:spPr>
            <a:xfrm>
              <a:off x="4401903" y="854414"/>
              <a:ext cx="2780732" cy="3578542"/>
            </a:xfrm>
            <a:prstGeom prst="rect">
              <a:avLst/>
            </a:prstGeom>
            <a:solidFill>
              <a:srgbClr val="A4B72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txBox="1"/>
            <p:nvPr/>
          </p:nvSpPr>
          <p:spPr>
            <a:xfrm>
              <a:off x="4401903" y="854414"/>
              <a:ext cx="2780732" cy="3578542"/>
            </a:xfrm>
            <a:prstGeom prst="rect">
              <a:avLst/>
            </a:prstGeom>
            <a:noFill/>
            <a:ln>
              <a:noFill/>
            </a:ln>
          </p:spPr>
          <p:txBody>
            <a:bodyPr spcFirstLastPara="1" wrap="square" lIns="462275" tIns="467350" rIns="462275" bIns="462275" anchor="t" anchorCtr="0">
              <a:noAutofit/>
            </a:bodyPr>
            <a:lstStyle/>
            <a:p>
              <a:pPr marL="285750" marR="0" lvl="1" indent="0" algn="l" rtl="0">
                <a:lnSpc>
                  <a:spcPct val="90000"/>
                </a:lnSpc>
                <a:spcBef>
                  <a:spcPts val="0"/>
                </a:spcBef>
                <a:spcAft>
                  <a:spcPts val="0"/>
                </a:spcAft>
                <a:buClr>
                  <a:schemeClr val="dk1"/>
                </a:buClr>
                <a:buSzPts val="5100"/>
                <a:buFont typeface="Arial"/>
                <a:buNone/>
              </a:pPr>
              <a:endParaRPr sz="5100" b="0" i="0" u="none" strike="noStrike" cap="none">
                <a:solidFill>
                  <a:schemeClr val="lt1"/>
                </a:solidFill>
                <a:latin typeface="Arial"/>
                <a:ea typeface="Arial"/>
                <a:cs typeface="Arial"/>
                <a:sym typeface="Arial"/>
              </a:endParaRPr>
            </a:p>
          </p:txBody>
        </p:sp>
        <p:sp>
          <p:nvSpPr>
            <p:cNvPr id="434" name="Google Shape;434;p4"/>
            <p:cNvSpPr/>
            <p:nvPr/>
          </p:nvSpPr>
          <p:spPr>
            <a:xfrm>
              <a:off x="3942564" y="154918"/>
              <a:ext cx="1059841" cy="105984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rot="-5400000">
              <a:off x="6357995" y="2378724"/>
              <a:ext cx="3578542" cy="529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txBox="1"/>
            <p:nvPr/>
          </p:nvSpPr>
          <p:spPr>
            <a:xfrm rot="-5400000">
              <a:off x="6357995" y="2378724"/>
              <a:ext cx="3578542" cy="529920"/>
            </a:xfrm>
            <a:prstGeom prst="rect">
              <a:avLst/>
            </a:prstGeom>
            <a:noFill/>
            <a:ln>
              <a:noFill/>
            </a:ln>
          </p:spPr>
          <p:txBody>
            <a:bodyPr spcFirstLastPara="1" wrap="square" lIns="0" tIns="0" rIns="467350" bIns="0" anchor="t" anchorCtr="0">
              <a:noAutofit/>
            </a:bodyPr>
            <a:lstStyle/>
            <a:p>
              <a:pPr marL="0" marR="0" lvl="0" indent="0" algn="r" rtl="0">
                <a:lnSpc>
                  <a:spcPct val="90000"/>
                </a:lnSpc>
                <a:spcBef>
                  <a:spcPts val="0"/>
                </a:spcBef>
                <a:spcAft>
                  <a:spcPts val="0"/>
                </a:spcAft>
                <a:buClr>
                  <a:schemeClr val="dk1"/>
                </a:buClr>
                <a:buSzPts val="2500"/>
                <a:buFont typeface="Arial"/>
                <a:buNone/>
              </a:pPr>
              <a:r>
                <a:rPr lang="en-US" sz="2500" b="0" i="0" u="none" strike="noStrike" cap="none">
                  <a:solidFill>
                    <a:schemeClr val="dk1"/>
                  </a:solidFill>
                  <a:latin typeface="Arial"/>
                  <a:ea typeface="Arial"/>
                  <a:cs typeface="Arial"/>
                  <a:sym typeface="Arial"/>
                </a:rPr>
                <a:t>Value to Patients</a:t>
              </a:r>
              <a:endParaRPr/>
            </a:p>
          </p:txBody>
        </p:sp>
        <p:sp>
          <p:nvSpPr>
            <p:cNvPr id="437" name="Google Shape;437;p4"/>
            <p:cNvSpPr/>
            <p:nvPr/>
          </p:nvSpPr>
          <p:spPr>
            <a:xfrm>
              <a:off x="8412227" y="854414"/>
              <a:ext cx="2639567" cy="3578542"/>
            </a:xfrm>
            <a:prstGeom prst="rect">
              <a:avLst/>
            </a:prstGeom>
            <a:solidFill>
              <a:srgbClr val="A4B72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7882306" y="154918"/>
              <a:ext cx="1059841" cy="105984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9" name="Google Shape;439;p4"/>
          <p:cNvSpPr txBox="1"/>
          <p:nvPr/>
        </p:nvSpPr>
        <p:spPr>
          <a:xfrm>
            <a:off x="1065212" y="2667000"/>
            <a:ext cx="2514600" cy="3066923"/>
          </a:xfrm>
          <a:prstGeom prst="rect">
            <a:avLst/>
          </a:prstGeom>
          <a:noFill/>
          <a:ln>
            <a:noFill/>
          </a:ln>
        </p:spPr>
        <p:txBody>
          <a:bodyPr spcFirstLastPara="1" wrap="square" lIns="91425" tIns="45700" rIns="91425" bIns="45700" anchor="t" anchorCtr="0">
            <a:normAutofit/>
          </a:bodyPr>
          <a:lstStyle/>
          <a:p>
            <a:pPr marL="274320" marR="0" lvl="0" indent="-274320" algn="l" rtl="0">
              <a:lnSpc>
                <a:spcPct val="90000"/>
              </a:lnSpc>
              <a:spcBef>
                <a:spcPts val="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24/7 Operation</a:t>
            </a:r>
            <a:endParaRPr/>
          </a:p>
          <a:p>
            <a:pPr marL="274320" marR="0" lvl="0" indent="-274320" algn="l" rtl="0">
              <a:lnSpc>
                <a:spcPct val="90000"/>
              </a:lnSpc>
              <a:spcBef>
                <a:spcPts val="180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11.5 MM tests annually</a:t>
            </a:r>
            <a:endParaRPr/>
          </a:p>
          <a:p>
            <a:pPr marL="274320" marR="0" lvl="0" indent="-274320" algn="l" rtl="0">
              <a:lnSpc>
                <a:spcPct val="90000"/>
              </a:lnSpc>
              <a:spcBef>
                <a:spcPts val="180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1.7 MM orders</a:t>
            </a:r>
            <a:endParaRPr/>
          </a:p>
          <a:p>
            <a:pPr marL="274320" marR="0" lvl="0" indent="-274320" algn="l" rtl="0">
              <a:lnSpc>
                <a:spcPct val="90000"/>
              </a:lnSpc>
              <a:spcBef>
                <a:spcPts val="180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1.2 MM samples </a:t>
            </a:r>
            <a:endParaRPr/>
          </a:p>
          <a:p>
            <a:pPr marL="274320" marR="0" lvl="0" indent="-274320" algn="l" rtl="0">
              <a:lnSpc>
                <a:spcPct val="90000"/>
              </a:lnSpc>
              <a:spcBef>
                <a:spcPts val="180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250k patient draws</a:t>
            </a:r>
            <a:endParaRPr/>
          </a:p>
          <a:p>
            <a:pPr marL="274320" marR="0" lvl="0" indent="-274320" algn="l" rtl="0">
              <a:lnSpc>
                <a:spcPct val="90000"/>
              </a:lnSpc>
              <a:spcBef>
                <a:spcPts val="180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85k outreach visits</a:t>
            </a:r>
            <a:endParaRPr/>
          </a:p>
        </p:txBody>
      </p:sp>
      <p:sp>
        <p:nvSpPr>
          <p:cNvPr id="440" name="Google Shape;440;p4"/>
          <p:cNvSpPr txBox="1"/>
          <p:nvPr/>
        </p:nvSpPr>
        <p:spPr>
          <a:xfrm>
            <a:off x="5027612" y="2667000"/>
            <a:ext cx="2514600" cy="3066923"/>
          </a:xfrm>
          <a:prstGeom prst="rect">
            <a:avLst/>
          </a:prstGeom>
          <a:noFill/>
          <a:ln>
            <a:noFill/>
          </a:ln>
        </p:spPr>
        <p:txBody>
          <a:bodyPr spcFirstLastPara="1" wrap="square" lIns="91425" tIns="45700" rIns="91425" bIns="45700" anchor="t" anchorCtr="0">
            <a:normAutofit/>
          </a:bodyPr>
          <a:lstStyle/>
          <a:p>
            <a:pPr marL="548640" marR="0" lvl="1" indent="-228600" algn="l" rtl="0">
              <a:lnSpc>
                <a:spcPct val="90000"/>
              </a:lnSpc>
              <a:spcBef>
                <a:spcPts val="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4.5 MM Chemistry</a:t>
            </a:r>
            <a:endParaRPr/>
          </a:p>
          <a:p>
            <a:pPr marL="548640" marR="0" lvl="1" indent="-228600" algn="l" rtl="0">
              <a:lnSpc>
                <a:spcPct val="90000"/>
              </a:lnSpc>
              <a:spcBef>
                <a:spcPts val="100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5.5 MM </a:t>
            </a:r>
            <a:r>
              <a:rPr lang="en-US" sz="1400" b="1" i="0" u="none" strike="noStrike" cap="none">
                <a:solidFill>
                  <a:srgbClr val="404040"/>
                </a:solidFill>
                <a:latin typeface="Arial"/>
                <a:ea typeface="Arial"/>
                <a:cs typeface="Arial"/>
                <a:sym typeface="Arial"/>
              </a:rPr>
              <a:t>Hematology/COAG/UA</a:t>
            </a:r>
            <a:endParaRPr/>
          </a:p>
          <a:p>
            <a:pPr marL="548640" marR="0" lvl="1" indent="-228600" algn="l" rtl="0">
              <a:lnSpc>
                <a:spcPct val="90000"/>
              </a:lnSpc>
              <a:spcBef>
                <a:spcPts val="100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305 k POC</a:t>
            </a:r>
            <a:endParaRPr/>
          </a:p>
        </p:txBody>
      </p:sp>
      <p:sp>
        <p:nvSpPr>
          <p:cNvPr id="441" name="Google Shape;441;p4"/>
          <p:cNvSpPr txBox="1"/>
          <p:nvPr/>
        </p:nvSpPr>
        <p:spPr>
          <a:xfrm>
            <a:off x="8913812" y="2670048"/>
            <a:ext cx="2514600" cy="3066923"/>
          </a:xfrm>
          <a:prstGeom prst="rect">
            <a:avLst/>
          </a:prstGeom>
          <a:noFill/>
          <a:ln>
            <a:noFill/>
          </a:ln>
        </p:spPr>
        <p:txBody>
          <a:bodyPr spcFirstLastPara="1" wrap="square" lIns="91425" tIns="45700" rIns="91425" bIns="45700" anchor="t" anchorCtr="0">
            <a:normAutofit/>
          </a:bodyPr>
          <a:lstStyle/>
          <a:p>
            <a:pPr marL="274320" marR="0" lvl="0" indent="-274320" algn="l" rtl="0">
              <a:lnSpc>
                <a:spcPct val="90000"/>
              </a:lnSpc>
              <a:spcBef>
                <a:spcPts val="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~80% of EMR based on lab results</a:t>
            </a:r>
            <a:r>
              <a:rPr lang="en-US" sz="1600" b="1" i="0" u="none" strike="noStrike" cap="none" baseline="30000">
                <a:solidFill>
                  <a:srgbClr val="404040"/>
                </a:solidFill>
                <a:latin typeface="Arial"/>
                <a:ea typeface="Arial"/>
                <a:cs typeface="Arial"/>
                <a:sym typeface="Arial"/>
              </a:rPr>
              <a:t>2</a:t>
            </a:r>
            <a:endParaRPr/>
          </a:p>
          <a:p>
            <a:pPr marL="274320" marR="0" lvl="0" indent="-274320" algn="l" rtl="0">
              <a:lnSpc>
                <a:spcPct val="90000"/>
              </a:lnSpc>
              <a:spcBef>
                <a:spcPts val="180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~70% of clinical decisions based on lab tests</a:t>
            </a:r>
            <a:r>
              <a:rPr lang="en-US" sz="1600" b="1" i="0" u="none" strike="noStrike" cap="none" baseline="30000">
                <a:solidFill>
                  <a:srgbClr val="404040"/>
                </a:solidFill>
                <a:latin typeface="Arial"/>
                <a:ea typeface="Arial"/>
                <a:cs typeface="Arial"/>
                <a:sym typeface="Arial"/>
              </a:rPr>
              <a:t>2</a:t>
            </a:r>
            <a:endParaRPr/>
          </a:p>
          <a:p>
            <a:pPr marL="274320" marR="0" lvl="0" indent="-274320" algn="l" rtl="0">
              <a:lnSpc>
                <a:spcPct val="90000"/>
              </a:lnSpc>
              <a:spcBef>
                <a:spcPts val="180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13k units transfused</a:t>
            </a:r>
            <a:endParaRPr/>
          </a:p>
          <a:p>
            <a:pPr marL="274320" marR="0" lvl="0" indent="-274320" algn="l" rtl="0">
              <a:lnSpc>
                <a:spcPct val="90000"/>
              </a:lnSpc>
              <a:spcBef>
                <a:spcPts val="1800"/>
              </a:spcBef>
              <a:spcAft>
                <a:spcPts val="0"/>
              </a:spcAft>
              <a:buClr>
                <a:srgbClr val="404040"/>
              </a:buClr>
              <a:buSzPts val="1600"/>
              <a:buFont typeface="Arial"/>
              <a:buChar char="▪"/>
            </a:pPr>
            <a:r>
              <a:rPr lang="en-US" sz="1600" b="1" i="0" u="none" strike="noStrike" cap="none">
                <a:solidFill>
                  <a:srgbClr val="404040"/>
                </a:solidFill>
                <a:latin typeface="Arial"/>
                <a:ea typeface="Arial"/>
                <a:cs typeface="Arial"/>
                <a:sym typeface="Arial"/>
              </a:rPr>
              <a:t>90K ER Visits</a:t>
            </a:r>
            <a:endParaRPr/>
          </a:p>
        </p:txBody>
      </p:sp>
      <p:sp>
        <p:nvSpPr>
          <p:cNvPr id="442" name="Google Shape;442;p4"/>
          <p:cNvSpPr txBox="1"/>
          <p:nvPr/>
        </p:nvSpPr>
        <p:spPr>
          <a:xfrm>
            <a:off x="558914" y="6477000"/>
            <a:ext cx="6497291" cy="46628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Source: 1 - CMS Cost reporting (data sent by TMMC to CMS as part of governmental reporting)</a:t>
            </a:r>
            <a:endParaRPr/>
          </a:p>
          <a:p>
            <a:pPr marL="0" marR="0" lvl="0" indent="0" algn="l" rtl="0">
              <a:lnSpc>
                <a:spcPct val="9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        2 - The Dark Intelligence Group June 8, 2018 “Hospital Lab Outreach Still Effective Revenue Strategy”</a:t>
            </a:r>
            <a:endParaRPr/>
          </a:p>
          <a:p>
            <a:pPr marL="0" marR="0" lvl="0" indent="0" algn="l" rtl="0">
              <a:lnSpc>
                <a:spcPct val="90000"/>
              </a:lnSpc>
              <a:spcBef>
                <a:spcPts val="0"/>
              </a:spcBef>
              <a:spcAft>
                <a:spcPts val="0"/>
              </a:spcAft>
              <a:buClr>
                <a:schemeClr val="dk1"/>
              </a:buClr>
              <a:buSzPts val="900"/>
              <a:buFont typeface="Arial"/>
              <a:buNone/>
            </a:pPr>
            <a:endParaRPr sz="9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
          <p:cNvSpPr txBox="1">
            <a:spLocks noGrp="1"/>
          </p:cNvSpPr>
          <p:nvPr>
            <p:ph type="title"/>
          </p:nvPr>
        </p:nvSpPr>
        <p:spPr>
          <a:xfrm>
            <a:off x="379412" y="722242"/>
            <a:ext cx="11125200" cy="533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525B13"/>
              </a:buClr>
              <a:buSzPct val="100000"/>
              <a:buFont typeface="Arial"/>
              <a:buNone/>
            </a:pPr>
            <a:r>
              <a:rPr lang="en-US"/>
              <a:t>Volume projection for CY 2021 and projected CY 2022</a:t>
            </a:r>
            <a:br>
              <a:rPr lang="en-US"/>
            </a:br>
            <a:r>
              <a:rPr lang="en-US" sz="2200"/>
              <a:t>Patients and samples are fastest growing segment</a:t>
            </a:r>
            <a:endParaRPr/>
          </a:p>
        </p:txBody>
      </p:sp>
      <p:graphicFrame>
        <p:nvGraphicFramePr>
          <p:cNvPr id="448" name="Google Shape;448;p5" descr="Chart highlighting service growth "/>
          <p:cNvGraphicFramePr/>
          <p:nvPr/>
        </p:nvGraphicFramePr>
        <p:xfrm>
          <a:off x="150812" y="1484918"/>
          <a:ext cx="6553200" cy="44586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9" name="Google Shape;449;p5"/>
          <p:cNvGraphicFramePr/>
          <p:nvPr/>
        </p:nvGraphicFramePr>
        <p:xfrm>
          <a:off x="7085013" y="1981200"/>
          <a:ext cx="4953000" cy="3276625"/>
        </p:xfrm>
        <a:graphic>
          <a:graphicData uri="http://schemas.openxmlformats.org/drawingml/2006/table">
            <a:tbl>
              <a:tblPr firstRow="1" firstCol="1" bandRow="1">
                <a:noFill/>
                <a:tableStyleId>{12780286-5B79-4D5C-B4B1-6B073A43D156}</a:tableStyleId>
              </a:tblPr>
              <a:tblGrid>
                <a:gridCol w="1257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257300">
                  <a:extLst>
                    <a:ext uri="{9D8B030D-6E8A-4147-A177-3AD203B41FA5}">
                      <a16:colId xmlns:a16="http://schemas.microsoft.com/office/drawing/2014/main" val="20002"/>
                    </a:ext>
                  </a:extLst>
                </a:gridCol>
                <a:gridCol w="1333500">
                  <a:extLst>
                    <a:ext uri="{9D8B030D-6E8A-4147-A177-3AD203B41FA5}">
                      <a16:colId xmlns:a16="http://schemas.microsoft.com/office/drawing/2014/main" val="20003"/>
                    </a:ext>
                  </a:extLst>
                </a:gridCol>
              </a:tblGrid>
              <a:tr h="819150">
                <a:tc>
                  <a:txBody>
                    <a:bodyPr/>
                    <a:lstStyle/>
                    <a:p>
                      <a:pPr marL="0" marR="0" lvl="0" indent="0" algn="ctr" rtl="0">
                        <a:spcBef>
                          <a:spcPts val="0"/>
                        </a:spcBef>
                        <a:spcAft>
                          <a:spcPts val="0"/>
                        </a:spcAft>
                        <a:buNone/>
                      </a:pPr>
                      <a:r>
                        <a:rPr lang="en-US" sz="1100" b="1" u="none" strike="noStrike" cap="none">
                          <a:solidFill>
                            <a:srgbClr val="000000"/>
                          </a:solidFill>
                        </a:rPr>
                        <a:t> </a:t>
                      </a:r>
                      <a:endParaRPr sz="11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400" b="1" u="none" strike="noStrike" cap="none">
                          <a:solidFill>
                            <a:srgbClr val="000000"/>
                          </a:solidFill>
                        </a:rPr>
                        <a:t> 2020 (Jan-Dec)</a:t>
                      </a:r>
                      <a:endParaRPr sz="14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400" b="1" u="none" strike="noStrike" cap="none">
                          <a:solidFill>
                            <a:srgbClr val="000000"/>
                          </a:solidFill>
                        </a:rPr>
                        <a:t>2021 (Jan-Dec)</a:t>
                      </a:r>
                      <a:endParaRPr sz="14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400" b="1" u="none" strike="noStrike" cap="none">
                          <a:solidFill>
                            <a:srgbClr val="000000"/>
                          </a:solidFill>
                        </a:rPr>
                        <a:t>Projected 2022</a:t>
                      </a:r>
                      <a:endParaRPr sz="1400"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0"/>
                  </a:ext>
                </a:extLst>
              </a:tr>
              <a:tr h="351075">
                <a:tc>
                  <a:txBody>
                    <a:bodyPr/>
                    <a:lstStyle/>
                    <a:p>
                      <a:pPr marL="0" marR="0" lvl="0" indent="0" algn="ctr" rtl="0">
                        <a:spcBef>
                          <a:spcPts val="0"/>
                        </a:spcBef>
                        <a:spcAft>
                          <a:spcPts val="0"/>
                        </a:spcAft>
                        <a:buNone/>
                      </a:pPr>
                      <a:r>
                        <a:rPr lang="en-US" sz="1200" u="none" strike="noStrike" cap="none">
                          <a:solidFill>
                            <a:srgbClr val="000000"/>
                          </a:solidFill>
                        </a:rPr>
                        <a:t>Patients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 85,000</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92,859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100,000 </a:t>
                      </a:r>
                      <a:endParaRPr sz="1200"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1"/>
                  </a:ext>
                </a:extLst>
              </a:tr>
              <a:tr h="351075">
                <a:tc>
                  <a:txBody>
                    <a:bodyPr/>
                    <a:lstStyle/>
                    <a:p>
                      <a:pPr marL="0" marR="0" lvl="0" indent="0" algn="ctr" rtl="0">
                        <a:spcBef>
                          <a:spcPts val="0"/>
                        </a:spcBef>
                        <a:spcAft>
                          <a:spcPts val="0"/>
                        </a:spcAft>
                        <a:buNone/>
                      </a:pPr>
                      <a:r>
                        <a:rPr lang="en-US" sz="1200" u="none" strike="noStrike" cap="none">
                          <a:solidFill>
                            <a:srgbClr val="000000"/>
                          </a:solidFill>
                        </a:rPr>
                        <a:t> Samples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 1,087,732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1,193,393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 1,320,258 </a:t>
                      </a:r>
                      <a:endParaRPr sz="1200"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2"/>
                  </a:ext>
                </a:extLst>
              </a:tr>
              <a:tr h="351075">
                <a:tc>
                  <a:txBody>
                    <a:bodyPr/>
                    <a:lstStyle/>
                    <a:p>
                      <a:pPr marL="0" marR="0" lvl="0" indent="0" algn="ctr" rtl="0">
                        <a:spcBef>
                          <a:spcPts val="0"/>
                        </a:spcBef>
                        <a:spcAft>
                          <a:spcPts val="0"/>
                        </a:spcAft>
                        <a:buNone/>
                      </a:pPr>
                      <a:r>
                        <a:rPr lang="en-US" sz="1200" u="none" strike="noStrike" cap="none">
                          <a:solidFill>
                            <a:srgbClr val="000000"/>
                          </a:solidFill>
                        </a:rPr>
                        <a:t> Panels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  828,672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878,795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925,004 </a:t>
                      </a:r>
                      <a:endParaRPr sz="1200"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3"/>
                  </a:ext>
                </a:extLst>
              </a:tr>
              <a:tr h="702125">
                <a:tc>
                  <a:txBody>
                    <a:bodyPr/>
                    <a:lstStyle/>
                    <a:p>
                      <a:pPr marL="0" marR="0" lvl="0" indent="0" algn="ctr" rtl="0">
                        <a:spcBef>
                          <a:spcPts val="0"/>
                        </a:spcBef>
                        <a:spcAft>
                          <a:spcPts val="0"/>
                        </a:spcAft>
                        <a:buNone/>
                      </a:pPr>
                      <a:r>
                        <a:rPr lang="en-US" sz="1200" u="none" strike="noStrike" cap="none">
                          <a:solidFill>
                            <a:srgbClr val="000000"/>
                          </a:solidFill>
                        </a:rPr>
                        <a:t> Orderable Tests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  1,544,684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1,671,675 </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  1,700,630 </a:t>
                      </a:r>
                      <a:endParaRPr sz="1200" u="none" strike="noStrike" cap="none">
                        <a:latin typeface="Calibri"/>
                        <a:ea typeface="Calibri"/>
                        <a:cs typeface="Calibri"/>
                        <a:sym typeface="Calibri"/>
                      </a:endParaRPr>
                    </a:p>
                  </a:txBody>
                  <a:tcPr marL="68575" marR="68575" marT="0" marB="0" anchor="b"/>
                </a:tc>
                <a:extLst>
                  <a:ext uri="{0D108BD9-81ED-4DB2-BD59-A6C34878D82A}">
                    <a16:rowId xmlns:a16="http://schemas.microsoft.com/office/drawing/2014/main" val="10004"/>
                  </a:ext>
                </a:extLst>
              </a:tr>
              <a:tr h="702125">
                <a:tc>
                  <a:txBody>
                    <a:bodyPr/>
                    <a:lstStyle/>
                    <a:p>
                      <a:pPr marL="0" marR="0" lvl="0" indent="0" algn="ctr" rtl="0">
                        <a:spcBef>
                          <a:spcPts val="0"/>
                        </a:spcBef>
                        <a:spcAft>
                          <a:spcPts val="0"/>
                        </a:spcAft>
                        <a:buNone/>
                      </a:pPr>
                      <a:r>
                        <a:rPr lang="en-US" sz="1200" u="none" strike="noStrike" cap="none">
                          <a:solidFill>
                            <a:srgbClr val="000000"/>
                          </a:solidFill>
                        </a:rPr>
                        <a:t> Reportable Tests</a:t>
                      </a:r>
                      <a:endParaRPr sz="1200" u="none" strike="noStrike" cap="none">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 </a:t>
                      </a:r>
                      <a:r>
                        <a:rPr lang="en-US" sz="1200" b="1" u="none" strike="noStrike" cap="none">
                          <a:solidFill>
                            <a:srgbClr val="0070C0"/>
                          </a:solidFill>
                        </a:rPr>
                        <a:t> 10,625,408 </a:t>
                      </a:r>
                      <a:endParaRPr sz="1200" b="1" u="none" strike="noStrike" cap="none">
                        <a:solidFill>
                          <a:srgbClr val="0070C0"/>
                        </a:solidFill>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b="1" u="none" strike="noStrike" cap="none">
                          <a:solidFill>
                            <a:srgbClr val="0070C0"/>
                          </a:solidFill>
                        </a:rPr>
                        <a:t>11,304,197 </a:t>
                      </a:r>
                      <a:endParaRPr sz="1200" b="1" u="none" strike="noStrike" cap="none">
                        <a:solidFill>
                          <a:srgbClr val="0070C0"/>
                        </a:solidFill>
                        <a:latin typeface="Calibri"/>
                        <a:ea typeface="Calibri"/>
                        <a:cs typeface="Calibri"/>
                        <a:sym typeface="Calibri"/>
                      </a:endParaRPr>
                    </a:p>
                  </a:txBody>
                  <a:tcPr marL="68575" marR="68575" marT="0" marB="0" anchor="b"/>
                </a:tc>
                <a:tc>
                  <a:txBody>
                    <a:bodyPr/>
                    <a:lstStyle/>
                    <a:p>
                      <a:pPr marL="0" marR="0" lvl="0" indent="0" algn="ctr" rtl="0">
                        <a:spcBef>
                          <a:spcPts val="0"/>
                        </a:spcBef>
                        <a:spcAft>
                          <a:spcPts val="0"/>
                        </a:spcAft>
                        <a:buNone/>
                      </a:pPr>
                      <a:r>
                        <a:rPr lang="en-US" sz="1200" u="none" strike="noStrike" cap="none">
                          <a:solidFill>
                            <a:srgbClr val="000000"/>
                          </a:solidFill>
                        </a:rPr>
                        <a:t>   </a:t>
                      </a:r>
                      <a:r>
                        <a:rPr lang="en-US" sz="1200" b="1" u="none" strike="noStrike" cap="none">
                          <a:solidFill>
                            <a:srgbClr val="0070C0"/>
                          </a:solidFill>
                        </a:rPr>
                        <a:t>12,000,000</a:t>
                      </a:r>
                      <a:endParaRPr sz="1200" b="1" u="none" strike="noStrike" cap="none">
                        <a:solidFill>
                          <a:srgbClr val="0070C0"/>
                        </a:solidFill>
                        <a:latin typeface="Calibri"/>
                        <a:ea typeface="Calibri"/>
                        <a:cs typeface="Calibri"/>
                        <a:sym typeface="Calibri"/>
                      </a:endParaRPr>
                    </a:p>
                  </a:txBody>
                  <a:tcPr marL="68575" marR="68575" marT="0" marB="0" anchor="b"/>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
          <p:cNvSpPr txBox="1">
            <a:spLocks noGrp="1"/>
          </p:cNvSpPr>
          <p:nvPr>
            <p:ph type="title"/>
          </p:nvPr>
        </p:nvSpPr>
        <p:spPr>
          <a:xfrm>
            <a:off x="379412" y="609600"/>
            <a:ext cx="11125200" cy="533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25B13"/>
              </a:buClr>
              <a:buSzPts val="3200"/>
              <a:buFont typeface="Arial"/>
              <a:buNone/>
            </a:pPr>
            <a:r>
              <a:rPr lang="en-US" b="1"/>
              <a:t>The Lab Team</a:t>
            </a:r>
            <a:endParaRPr/>
          </a:p>
        </p:txBody>
      </p:sp>
      <p:sp>
        <p:nvSpPr>
          <p:cNvPr id="455" name="Google Shape;455;p6"/>
          <p:cNvSpPr txBox="1">
            <a:spLocks noGrp="1"/>
          </p:cNvSpPr>
          <p:nvPr>
            <p:ph type="body" idx="1"/>
          </p:nvPr>
        </p:nvSpPr>
        <p:spPr>
          <a:xfrm>
            <a:off x="379412" y="1447801"/>
            <a:ext cx="5578565" cy="4546120"/>
          </a:xfrm>
          <a:prstGeom prst="rect">
            <a:avLst/>
          </a:prstGeom>
          <a:noFill/>
          <a:ln>
            <a:noFill/>
          </a:ln>
        </p:spPr>
        <p:txBody>
          <a:bodyPr spcFirstLastPara="1" wrap="square" lIns="91425" tIns="45700" rIns="91425" bIns="45700" anchor="t" anchorCtr="0">
            <a:normAutofit/>
          </a:bodyPr>
          <a:lstStyle/>
          <a:p>
            <a:pPr marL="274320" lvl="0" indent="-274320" algn="l" rtl="0">
              <a:lnSpc>
                <a:spcPct val="90000"/>
              </a:lnSpc>
              <a:spcBef>
                <a:spcPts val="0"/>
              </a:spcBef>
              <a:spcAft>
                <a:spcPts val="0"/>
              </a:spcAft>
              <a:buSzPts val="2400"/>
              <a:buChar char="▪"/>
            </a:pPr>
            <a:r>
              <a:rPr lang="en-US"/>
              <a:t>Approximately 180+ people working to provide quality and timely diagnostics</a:t>
            </a:r>
            <a:endParaRPr/>
          </a:p>
          <a:p>
            <a:pPr marL="548640" lvl="1" indent="-228600" algn="l" rtl="0">
              <a:lnSpc>
                <a:spcPct val="90000"/>
              </a:lnSpc>
              <a:spcBef>
                <a:spcPts val="1000"/>
              </a:spcBef>
              <a:spcAft>
                <a:spcPts val="0"/>
              </a:spcAft>
              <a:buSzPts val="2400"/>
              <a:buChar char="–"/>
            </a:pPr>
            <a:r>
              <a:rPr lang="en-US" sz="2400"/>
              <a:t>1 Lab Director</a:t>
            </a:r>
            <a:endParaRPr/>
          </a:p>
          <a:p>
            <a:pPr marL="548640" lvl="1" indent="-228600" algn="l" rtl="0">
              <a:lnSpc>
                <a:spcPct val="90000"/>
              </a:lnSpc>
              <a:spcBef>
                <a:spcPts val="1000"/>
              </a:spcBef>
              <a:spcAft>
                <a:spcPts val="0"/>
              </a:spcAft>
              <a:buSzPts val="2400"/>
              <a:buChar char="–"/>
            </a:pPr>
            <a:r>
              <a:rPr lang="en-US" sz="2400"/>
              <a:t>5 pathologists</a:t>
            </a:r>
            <a:endParaRPr/>
          </a:p>
          <a:p>
            <a:pPr marL="548640" lvl="1" indent="-228600" algn="l" rtl="0">
              <a:lnSpc>
                <a:spcPct val="90000"/>
              </a:lnSpc>
              <a:spcBef>
                <a:spcPts val="1000"/>
              </a:spcBef>
              <a:spcAft>
                <a:spcPts val="0"/>
              </a:spcAft>
              <a:buSzPts val="2400"/>
              <a:buChar char="–"/>
            </a:pPr>
            <a:r>
              <a:rPr lang="en-US" sz="2400"/>
              <a:t>8 managers</a:t>
            </a:r>
            <a:endParaRPr/>
          </a:p>
          <a:p>
            <a:pPr marL="548640" lvl="1" indent="-228600" algn="l" rtl="0">
              <a:lnSpc>
                <a:spcPct val="90000"/>
              </a:lnSpc>
              <a:spcBef>
                <a:spcPts val="1000"/>
              </a:spcBef>
              <a:spcAft>
                <a:spcPts val="0"/>
              </a:spcAft>
              <a:buSzPts val="2400"/>
              <a:buChar char="–"/>
            </a:pPr>
            <a:r>
              <a:rPr lang="en-US" sz="2400"/>
              <a:t>4 Lab IT (2 Full time/2-Per-Diem)</a:t>
            </a:r>
            <a:endParaRPr/>
          </a:p>
          <a:p>
            <a:pPr marL="548640" lvl="1" indent="-228600" algn="l" rtl="0">
              <a:lnSpc>
                <a:spcPct val="90000"/>
              </a:lnSpc>
              <a:spcBef>
                <a:spcPts val="1000"/>
              </a:spcBef>
              <a:spcAft>
                <a:spcPts val="0"/>
              </a:spcAft>
              <a:buSzPts val="2400"/>
              <a:buChar char="–"/>
            </a:pPr>
            <a:r>
              <a:rPr lang="en-US" sz="2400"/>
              <a:t>200 employees</a:t>
            </a:r>
            <a:endParaRPr/>
          </a:p>
        </p:txBody>
      </p:sp>
      <p:sp>
        <p:nvSpPr>
          <p:cNvPr id="456" name="Google Shape;456;p6"/>
          <p:cNvSpPr txBox="1">
            <a:spLocks noGrp="1"/>
          </p:cNvSpPr>
          <p:nvPr>
            <p:ph type="body" idx="2"/>
          </p:nvPr>
        </p:nvSpPr>
        <p:spPr>
          <a:xfrm>
            <a:off x="6230848" y="1447801"/>
            <a:ext cx="5273763" cy="4546119"/>
          </a:xfrm>
          <a:prstGeom prst="rect">
            <a:avLst/>
          </a:prstGeom>
          <a:noFill/>
          <a:ln>
            <a:noFill/>
          </a:ln>
        </p:spPr>
        <p:txBody>
          <a:bodyPr spcFirstLastPara="1" wrap="square" lIns="91425" tIns="45700" rIns="91425" bIns="45700" anchor="t" anchorCtr="0">
            <a:normAutofit/>
          </a:bodyPr>
          <a:lstStyle/>
          <a:p>
            <a:pPr marL="274320" lvl="0" indent="-274320" algn="l" rtl="0">
              <a:lnSpc>
                <a:spcPct val="90000"/>
              </a:lnSpc>
              <a:spcBef>
                <a:spcPts val="0"/>
              </a:spcBef>
              <a:spcAft>
                <a:spcPts val="0"/>
              </a:spcAft>
              <a:buSzPts val="2400"/>
              <a:buChar char="▪"/>
            </a:pPr>
            <a:r>
              <a:rPr lang="en-US"/>
              <a:t>Lab Committees</a:t>
            </a:r>
            <a:endParaRPr/>
          </a:p>
          <a:p>
            <a:pPr marL="548640" lvl="1" indent="-228600" algn="l" rtl="0">
              <a:lnSpc>
                <a:spcPct val="90000"/>
              </a:lnSpc>
              <a:spcBef>
                <a:spcPts val="1000"/>
              </a:spcBef>
              <a:spcAft>
                <a:spcPts val="0"/>
              </a:spcAft>
              <a:buSzPts val="2400"/>
              <a:buChar char="–"/>
            </a:pPr>
            <a:r>
              <a:rPr lang="en-US" sz="2400"/>
              <a:t>Lab IT Committee</a:t>
            </a:r>
            <a:endParaRPr/>
          </a:p>
          <a:p>
            <a:pPr marL="548640" lvl="1" indent="-228600" algn="l" rtl="0">
              <a:lnSpc>
                <a:spcPct val="90000"/>
              </a:lnSpc>
              <a:spcBef>
                <a:spcPts val="1000"/>
              </a:spcBef>
              <a:spcAft>
                <a:spcPts val="0"/>
              </a:spcAft>
              <a:buSzPts val="2400"/>
              <a:buChar char="–"/>
            </a:pPr>
            <a:r>
              <a:rPr lang="en-US" sz="2400"/>
              <a:t>Quality Steering Committee</a:t>
            </a:r>
            <a:endParaRPr/>
          </a:p>
          <a:p>
            <a:pPr marL="548640" lvl="1" indent="-228600" algn="l" rtl="0">
              <a:lnSpc>
                <a:spcPct val="90000"/>
              </a:lnSpc>
              <a:spcBef>
                <a:spcPts val="1000"/>
              </a:spcBef>
              <a:spcAft>
                <a:spcPts val="0"/>
              </a:spcAft>
              <a:buSzPts val="2400"/>
              <a:buChar char="–"/>
            </a:pPr>
            <a:r>
              <a:rPr lang="en-US" sz="2400"/>
              <a:t>Transfusion Committee</a:t>
            </a:r>
            <a:endParaRPr/>
          </a:p>
          <a:p>
            <a:pPr marL="548640" lvl="1" indent="-228600" algn="l" rtl="0">
              <a:lnSpc>
                <a:spcPct val="90000"/>
              </a:lnSpc>
              <a:spcBef>
                <a:spcPts val="1000"/>
              </a:spcBef>
              <a:spcAft>
                <a:spcPts val="0"/>
              </a:spcAft>
              <a:buSzPts val="2400"/>
              <a:buChar char="–"/>
            </a:pPr>
            <a:r>
              <a:rPr lang="en-US" sz="2400"/>
              <a:t>Lab Safety Committee</a:t>
            </a:r>
            <a:endParaRPr/>
          </a:p>
          <a:p>
            <a:pPr marL="548640" lvl="1" indent="-228600" algn="l" rtl="0">
              <a:lnSpc>
                <a:spcPct val="90000"/>
              </a:lnSpc>
              <a:spcBef>
                <a:spcPts val="1000"/>
              </a:spcBef>
              <a:spcAft>
                <a:spcPts val="0"/>
              </a:spcAft>
              <a:buSzPts val="2400"/>
              <a:buChar char="–"/>
            </a:pPr>
            <a:r>
              <a:rPr lang="en-US" sz="2400"/>
              <a:t>Operations Committee</a:t>
            </a:r>
            <a:endParaRPr/>
          </a:p>
          <a:p>
            <a:pPr marL="548640" lvl="1" indent="-101600" algn="l" rtl="0">
              <a:lnSpc>
                <a:spcPct val="90000"/>
              </a:lnSpc>
              <a:spcBef>
                <a:spcPts val="1000"/>
              </a:spcBef>
              <a:spcAft>
                <a:spcPts val="0"/>
              </a:spcAft>
              <a:buSzPts val="2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0"/>
        <p:cNvGrpSpPr/>
        <p:nvPr/>
      </p:nvGrpSpPr>
      <p:grpSpPr>
        <a:xfrm>
          <a:off x="0" y="0"/>
          <a:ext cx="0" cy="0"/>
          <a:chOff x="0" y="0"/>
          <a:chExt cx="0" cy="0"/>
        </a:xfrm>
      </p:grpSpPr>
      <p:sp>
        <p:nvSpPr>
          <p:cNvPr id="461" name="Google Shape;461;p7"/>
          <p:cNvSpPr txBox="1">
            <a:spLocks noGrp="1"/>
          </p:cNvSpPr>
          <p:nvPr>
            <p:ph type="title"/>
          </p:nvPr>
        </p:nvSpPr>
        <p:spPr>
          <a:xfrm>
            <a:off x="5213221" y="629996"/>
            <a:ext cx="6765127" cy="8693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999"/>
              <a:buFont typeface="Calibri"/>
              <a:buNone/>
            </a:pPr>
            <a:r>
              <a:rPr lang="en-US" sz="3999" b="1">
                <a:solidFill>
                  <a:srgbClr val="0070C0"/>
                </a:solidFill>
              </a:rPr>
              <a:t>First Leading Lab in the Nation</a:t>
            </a:r>
            <a:endParaRPr/>
          </a:p>
        </p:txBody>
      </p:sp>
      <p:sp>
        <p:nvSpPr>
          <p:cNvPr id="462" name="Google Shape;462;p7"/>
          <p:cNvSpPr/>
          <p:nvPr/>
        </p:nvSpPr>
        <p:spPr>
          <a:xfrm>
            <a:off x="-1" y="893"/>
            <a:ext cx="4634801" cy="6856214"/>
          </a:xfrm>
          <a:prstGeom prst="rect">
            <a:avLst/>
          </a:prstGeom>
          <a:solidFill>
            <a:srgbClr val="2628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u="none" strike="noStrike" cap="none">
              <a:solidFill>
                <a:srgbClr val="FFFFFF"/>
              </a:solidFill>
              <a:latin typeface="Calibri"/>
              <a:ea typeface="Calibri"/>
              <a:cs typeface="Calibri"/>
              <a:sym typeface="Calibri"/>
            </a:endParaRPr>
          </a:p>
        </p:txBody>
      </p:sp>
      <p:sp>
        <p:nvSpPr>
          <p:cNvPr id="463" name="Google Shape;463;p7"/>
          <p:cNvSpPr/>
          <p:nvPr/>
        </p:nvSpPr>
        <p:spPr>
          <a:xfrm>
            <a:off x="484505" y="560155"/>
            <a:ext cx="3665789" cy="5737692"/>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u="none" strike="noStrike" cap="none">
              <a:solidFill>
                <a:srgbClr val="FFFFFF"/>
              </a:solidFill>
              <a:latin typeface="Calibri"/>
              <a:ea typeface="Calibri"/>
              <a:cs typeface="Calibri"/>
              <a:sym typeface="Calibri"/>
            </a:endParaRPr>
          </a:p>
        </p:txBody>
      </p:sp>
      <p:pic>
        <p:nvPicPr>
          <p:cNvPr id="464" name="Google Shape;464;p7" descr="logo"/>
          <p:cNvPicPr preferRelativeResize="0"/>
          <p:nvPr/>
        </p:nvPicPr>
        <p:blipFill rotWithShape="1">
          <a:blip r:embed="rId3">
            <a:alphaModFix/>
          </a:blip>
          <a:srcRect/>
          <a:stretch/>
        </p:blipFill>
        <p:spPr>
          <a:xfrm>
            <a:off x="1035768" y="878489"/>
            <a:ext cx="2563263" cy="5010247"/>
          </a:xfrm>
          <a:prstGeom prst="rect">
            <a:avLst/>
          </a:prstGeom>
          <a:noFill/>
          <a:ln>
            <a:noFill/>
          </a:ln>
        </p:spPr>
      </p:pic>
      <p:sp>
        <p:nvSpPr>
          <p:cNvPr id="465" name="Google Shape;465;p7"/>
          <p:cNvSpPr txBox="1">
            <a:spLocks noGrp="1"/>
          </p:cNvSpPr>
          <p:nvPr>
            <p:ph type="body" idx="1"/>
          </p:nvPr>
        </p:nvSpPr>
        <p:spPr>
          <a:xfrm>
            <a:off x="5213223" y="1631306"/>
            <a:ext cx="6697507" cy="4591786"/>
          </a:xfrm>
          <a:prstGeom prst="rect">
            <a:avLst/>
          </a:prstGeom>
          <a:noFill/>
          <a:ln>
            <a:noFill/>
          </a:ln>
        </p:spPr>
        <p:txBody>
          <a:bodyPr spcFirstLastPara="1" wrap="square" lIns="91425" tIns="45700" rIns="91425" bIns="45700" anchor="t" anchorCtr="0">
            <a:normAutofit fontScale="77500" lnSpcReduction="20000"/>
          </a:bodyPr>
          <a:lstStyle/>
          <a:p>
            <a:pPr marL="228531" lvl="0" indent="-228562" algn="l" rtl="0">
              <a:lnSpc>
                <a:spcPct val="90000"/>
              </a:lnSpc>
              <a:spcBef>
                <a:spcPts val="0"/>
              </a:spcBef>
              <a:spcAft>
                <a:spcPts val="0"/>
              </a:spcAft>
              <a:buClr>
                <a:schemeClr val="dk1"/>
              </a:buClr>
              <a:buSzPct val="96463"/>
              <a:buChar char="•"/>
            </a:pPr>
            <a:r>
              <a:rPr lang="en-US" dirty="0"/>
              <a:t>Medical Center is the </a:t>
            </a:r>
            <a:r>
              <a:rPr lang="en-US" b="1" dirty="0"/>
              <a:t>first in the nation </a:t>
            </a:r>
            <a:r>
              <a:rPr lang="en-US" dirty="0"/>
              <a:t>to receive Leading Laboratories recognition from the American Society for Clinical Pathology (ASCP) and The Joint Commission. </a:t>
            </a:r>
            <a:endParaRPr dirty="0"/>
          </a:p>
          <a:p>
            <a:pPr marL="685594" lvl="1" indent="-228562" algn="l" rtl="0">
              <a:lnSpc>
                <a:spcPct val="90000"/>
              </a:lnSpc>
              <a:spcBef>
                <a:spcPts val="500"/>
              </a:spcBef>
              <a:spcAft>
                <a:spcPts val="0"/>
              </a:spcAft>
              <a:buClr>
                <a:schemeClr val="dk1"/>
              </a:buClr>
              <a:buSzPct val="95873"/>
              <a:buChar char="•"/>
            </a:pPr>
            <a:r>
              <a:rPr lang="en-US" dirty="0"/>
              <a:t>The two-year designation serves as proof of Medical Center’s commitment to laboratory excellence and to help improve patient outcomes.</a:t>
            </a:r>
            <a:endParaRPr dirty="0"/>
          </a:p>
          <a:p>
            <a:pPr marL="685594" lvl="1" indent="-228562" algn="l" rtl="0">
              <a:lnSpc>
                <a:spcPct val="90000"/>
              </a:lnSpc>
              <a:spcBef>
                <a:spcPts val="500"/>
              </a:spcBef>
              <a:spcAft>
                <a:spcPts val="0"/>
              </a:spcAft>
              <a:buClr>
                <a:schemeClr val="dk1"/>
              </a:buClr>
              <a:buSzPct val="95873"/>
              <a:buChar char="•"/>
            </a:pPr>
            <a:r>
              <a:rPr lang="en-US" dirty="0"/>
              <a:t>Medical Center underwent a rigorous application process to receive the recognition, including a review of its outcomes, indicators, metrics and evidence. </a:t>
            </a:r>
            <a:endParaRPr dirty="0"/>
          </a:p>
          <a:p>
            <a:pPr marL="228531" lvl="0" indent="-228562" algn="l" rtl="0">
              <a:lnSpc>
                <a:spcPct val="90000"/>
              </a:lnSpc>
              <a:spcBef>
                <a:spcPts val="1000"/>
              </a:spcBef>
              <a:spcAft>
                <a:spcPts val="0"/>
              </a:spcAft>
              <a:buClr>
                <a:schemeClr val="dk1"/>
              </a:buClr>
              <a:buSzPct val="96463"/>
              <a:buChar char="•"/>
            </a:pPr>
            <a:r>
              <a:rPr lang="en-US" dirty="0"/>
              <a:t>The lab demonstrates excellence in four key areas:</a:t>
            </a:r>
            <a:endParaRPr dirty="0"/>
          </a:p>
          <a:p>
            <a:pPr marL="228531" lvl="0" indent="-90799" algn="l" rtl="0">
              <a:lnSpc>
                <a:spcPct val="90000"/>
              </a:lnSpc>
              <a:spcBef>
                <a:spcPts val="1000"/>
              </a:spcBef>
              <a:spcAft>
                <a:spcPts val="0"/>
              </a:spcAft>
              <a:buClr>
                <a:schemeClr val="dk1"/>
              </a:buClr>
              <a:buSzPct val="100000"/>
              <a:buNone/>
            </a:pPr>
            <a:endParaRPr dirty="0"/>
          </a:p>
          <a:p>
            <a:pPr marL="228531" lvl="0" indent="-90799" algn="l" rtl="0">
              <a:lnSpc>
                <a:spcPct val="90000"/>
              </a:lnSpc>
              <a:spcBef>
                <a:spcPts val="1000"/>
              </a:spcBef>
              <a:spcAft>
                <a:spcPts val="0"/>
              </a:spcAft>
              <a:buClr>
                <a:schemeClr val="dk1"/>
              </a:buClr>
              <a:buSzPct val="100000"/>
              <a:buNone/>
            </a:pPr>
            <a:endParaRPr dirty="0"/>
          </a:p>
          <a:p>
            <a:pPr marL="228531" lvl="0" indent="-90799"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228531" lvl="0" indent="-228562" algn="l" rtl="0">
              <a:lnSpc>
                <a:spcPct val="90000"/>
              </a:lnSpc>
              <a:spcBef>
                <a:spcPts val="1000"/>
              </a:spcBef>
              <a:spcAft>
                <a:spcPts val="0"/>
              </a:spcAft>
              <a:buClr>
                <a:schemeClr val="dk1"/>
              </a:buClr>
              <a:buSzPct val="96463"/>
              <a:buChar char="•"/>
            </a:pPr>
            <a:r>
              <a:rPr lang="en-US" dirty="0"/>
              <a:t>Official certification by JC/ASCP on 11/14/2022</a:t>
            </a:r>
            <a:endParaRPr dirty="0"/>
          </a:p>
          <a:p>
            <a:pPr marL="228531" lvl="0" indent="-130169" algn="l" rtl="0">
              <a:lnSpc>
                <a:spcPct val="90000"/>
              </a:lnSpc>
              <a:spcBef>
                <a:spcPts val="1000"/>
              </a:spcBef>
              <a:spcAft>
                <a:spcPts val="0"/>
              </a:spcAft>
              <a:buClr>
                <a:schemeClr val="dk1"/>
              </a:buClr>
              <a:buSzPct val="100000"/>
              <a:buNone/>
            </a:pPr>
            <a:endParaRPr sz="1999" dirty="0"/>
          </a:p>
        </p:txBody>
      </p:sp>
      <p:grpSp>
        <p:nvGrpSpPr>
          <p:cNvPr id="466" name="Google Shape;466;p7"/>
          <p:cNvGrpSpPr/>
          <p:nvPr/>
        </p:nvGrpSpPr>
        <p:grpSpPr>
          <a:xfrm>
            <a:off x="5334390" y="4315410"/>
            <a:ext cx="6748173" cy="941605"/>
            <a:chOff x="1978" y="388211"/>
            <a:chExt cx="6748173" cy="941605"/>
          </a:xfrm>
        </p:grpSpPr>
        <p:sp>
          <p:nvSpPr>
            <p:cNvPr id="467" name="Google Shape;467;p7"/>
            <p:cNvSpPr/>
            <p:nvPr/>
          </p:nvSpPr>
          <p:spPr>
            <a:xfrm>
              <a:off x="1978" y="388211"/>
              <a:ext cx="1569342" cy="941605"/>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txBox="1"/>
            <p:nvPr/>
          </p:nvSpPr>
          <p:spPr>
            <a:xfrm>
              <a:off x="1978" y="388211"/>
              <a:ext cx="1569342" cy="941605"/>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Times New Roman"/>
                <a:buNone/>
              </a:pPr>
              <a:r>
                <a:rPr lang="en-US" sz="1900" b="1" i="0" u="none" strike="noStrike" cap="none">
                  <a:solidFill>
                    <a:schemeClr val="dk1"/>
                  </a:solidFill>
                  <a:latin typeface="Times New Roman"/>
                  <a:ea typeface="Times New Roman"/>
                  <a:cs typeface="Times New Roman"/>
                  <a:sym typeface="Times New Roman"/>
                </a:rPr>
                <a:t>elevating quality outcomes </a:t>
              </a:r>
              <a:endParaRPr sz="1900" b="0" i="0" u="none" strike="noStrike" cap="none">
                <a:solidFill>
                  <a:schemeClr val="dk1"/>
                </a:solidFill>
                <a:latin typeface="Calibri"/>
                <a:ea typeface="Calibri"/>
                <a:cs typeface="Calibri"/>
                <a:sym typeface="Calibri"/>
              </a:endParaRPr>
            </a:p>
          </p:txBody>
        </p:sp>
        <p:sp>
          <p:nvSpPr>
            <p:cNvPr id="469" name="Google Shape;469;p7"/>
            <p:cNvSpPr/>
            <p:nvPr/>
          </p:nvSpPr>
          <p:spPr>
            <a:xfrm>
              <a:off x="1728255" y="388211"/>
              <a:ext cx="1569342" cy="941605"/>
            </a:xfrm>
            <a:prstGeom prst="rect">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txBox="1"/>
            <p:nvPr/>
          </p:nvSpPr>
          <p:spPr>
            <a:xfrm>
              <a:off x="1728255" y="388211"/>
              <a:ext cx="1569342" cy="941605"/>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Times New Roman"/>
                <a:buNone/>
              </a:pPr>
              <a:r>
                <a:rPr lang="en-US" sz="1900" b="1" i="0" u="none" strike="noStrike" cap="none">
                  <a:solidFill>
                    <a:schemeClr val="dk1"/>
                  </a:solidFill>
                  <a:latin typeface="Times New Roman"/>
                  <a:ea typeface="Times New Roman"/>
                  <a:cs typeface="Times New Roman"/>
                  <a:sym typeface="Times New Roman"/>
                </a:rPr>
                <a:t>supporting professional development </a:t>
              </a:r>
              <a:endParaRPr/>
            </a:p>
          </p:txBody>
        </p:sp>
        <p:sp>
          <p:nvSpPr>
            <p:cNvPr id="471" name="Google Shape;471;p7"/>
            <p:cNvSpPr/>
            <p:nvPr/>
          </p:nvSpPr>
          <p:spPr>
            <a:xfrm>
              <a:off x="3454532" y="388211"/>
              <a:ext cx="1569342" cy="941605"/>
            </a:xfrm>
            <a:prstGeom prst="rect">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txBox="1"/>
            <p:nvPr/>
          </p:nvSpPr>
          <p:spPr>
            <a:xfrm>
              <a:off x="3454532" y="388211"/>
              <a:ext cx="1569342" cy="941605"/>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Times New Roman"/>
                <a:buNone/>
              </a:pPr>
              <a:r>
                <a:rPr lang="en-US" sz="1900" b="1" i="0" u="none" strike="noStrike" cap="none">
                  <a:solidFill>
                    <a:schemeClr val="dk1"/>
                  </a:solidFill>
                  <a:latin typeface="Times New Roman"/>
                  <a:ea typeface="Times New Roman"/>
                  <a:cs typeface="Times New Roman"/>
                  <a:sym typeface="Times New Roman"/>
                </a:rPr>
                <a:t>cultivating trusted leadership </a:t>
              </a:r>
              <a:endParaRPr/>
            </a:p>
          </p:txBody>
        </p:sp>
        <p:sp>
          <p:nvSpPr>
            <p:cNvPr id="473" name="Google Shape;473;p7"/>
            <p:cNvSpPr/>
            <p:nvPr/>
          </p:nvSpPr>
          <p:spPr>
            <a:xfrm>
              <a:off x="5180809" y="388211"/>
              <a:ext cx="1569342" cy="941605"/>
            </a:xfrm>
            <a:prstGeom prst="rect">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txBox="1"/>
            <p:nvPr/>
          </p:nvSpPr>
          <p:spPr>
            <a:xfrm>
              <a:off x="5180809" y="388211"/>
              <a:ext cx="1569342" cy="941605"/>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Times New Roman"/>
                <a:buNone/>
              </a:pPr>
              <a:r>
                <a:rPr lang="en-US" sz="1900" b="1" i="0" u="none" strike="noStrike" cap="none">
                  <a:solidFill>
                    <a:schemeClr val="dk1"/>
                  </a:solidFill>
                  <a:latin typeface="Times New Roman"/>
                  <a:ea typeface="Times New Roman"/>
                  <a:cs typeface="Times New Roman"/>
                  <a:sym typeface="Times New Roman"/>
                </a:rPr>
                <a:t>promoting laboratory visibility</a:t>
              </a:r>
              <a:r>
                <a:rPr lang="en-US" sz="1900" b="0" i="0" u="none" strike="noStrike" cap="none">
                  <a:solidFill>
                    <a:schemeClr val="dk1"/>
                  </a:solidFill>
                  <a:latin typeface="Times New Roman"/>
                  <a:ea typeface="Times New Roman"/>
                  <a:cs typeface="Times New Roman"/>
                  <a:sym typeface="Times New Roman"/>
                </a:rPr>
                <a:t> </a:t>
              </a:r>
              <a:endParaRPr/>
            </a:p>
          </p:txBody>
        </p:sp>
      </p:grpSp>
      <p:sp>
        <p:nvSpPr>
          <p:cNvPr id="2" name="Rectangle 1">
            <a:extLst>
              <a:ext uri="{FF2B5EF4-FFF2-40B4-BE49-F238E27FC236}">
                <a16:creationId xmlns:a16="http://schemas.microsoft.com/office/drawing/2014/main" id="{E5099463-4E4F-DDCC-C089-7744D7254CB0}"/>
              </a:ext>
            </a:extLst>
          </p:cNvPr>
          <p:cNvSpPr/>
          <p:nvPr/>
        </p:nvSpPr>
        <p:spPr>
          <a:xfrm>
            <a:off x="905256" y="5257015"/>
            <a:ext cx="2962656" cy="878609"/>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pic>
        <p:nvPicPr>
          <p:cNvPr id="479" name="Google Shape;479;p8" descr="Picture of the lab team"/>
          <p:cNvPicPr preferRelativeResize="0">
            <a:picLocks noGrp="1"/>
          </p:cNvPicPr>
          <p:nvPr>
            <p:ph type="body" idx="1"/>
          </p:nvPr>
        </p:nvPicPr>
        <p:blipFill rotWithShape="1">
          <a:blip r:embed="rId3">
            <a:alphaModFix/>
          </a:blip>
          <a:srcRect b="10335"/>
          <a:stretch/>
        </p:blipFill>
        <p:spPr>
          <a:xfrm>
            <a:off x="20" y="10"/>
            <a:ext cx="12188805" cy="6857990"/>
          </a:xfrm>
          <a:prstGeom prst="rect">
            <a:avLst/>
          </a:prstGeom>
          <a:noFill/>
          <a:ln>
            <a:noFill/>
          </a:ln>
        </p:spPr>
      </p:pic>
      <p:sp>
        <p:nvSpPr>
          <p:cNvPr id="480" name="Google Shape;480;p8"/>
          <p:cNvSpPr/>
          <p:nvPr/>
        </p:nvSpPr>
        <p:spPr>
          <a:xfrm>
            <a:off x="0" y="5320142"/>
            <a:ext cx="12188825"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1" name="Google Shape;481;p8"/>
          <p:cNvSpPr txBox="1">
            <a:spLocks noGrp="1"/>
          </p:cNvSpPr>
          <p:nvPr>
            <p:ph type="title"/>
          </p:nvPr>
        </p:nvSpPr>
        <p:spPr>
          <a:xfrm>
            <a:off x="523738" y="5317240"/>
            <a:ext cx="11208006"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en-US" sz="3600">
                <a:solidFill>
                  <a:srgbClr val="262626"/>
                </a:solidFill>
              </a:rPr>
              <a:t>Leading Lab Team </a:t>
            </a:r>
            <a:endParaRPr/>
          </a:p>
        </p:txBody>
      </p:sp>
      <p:cxnSp>
        <p:nvCxnSpPr>
          <p:cNvPr id="482" name="Google Shape;482;p8"/>
          <p:cNvCxnSpPr/>
          <p:nvPr/>
        </p:nvCxnSpPr>
        <p:spPr>
          <a:xfrm>
            <a:off x="0" y="5241983"/>
            <a:ext cx="12188825"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483" name="Google Shape;483;p8"/>
          <p:cNvCxnSpPr/>
          <p:nvPr/>
        </p:nvCxnSpPr>
        <p:spPr>
          <a:xfrm>
            <a:off x="0" y="6134852"/>
            <a:ext cx="12188825" cy="0"/>
          </a:xfrm>
          <a:prstGeom prst="straightConnector1">
            <a:avLst/>
          </a:prstGeom>
          <a:noFill/>
          <a:ln w="41275" cap="flat" cmpd="sng">
            <a:solidFill>
              <a:schemeClr val="lt1">
                <a:alpha val="89803"/>
              </a:schemeClr>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9"/>
          <p:cNvSpPr txBox="1">
            <a:spLocks noGrp="1"/>
          </p:cNvSpPr>
          <p:nvPr>
            <p:ph type="ctrTitle"/>
          </p:nvPr>
        </p:nvSpPr>
        <p:spPr>
          <a:xfrm>
            <a:off x="1141412" y="3962400"/>
            <a:ext cx="9906000" cy="9144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lt1"/>
              </a:buClr>
              <a:buSzPct val="100000"/>
              <a:buFont typeface="Arial"/>
              <a:buNone/>
            </a:pPr>
            <a:r>
              <a:rPr lang="en-US"/>
              <a:t>Updates to the lab</a:t>
            </a:r>
            <a:endParaRPr/>
          </a:p>
        </p:txBody>
      </p:sp>
      <p:pic>
        <p:nvPicPr>
          <p:cNvPr id="489" name="Google Shape;489;p9" descr="power button logo"/>
          <p:cNvPicPr preferRelativeResize="0"/>
          <p:nvPr/>
        </p:nvPicPr>
        <p:blipFill rotWithShape="1">
          <a:blip r:embed="rId3">
            <a:alphaModFix/>
          </a:blip>
          <a:srcRect/>
          <a:stretch/>
        </p:blipFill>
        <p:spPr>
          <a:xfrm>
            <a:off x="5027612" y="2057400"/>
            <a:ext cx="1600200" cy="1600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triped Border 16x9">
  <a:themeElements>
    <a:clrScheme name="StripedBorder_16x9">
      <a:dk1>
        <a:srgbClr val="404040"/>
      </a:dk1>
      <a:lt1>
        <a:srgbClr val="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iped Border 16x9">
  <a:themeElements>
    <a:clrScheme name="StripedBorder_16x9">
      <a:dk1>
        <a:srgbClr val="404040"/>
      </a:dk1>
      <a:lt1>
        <a:srgbClr val="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StripedBorder_16x9">
      <a:dk1>
        <a:srgbClr val="404040"/>
      </a:dk1>
      <a:lt1>
        <a:srgbClr val="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1613</Words>
  <Application>Microsoft Office PowerPoint</Application>
  <PresentationFormat>Custom</PresentationFormat>
  <Paragraphs>295</Paragraphs>
  <Slides>31</Slides>
  <Notes>31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Arial Black</vt:lpstr>
      <vt:lpstr>Verdana</vt:lpstr>
      <vt:lpstr>Times New Roman</vt:lpstr>
      <vt:lpstr>Arial</vt:lpstr>
      <vt:lpstr>Tahoma</vt:lpstr>
      <vt:lpstr>Calibri</vt:lpstr>
      <vt:lpstr>Striped Border 16x9</vt:lpstr>
      <vt:lpstr>1_Striped Border 16x9</vt:lpstr>
      <vt:lpstr>Office Theme</vt:lpstr>
      <vt:lpstr>Essential</vt:lpstr>
      <vt:lpstr>Department of Pathology and Clinical Laboratory</vt:lpstr>
      <vt:lpstr>Department of Pathology &amp; Clinical Laboratory</vt:lpstr>
      <vt:lpstr>Our Goals</vt:lpstr>
      <vt:lpstr>Value of the Lab</vt:lpstr>
      <vt:lpstr>Volume projection for CY 2021 and projected CY 2022 Patients and samples are fastest growing segment</vt:lpstr>
      <vt:lpstr>The Lab Team</vt:lpstr>
      <vt:lpstr>First Leading Lab in the Nation</vt:lpstr>
      <vt:lpstr>Leading Lab Team </vt:lpstr>
      <vt:lpstr>Updates to the lab</vt:lpstr>
      <vt:lpstr>Investment in innovation – New testing platform</vt:lpstr>
      <vt:lpstr>Biotin Interference – a difference that matters</vt:lpstr>
      <vt:lpstr>Investment in innovation – New testing platforms</vt:lpstr>
      <vt:lpstr>New testing platforms - Investment in innovation </vt:lpstr>
      <vt:lpstr>Investment in innovation – Expanded Test Menu </vt:lpstr>
      <vt:lpstr>High Sensitivity Troponin </vt:lpstr>
      <vt:lpstr>AlinIQ Business Performance</vt:lpstr>
      <vt:lpstr>ABBOTT AlinIQ Integrated Platform Real Time Dashboard </vt:lpstr>
      <vt:lpstr>ABBOTT Inventory Manager-RFID </vt:lpstr>
      <vt:lpstr>Operational improvements – Turn Around Time (TAT) TAT improvements allows physicians to get tests on time for patient care</vt:lpstr>
      <vt:lpstr>Investment in innovation – New testing platform Improved Quality</vt:lpstr>
      <vt:lpstr>Six Sigma Lab Certification</vt:lpstr>
      <vt:lpstr>SIX SIGMA – DEFINES THE SHAPE OF THE TARGET</vt:lpstr>
      <vt:lpstr>PERFORMANCE</vt:lpstr>
      <vt:lpstr>PERFORMANCE MEASURES</vt:lpstr>
      <vt:lpstr>VERIFIED ASSAY BREAKDOWN</vt:lpstr>
      <vt:lpstr>Investment in innovation – Other additions</vt:lpstr>
      <vt:lpstr>Current Projects  Immunology, Allergy and Autoimmune, Molecular</vt:lpstr>
      <vt:lpstr>Current Projects-INDEXOR</vt:lpstr>
      <vt:lpstr>Lab team</vt:lpstr>
      <vt:lpstr>Lab team ribbon ceremony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Pathology and Clinical Laboratory</dc:title>
  <dc:creator>Abumuhor, Ihab A</dc:creator>
  <cp:lastModifiedBy>Jackson, Danielle</cp:lastModifiedBy>
  <cp:revision>1</cp:revision>
  <dcterms:created xsi:type="dcterms:W3CDTF">2021-11-16T22:25:21Z</dcterms:created>
  <dcterms:modified xsi:type="dcterms:W3CDTF">2023-08-28T19:36:23Z</dcterms:modified>
</cp:coreProperties>
</file>