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p1ewyTPFCYp1UWfOpbDKjmzJk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890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01"/>
          <p:cNvSpPr txBox="1">
            <a:spLocks noGrp="1"/>
          </p:cNvSpPr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45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308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0" name="Google Shape;7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228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07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361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398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6857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875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332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9" name="Google Shape;29;p9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518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979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237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336806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520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2" name="Google Shape;52;p99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792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7" name="Google Shape;57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942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97273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774700" y="1951038"/>
            <a:ext cx="7825014" cy="3332162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en-US" dirty="0"/>
              <a:t>Pre-analytic Dashboards</a:t>
            </a: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Sample Dashboards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Dashboard Metrics</a:t>
            </a:r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% Hemolyzed</a:t>
            </a:r>
          </a:p>
          <a:p>
            <a:pPr lvl="0"/>
            <a:r>
              <a:rPr lang="en-US" dirty="0"/>
              <a:t>% contaminated</a:t>
            </a:r>
          </a:p>
          <a:p>
            <a:pPr lvl="0"/>
            <a:r>
              <a:rPr lang="en-US" dirty="0"/>
              <a:t>% Clotted</a:t>
            </a:r>
          </a:p>
          <a:p>
            <a:pPr lvl="0"/>
            <a:r>
              <a:rPr lang="en-US" dirty="0"/>
              <a:t>% QNS</a:t>
            </a:r>
          </a:p>
          <a:p>
            <a:pPr lvl="0"/>
            <a:r>
              <a:rPr lang="en-US" dirty="0"/>
              <a:t>Potassium Level</a:t>
            </a:r>
          </a:p>
          <a:p>
            <a:pPr lvl="0"/>
            <a:r>
              <a:rPr lang="en-US" dirty="0"/>
              <a:t>Arm band compliance</a:t>
            </a:r>
          </a:p>
          <a:p>
            <a:pPr lvl="0"/>
            <a:r>
              <a:rPr lang="en-US" dirty="0"/>
              <a:t>Filter by phlebotomist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Dashboard Overview</a:t>
            </a:r>
            <a:endParaRPr/>
          </a:p>
        </p:txBody>
      </p:sp>
      <p:pic>
        <p:nvPicPr>
          <p:cNvPr id="97" name="Google Shape;97;p3" descr="example of dashboard overview for pre-analytical testing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2680167" y="1825625"/>
            <a:ext cx="6831666" cy="39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NCE Lab Vs. Non-Lab (Nursing)</a:t>
            </a:r>
            <a:endParaRPr/>
          </a:p>
        </p:txBody>
      </p:sp>
      <p:pic>
        <p:nvPicPr>
          <p:cNvPr id="103" name="Google Shape;103;p4" descr="example of graph for NCE labs vs non-labs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1581150" y="1890712"/>
            <a:ext cx="9029700" cy="378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% NCE (Hemolyzed and Clotted)</a:t>
            </a:r>
            <a:endParaRPr/>
          </a:p>
        </p:txBody>
      </p:sp>
      <p:pic>
        <p:nvPicPr>
          <p:cNvPr id="109" name="Google Shape;109;p5" descr="example graph of % NCE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1428750" y="2443162"/>
            <a:ext cx="9334500" cy="26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% Contaminated and QNS</a:t>
            </a:r>
            <a:endParaRPr/>
          </a:p>
        </p:txBody>
      </p:sp>
      <p:pic>
        <p:nvPicPr>
          <p:cNvPr id="115" name="Google Shape;115;p6" descr="Example graph of data in dashboard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1447800" y="2443162"/>
            <a:ext cx="9296400" cy="26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Potassium Audit &lt;4.7 </a:t>
            </a:r>
            <a:br>
              <a:rPr lang="en-US" dirty="0"/>
            </a:br>
            <a:r>
              <a:rPr lang="en-US" dirty="0"/>
              <a:t>(can filter by Phlebotomist for education and retraining)</a:t>
            </a:r>
            <a:endParaRPr dirty="0"/>
          </a:p>
        </p:txBody>
      </p:sp>
      <p:pic>
        <p:nvPicPr>
          <p:cNvPr id="121" name="Google Shape;121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1976110" y="1825625"/>
            <a:ext cx="8239780" cy="39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dirty="0"/>
              <a:t>Arm band scanning/Patient Identification </a:t>
            </a:r>
            <a:br>
              <a:rPr lang="en-US" dirty="0"/>
            </a:br>
            <a:r>
              <a:rPr lang="en-US" dirty="0"/>
              <a:t>(Can filter by Phlebotomist for education/retraining)</a:t>
            </a:r>
            <a:endParaRPr dirty="0"/>
          </a:p>
        </p:txBody>
      </p:sp>
      <p:pic>
        <p:nvPicPr>
          <p:cNvPr id="127" name="Google Shape;127;p8" descr="example data of arm band scanning data in dashboard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57275" y="1943715"/>
            <a:ext cx="9934575" cy="41151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Macintosh PowerPoint</Application>
  <PresentationFormat>Widescreen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23-210340-MT_Executive_Board Meeting_Volunteer Program [54]  -  Read-Only</vt:lpstr>
      <vt:lpstr>Pre-analytic Dashboards</vt:lpstr>
      <vt:lpstr>Dashboard Metrics</vt:lpstr>
      <vt:lpstr>Dashboard Overview</vt:lpstr>
      <vt:lpstr>NCE Lab Vs. Non-Lab (Nursing)</vt:lpstr>
      <vt:lpstr>% NCE (Hemolyzed and Clotted)</vt:lpstr>
      <vt:lpstr>% Contaminated and QNS</vt:lpstr>
      <vt:lpstr>Potassium Audit &lt;4.7  (can filter by Phlebotomist for education and retraining)</vt:lpstr>
      <vt:lpstr>Arm band scanning/Patient Identification  (Can filter by Phlebotomist for education/retraining)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Pre-analytic Dashboards</dc:title>
  <dc:creator>Abumuhor, Ihab A</dc:creator>
  <cp:lastModifiedBy>Brinson, Jennifer</cp:lastModifiedBy>
  <cp:revision>3</cp:revision>
  <dcterms:created xsi:type="dcterms:W3CDTF">2023-05-21T00:00:12Z</dcterms:created>
  <dcterms:modified xsi:type="dcterms:W3CDTF">2023-08-10T20:08:10Z</dcterms:modified>
</cp:coreProperties>
</file>