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8" r:id="rId3"/>
    <p:sldId id="270" r:id="rId4"/>
    <p:sldId id="269" r:id="rId5"/>
    <p:sldId id="271" r:id="rId6"/>
    <p:sldId id="257" r:id="rId7"/>
    <p:sldId id="258" r:id="rId8"/>
    <p:sldId id="260" r:id="rId9"/>
    <p:sldId id="259" r:id="rId10"/>
    <p:sldId id="261" r:id="rId11"/>
    <p:sldId id="262" r:id="rId12"/>
    <p:sldId id="264" r:id="rId13"/>
    <p:sldId id="265" r:id="rId14"/>
    <p:sldId id="266" r:id="rId15"/>
    <p:sldId id="267" r:id="rId16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84" autoAdjust="0"/>
    <p:restoredTop sz="93469" autoAdjust="0"/>
  </p:normalViewPr>
  <p:slideViewPr>
    <p:cSldViewPr snapToGrid="0">
      <p:cViewPr varScale="1">
        <p:scale>
          <a:sx n="115" d="100"/>
          <a:sy n="115" d="100"/>
        </p:scale>
        <p:origin x="96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Google Shape;13;p93" descr="A picture containing text, windmill, devi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t="26822" b="12572"/>
          <a:stretch/>
        </p:blipFill>
        <p:spPr>
          <a:xfrm>
            <a:off x="-132080" y="1270000"/>
            <a:ext cx="12535132" cy="4277360"/>
          </a:xfrm>
          <a:prstGeom prst="rect">
            <a:avLst/>
          </a:prstGeom>
          <a:noFill/>
          <a:ln>
            <a:noFill/>
          </a:ln>
        </p:spPr>
      </p:pic>
      <p:sp>
        <p:nvSpPr>
          <p:cNvPr id="14" name="Google Shape;14;p93"/>
          <p:cNvSpPr txBox="1">
            <a:spLocks noGrp="1"/>
          </p:cNvSpPr>
          <p:nvPr>
            <p:ph type="ctrTitle"/>
          </p:nvPr>
        </p:nvSpPr>
        <p:spPr>
          <a:xfrm>
            <a:off x="775386" y="1950718"/>
            <a:ext cx="9244914" cy="33324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 b="1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5" name="Google Shape;15;p93"/>
          <p:cNvSpPr txBox="1">
            <a:spLocks noGrp="1"/>
          </p:cNvSpPr>
          <p:nvPr>
            <p:ph type="subTitle" idx="1"/>
          </p:nvPr>
        </p:nvSpPr>
        <p:spPr>
          <a:xfrm>
            <a:off x="876300" y="5730239"/>
            <a:ext cx="9144000" cy="9956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>
              <a:lnSpc>
                <a:spcPct val="90000"/>
              </a:lnSpc>
              <a:spcBef>
                <a:spcPts val="300"/>
              </a:spcBef>
              <a:spcAft>
                <a:spcPts val="0"/>
              </a:spcAft>
              <a:buClr>
                <a:srgbClr val="C58963"/>
              </a:buClr>
              <a:buSzPts val="1600"/>
              <a:buFont typeface="Arial"/>
              <a:buNone/>
              <a:defRPr sz="2000">
                <a:solidFill>
                  <a:srgbClr val="25408F"/>
                </a:solidFill>
              </a:defRPr>
            </a:lvl1pPr>
            <a:lvl2pPr lvl="1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2000"/>
            </a:lvl2pPr>
            <a:lvl3pPr lvl="2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sz="1800"/>
            </a:lvl3pPr>
            <a:lvl4pPr lvl="3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280"/>
              <a:buNone/>
              <a:defRPr sz="1600"/>
            </a:lvl4pPr>
            <a:lvl5pPr lvl="4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28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16" name="Google Shape;16;p93" descr="A picture containing logo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69264" y="364885"/>
            <a:ext cx="2810256" cy="59015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9070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552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type="obj">
  <p:cSld name="2_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4"/>
          <p:cNvSpPr/>
          <p:nvPr/>
        </p:nvSpPr>
        <p:spPr>
          <a:xfrm>
            <a:off x="-1" y="0"/>
            <a:ext cx="12192001" cy="3210560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94"/>
          <p:cNvSpPr txBox="1">
            <a:spLocks noGrp="1"/>
          </p:cNvSpPr>
          <p:nvPr>
            <p:ph type="title"/>
          </p:nvPr>
        </p:nvSpPr>
        <p:spPr>
          <a:xfrm>
            <a:off x="838200" y="160528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94"/>
          <p:cNvSpPr txBox="1">
            <a:spLocks noGrp="1"/>
          </p:cNvSpPr>
          <p:nvPr>
            <p:ph type="body" idx="1"/>
          </p:nvPr>
        </p:nvSpPr>
        <p:spPr>
          <a:xfrm>
            <a:off x="838200" y="3428999"/>
            <a:ext cx="10515600" cy="2311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None/>
              <a:defRPr>
                <a:solidFill>
                  <a:srgbClr val="0C0C0C"/>
                </a:solidFill>
              </a:defRPr>
            </a:lvl1pPr>
            <a:lvl2pPr marL="914400" lvl="1" indent="-228600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None/>
              <a:defRPr>
                <a:solidFill>
                  <a:srgbClr val="0C0C0C"/>
                </a:solidFill>
              </a:defRPr>
            </a:lvl2pPr>
            <a:lvl3pPr marL="1371600" lvl="2" indent="-320039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828800" lvl="3" indent="-309880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2286000" lvl="4" indent="-309879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1" name="Google Shape;21;p94" descr="A picture containing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6146800"/>
            <a:ext cx="1759710" cy="369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94" descr="A picture containing text, windmill, devic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1053" t="26822" r="62310" b="63533"/>
          <a:stretch/>
        </p:blipFill>
        <p:spPr>
          <a:xfrm>
            <a:off x="0" y="477758"/>
            <a:ext cx="4592320" cy="680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6645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type="obj" preserve="1">
  <p:cSld name="3_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4"/>
          <p:cNvSpPr/>
          <p:nvPr/>
        </p:nvSpPr>
        <p:spPr>
          <a:xfrm>
            <a:off x="-1" y="0"/>
            <a:ext cx="12192001" cy="3210560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" name="Google Shape;19;p94"/>
          <p:cNvSpPr txBox="1">
            <a:spLocks noGrp="1"/>
          </p:cNvSpPr>
          <p:nvPr>
            <p:ph type="title"/>
          </p:nvPr>
        </p:nvSpPr>
        <p:spPr>
          <a:xfrm>
            <a:off x="838200" y="1605280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0" name="Google Shape;20;p94"/>
          <p:cNvSpPr txBox="1">
            <a:spLocks noGrp="1"/>
          </p:cNvSpPr>
          <p:nvPr>
            <p:ph type="body" idx="1"/>
          </p:nvPr>
        </p:nvSpPr>
        <p:spPr>
          <a:xfrm>
            <a:off x="838200" y="3428999"/>
            <a:ext cx="10515600" cy="23111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11113" lvl="0" indent="0" algn="ctr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None/>
              <a:tabLst/>
              <a:defRPr sz="2800">
                <a:solidFill>
                  <a:srgbClr val="0C0C0C"/>
                </a:solidFill>
              </a:defRPr>
            </a:lvl1pPr>
            <a:lvl2pPr marL="914400" lvl="1" indent="-228600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None/>
              <a:defRPr>
                <a:solidFill>
                  <a:srgbClr val="0C0C0C"/>
                </a:solidFill>
              </a:defRPr>
            </a:lvl2pPr>
            <a:lvl3pPr marL="1371600" lvl="2" indent="-320039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828800" lvl="3" indent="-309880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2286000" lvl="4" indent="-309879" algn="ctr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21" name="Google Shape;21;p94" descr="A picture containing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6146800"/>
            <a:ext cx="1759710" cy="3695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94" descr="A picture containing text, windmill, device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 l="1053" t="26822" r="62310" b="63533"/>
          <a:stretch/>
        </p:blipFill>
        <p:spPr>
          <a:xfrm>
            <a:off x="0" y="477758"/>
            <a:ext cx="4592320" cy="68072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45019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Only">
  <p:cSld name="1_Title Only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5"/>
          <p:cNvSpPr/>
          <p:nvPr/>
        </p:nvSpPr>
        <p:spPr>
          <a:xfrm>
            <a:off x="0" y="0"/>
            <a:ext cx="7966895" cy="6877515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" name="Google Shape;25;p95"/>
          <p:cNvSpPr txBox="1">
            <a:spLocks noGrp="1"/>
          </p:cNvSpPr>
          <p:nvPr>
            <p:ph type="title"/>
          </p:nvPr>
        </p:nvSpPr>
        <p:spPr>
          <a:xfrm>
            <a:off x="757667" y="1152421"/>
            <a:ext cx="4923765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6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6" name="Google Shape;26;p95"/>
          <p:cNvSpPr txBox="1">
            <a:spLocks noGrp="1"/>
          </p:cNvSpPr>
          <p:nvPr>
            <p:ph type="body" idx="1"/>
          </p:nvPr>
        </p:nvSpPr>
        <p:spPr>
          <a:xfrm>
            <a:off x="757667" y="2550275"/>
            <a:ext cx="4923765" cy="342783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052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Char char="•"/>
              <a:defRPr>
                <a:solidFill>
                  <a:schemeClr val="lt1"/>
                </a:solidFill>
              </a:defRPr>
            </a:lvl1pPr>
            <a:lvl2pPr marL="914400" lvl="1" indent="-330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Char char="•"/>
              <a:defRPr>
                <a:solidFill>
                  <a:schemeClr val="lt1"/>
                </a:solidFill>
              </a:defRPr>
            </a:lvl2pPr>
            <a:lvl3pPr marL="1371600" lvl="2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chemeClr val="lt1"/>
                </a:solidFill>
              </a:defRPr>
            </a:lvl3pPr>
            <a:lvl4pPr marL="1828800" lvl="3" indent="-30988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chemeClr val="lt1"/>
                </a:solidFill>
              </a:defRPr>
            </a:lvl4pPr>
            <a:lvl5pPr marL="2286000" lvl="4" indent="-30987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chemeClr val="lt1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7" name="Google Shape;27;p95"/>
          <p:cNvSpPr/>
          <p:nvPr/>
        </p:nvSpPr>
        <p:spPr>
          <a:xfrm>
            <a:off x="6900076" y="1598753"/>
            <a:ext cx="3648973" cy="3660494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" name="Google Shape;28;p95"/>
          <p:cNvSpPr>
            <a:spLocks noGrp="1"/>
          </p:cNvSpPr>
          <p:nvPr>
            <p:ph type="pic" idx="2"/>
          </p:nvPr>
        </p:nvSpPr>
        <p:spPr>
          <a:xfrm>
            <a:off x="6900075" y="1598753"/>
            <a:ext cx="3648974" cy="3660494"/>
          </a:xfrm>
          <a:prstGeom prst="rect">
            <a:avLst/>
          </a:prstGeom>
          <a:noFill/>
          <a:ln w="6350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sp>
      <p:pic>
        <p:nvPicPr>
          <p:cNvPr id="29" name="Google Shape;29;p95" descr="A picture containing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612197" y="6146800"/>
            <a:ext cx="1759710" cy="3695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65332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Blank">
  <p:cSld name="3_Blank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96" descr="A picture containing text, windmill, devi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2700" y="-12700"/>
            <a:ext cx="12360886" cy="695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96" descr="A picture containing text, windmill, devi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t="19854" b="20292"/>
          <a:stretch/>
        </p:blipFill>
        <p:spPr>
          <a:xfrm>
            <a:off x="0" y="0"/>
            <a:ext cx="12360886" cy="4165600"/>
          </a:xfrm>
          <a:prstGeom prst="rect">
            <a:avLst/>
          </a:prstGeom>
          <a:noFill/>
          <a:ln>
            <a:noFill/>
          </a:ln>
        </p:spPr>
      </p:pic>
      <p:sp>
        <p:nvSpPr>
          <p:cNvPr id="33" name="Google Shape;33;p96"/>
          <p:cNvSpPr txBox="1"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4" name="Google Shape;34;p96"/>
          <p:cNvSpPr txBox="1">
            <a:spLocks noGrp="1"/>
          </p:cNvSpPr>
          <p:nvPr>
            <p:ph type="body" idx="1"/>
          </p:nvPr>
        </p:nvSpPr>
        <p:spPr>
          <a:xfrm>
            <a:off x="1524000" y="4622800"/>
            <a:ext cx="91440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2317551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7"/>
          <p:cNvSpPr/>
          <p:nvPr/>
        </p:nvSpPr>
        <p:spPr>
          <a:xfrm>
            <a:off x="-1" y="0"/>
            <a:ext cx="12192001" cy="1573308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7"/>
          <p:cNvSpPr txBox="1">
            <a:spLocks noGrp="1"/>
          </p:cNvSpPr>
          <p:nvPr>
            <p:ph type="title"/>
          </p:nvPr>
        </p:nvSpPr>
        <p:spPr>
          <a:xfrm>
            <a:off x="839788" y="12387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8" name="Google Shape;38;p9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920"/>
              <a:buNone/>
              <a:defRPr sz="2400" b="1">
                <a:solidFill>
                  <a:srgbClr val="4696D2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Google Shape;39;p9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261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2004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2pPr>
            <a:lvl3pPr marL="1371600" lvl="2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3pPr>
            <a:lvl4pPr marL="1828800" lvl="3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4pPr>
            <a:lvl5pPr marL="2286000" lvl="4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Google Shape;40;p9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920"/>
              <a:buNone/>
              <a:defRPr sz="2400" b="1">
                <a:solidFill>
                  <a:srgbClr val="4696D2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600"/>
              <a:buNone/>
              <a:defRPr sz="2000" b="1"/>
            </a:lvl2pPr>
            <a:lvl3pPr marL="1371600" lvl="2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None/>
              <a:defRPr sz="1800" b="1"/>
            </a:lvl3pPr>
            <a:lvl4pPr marL="1828800" lvl="3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280"/>
              <a:buNone/>
              <a:defRPr sz="1600" b="1"/>
            </a:lvl4pPr>
            <a:lvl5pPr marL="2286000" lvl="4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28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1" name="Google Shape;41;p9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2617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004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1pPr>
            <a:lvl2pPr marL="914400" lvl="1" indent="-32004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2pPr>
            <a:lvl3pPr marL="1371600" lvl="2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3pPr>
            <a:lvl4pPr marL="1828800" lvl="3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4pPr>
            <a:lvl5pPr marL="2286000" lvl="4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SzPts val="144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2" name="Google Shape;42;p97" descr="A picture containing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6146800"/>
            <a:ext cx="1759710" cy="3695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642400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98"/>
          <p:cNvSpPr/>
          <p:nvPr/>
        </p:nvSpPr>
        <p:spPr>
          <a:xfrm>
            <a:off x="0" y="0"/>
            <a:ext cx="3327400" cy="6857999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5" name="Google Shape;45;p98"/>
          <p:cNvSpPr txBox="1">
            <a:spLocks noGrp="1"/>
          </p:cNvSpPr>
          <p:nvPr>
            <p:ph type="title"/>
          </p:nvPr>
        </p:nvSpPr>
        <p:spPr>
          <a:xfrm>
            <a:off x="226203" y="2737189"/>
            <a:ext cx="2874993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  <a:defRPr sz="3200" b="1" i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46" name="Google Shape;46;p98"/>
          <p:cNvSpPr txBox="1">
            <a:spLocks noGrp="1"/>
          </p:cNvSpPr>
          <p:nvPr>
            <p:ph type="body" idx="1"/>
          </p:nvPr>
        </p:nvSpPr>
        <p:spPr>
          <a:xfrm>
            <a:off x="4274288" y="653142"/>
            <a:ext cx="7097619" cy="54936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35052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Char char="•"/>
              <a:defRPr>
                <a:solidFill>
                  <a:srgbClr val="0C0C0C"/>
                </a:solidFill>
              </a:defRPr>
            </a:lvl1pPr>
            <a:lvl2pPr marL="914400" lvl="1" indent="-33020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Char char="•"/>
              <a:defRPr>
                <a:solidFill>
                  <a:srgbClr val="0C0C0C"/>
                </a:solidFill>
              </a:defRPr>
            </a:lvl2pPr>
            <a:lvl3pPr marL="1371600" lvl="2" indent="-32003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828800" lvl="3" indent="-30988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2286000" lvl="4" indent="-309879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47" name="Google Shape;47;p98" descr="A picture containing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612197" y="6336806"/>
            <a:ext cx="1759710" cy="3695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9793308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99"/>
          <p:cNvSpPr/>
          <p:nvPr/>
        </p:nvSpPr>
        <p:spPr>
          <a:xfrm>
            <a:off x="-1" y="0"/>
            <a:ext cx="12192001" cy="1573308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0" name="Google Shape;50;p99"/>
          <p:cNvSpPr txBox="1">
            <a:spLocks noGrp="1"/>
          </p:cNvSpPr>
          <p:nvPr>
            <p:ph type="title"/>
          </p:nvPr>
        </p:nvSpPr>
        <p:spPr>
          <a:xfrm>
            <a:off x="838200" y="12387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9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914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052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Char char="•"/>
              <a:defRPr>
                <a:solidFill>
                  <a:srgbClr val="0C0C0C"/>
                </a:solidFill>
              </a:defRPr>
            </a:lvl1pPr>
            <a:lvl2pPr marL="914400" lvl="1" indent="-330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Char char="•"/>
              <a:defRPr>
                <a:solidFill>
                  <a:srgbClr val="0C0C0C"/>
                </a:solidFill>
              </a:defRPr>
            </a:lvl2pPr>
            <a:lvl3pPr marL="1371600" lvl="2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828800" lvl="3" indent="-30988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2286000" lvl="4" indent="-30987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2" name="Google Shape;52;p99" descr="A picture containing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6146800"/>
            <a:ext cx="1759710" cy="3695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28346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Resources">
  <p:cSld name="Resources"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00"/>
          <p:cNvSpPr/>
          <p:nvPr/>
        </p:nvSpPr>
        <p:spPr>
          <a:xfrm>
            <a:off x="-1" y="0"/>
            <a:ext cx="12192001" cy="1573308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55" name="Google Shape;55;p100"/>
          <p:cNvSpPr txBox="1">
            <a:spLocks noGrp="1"/>
          </p:cNvSpPr>
          <p:nvPr>
            <p:ph type="title"/>
          </p:nvPr>
        </p:nvSpPr>
        <p:spPr>
          <a:xfrm>
            <a:off x="838200" y="12387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10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914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None/>
              <a:defRPr sz="1800" i="1">
                <a:solidFill>
                  <a:srgbClr val="3F3F3F"/>
                </a:solidFill>
              </a:defRPr>
            </a:lvl1pPr>
            <a:lvl2pPr marL="914400" lvl="1" indent="-228600" algn="l">
              <a:lnSpc>
                <a:spcPct val="110000"/>
              </a:lnSpc>
              <a:spcBef>
                <a:spcPts val="1800"/>
              </a:spcBef>
              <a:spcAft>
                <a:spcPts val="0"/>
              </a:spcAft>
              <a:buClr>
                <a:srgbClr val="4696D2"/>
              </a:buClr>
              <a:buSzPts val="1600"/>
              <a:buNone/>
              <a:defRPr>
                <a:solidFill>
                  <a:srgbClr val="0C0C0C"/>
                </a:solidFill>
              </a:defRPr>
            </a:lvl2pPr>
            <a:lvl3pPr marL="1371600" lvl="2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828800" lvl="3" indent="-30988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2286000" lvl="4" indent="-30987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57" name="Google Shape;57;p100" descr="A picture containing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6146800"/>
            <a:ext cx="1759710" cy="3695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5575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101" descr="A picture containing text, windmill, devi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2700" y="-12700"/>
            <a:ext cx="12360886" cy="695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101" descr="A picture containing text, windmill, devi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t="19854" b="20292"/>
          <a:stretch/>
        </p:blipFill>
        <p:spPr>
          <a:xfrm>
            <a:off x="0" y="0"/>
            <a:ext cx="12360886" cy="4165600"/>
          </a:xfrm>
          <a:prstGeom prst="rect">
            <a:avLst/>
          </a:prstGeom>
          <a:noFill/>
          <a:ln>
            <a:noFill/>
          </a:ln>
        </p:spPr>
      </p:pic>
      <p:sp>
        <p:nvSpPr>
          <p:cNvPr id="61" name="Google Shape;61;p101"/>
          <p:cNvSpPr txBox="1">
            <a:spLocks noGrp="1"/>
          </p:cNvSpPr>
          <p:nvPr>
            <p:ph type="title"/>
          </p:nvPr>
        </p:nvSpPr>
        <p:spPr>
          <a:xfrm>
            <a:off x="831850" y="1540784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2" name="Google Shape;62;p10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6604374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76290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Blank" type="blank">
  <p:cSld name="1_Blank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02"/>
          <p:cNvSpPr/>
          <p:nvPr/>
        </p:nvSpPr>
        <p:spPr>
          <a:xfrm>
            <a:off x="487680" y="5303520"/>
            <a:ext cx="2084832" cy="1426464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0047403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3"/>
          <p:cNvSpPr/>
          <p:nvPr/>
        </p:nvSpPr>
        <p:spPr>
          <a:xfrm>
            <a:off x="-1" y="0"/>
            <a:ext cx="12192001" cy="1573308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67" name="Google Shape;67;p103"/>
          <p:cNvSpPr txBox="1">
            <a:spLocks noGrp="1"/>
          </p:cNvSpPr>
          <p:nvPr>
            <p:ph type="title"/>
          </p:nvPr>
        </p:nvSpPr>
        <p:spPr>
          <a:xfrm>
            <a:off x="838200" y="123873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8" name="Google Shape;68;p10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3868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052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Char char="•"/>
              <a:defRPr>
                <a:solidFill>
                  <a:srgbClr val="0C0C0C"/>
                </a:solidFill>
              </a:defRPr>
            </a:lvl1pPr>
            <a:lvl2pPr marL="914400" lvl="1" indent="-33020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Char char="•"/>
              <a:defRPr>
                <a:solidFill>
                  <a:srgbClr val="0C0C0C"/>
                </a:solidFill>
              </a:defRPr>
            </a:lvl2pPr>
            <a:lvl3pPr marL="1371600" lvl="2" indent="-320039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828800" lvl="3" indent="-30988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2286000" lvl="4" indent="-309879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9" name="Google Shape;69;p10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3868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5052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Char char="•"/>
              <a:defRPr>
                <a:solidFill>
                  <a:srgbClr val="0C0C0C"/>
                </a:solidFill>
              </a:defRPr>
            </a:lvl1pPr>
            <a:lvl2pPr marL="914400" lvl="1" indent="-330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Char char="•"/>
              <a:defRPr>
                <a:solidFill>
                  <a:srgbClr val="0C0C0C"/>
                </a:solidFill>
              </a:defRPr>
            </a:lvl2pPr>
            <a:lvl3pPr marL="1371600" lvl="2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828800" lvl="3" indent="-309880" algn="l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2286000" lvl="4" indent="-30987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0" name="Google Shape;70;p103" descr="A picture containing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6146800"/>
            <a:ext cx="1759710" cy="3695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823014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104"/>
          <p:cNvSpPr/>
          <p:nvPr/>
        </p:nvSpPr>
        <p:spPr>
          <a:xfrm>
            <a:off x="-1" y="0"/>
            <a:ext cx="12192001" cy="1573308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C58963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3" name="Google Shape;73;p104"/>
          <p:cNvSpPr/>
          <p:nvPr/>
        </p:nvSpPr>
        <p:spPr>
          <a:xfrm>
            <a:off x="7510013" y="1"/>
            <a:ext cx="3648973" cy="6857999"/>
          </a:xfrm>
          <a:prstGeom prst="rect">
            <a:avLst/>
          </a:prstGeom>
          <a:solidFill>
            <a:srgbClr val="F2F2F2"/>
          </a:solidFill>
          <a:ln w="12700" cap="flat" cmpd="sng">
            <a:solidFill>
              <a:schemeClr val="lt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4" name="Google Shape;74;p104"/>
          <p:cNvSpPr txBox="1">
            <a:spLocks noGrp="1"/>
          </p:cNvSpPr>
          <p:nvPr>
            <p:ph type="title"/>
          </p:nvPr>
        </p:nvSpPr>
        <p:spPr>
          <a:xfrm>
            <a:off x="838200" y="203129"/>
            <a:ext cx="6671813" cy="1167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5" name="Google Shape;75;p10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551025" cy="4059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052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Char char="•"/>
              <a:defRPr>
                <a:solidFill>
                  <a:srgbClr val="0C0C0C"/>
                </a:solidFill>
              </a:defRPr>
            </a:lvl1pPr>
            <a:lvl2pPr marL="914400" lvl="1" indent="-330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Char char="•"/>
              <a:defRPr>
                <a:solidFill>
                  <a:srgbClr val="0C0C0C"/>
                </a:solidFill>
              </a:defRPr>
            </a:lvl2pPr>
            <a:lvl3pPr marL="1371600" lvl="2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>
                <a:solidFill>
                  <a:srgbClr val="0C0C0C"/>
                </a:solidFill>
              </a:defRPr>
            </a:lvl3pPr>
            <a:lvl4pPr marL="1828800" lvl="3" indent="-30988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4pPr>
            <a:lvl5pPr marL="2286000" lvl="4" indent="-30987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>
                <a:solidFill>
                  <a:srgbClr val="0C0C0C"/>
                </a:solidFill>
              </a:defRPr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6" name="Google Shape;76;p104"/>
          <p:cNvSpPr>
            <a:spLocks noGrp="1"/>
          </p:cNvSpPr>
          <p:nvPr>
            <p:ph type="pic" idx="2"/>
          </p:nvPr>
        </p:nvSpPr>
        <p:spPr>
          <a:xfrm>
            <a:off x="7510013" y="0"/>
            <a:ext cx="3648974" cy="6858000"/>
          </a:xfrm>
          <a:prstGeom prst="rect">
            <a:avLst/>
          </a:prstGeom>
          <a:noFill/>
          <a:ln>
            <a:noFill/>
          </a:ln>
        </p:spPr>
      </p:sp>
      <p:pic>
        <p:nvPicPr>
          <p:cNvPr id="77" name="Google Shape;77;p104" descr="A picture containing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6146800"/>
            <a:ext cx="1759710" cy="3695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782277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624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3_Title and Content">
  <p:cSld name="3_Title and Conten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05"/>
          <p:cNvSpPr/>
          <p:nvPr/>
        </p:nvSpPr>
        <p:spPr>
          <a:xfrm>
            <a:off x="-1" y="0"/>
            <a:ext cx="12192001" cy="1573308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0" name="Google Shape;80;p105"/>
          <p:cNvSpPr txBox="1">
            <a:spLocks noGrp="1"/>
          </p:cNvSpPr>
          <p:nvPr>
            <p:ph type="title"/>
          </p:nvPr>
        </p:nvSpPr>
        <p:spPr>
          <a:xfrm>
            <a:off x="838199" y="203131"/>
            <a:ext cx="10337801" cy="11670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Arial"/>
              <a:buNone/>
              <a:defRPr sz="28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81" name="Google Shape;81;p10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337800" cy="40591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052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Char char="•"/>
              <a:defRPr/>
            </a:lvl1pPr>
            <a:lvl2pPr marL="914400" lvl="1" indent="-33020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Char char="•"/>
              <a:defRPr/>
            </a:lvl2pPr>
            <a:lvl3pPr marL="1371600" lvl="2" indent="-32003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Char char="•"/>
              <a:defRPr/>
            </a:lvl3pPr>
            <a:lvl4pPr marL="1828800" lvl="3" indent="-309880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/>
            </a:lvl4pPr>
            <a:lvl5pPr marL="2286000" lvl="4" indent="-309879" algn="l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82" name="Google Shape;82;p105" descr="A picture containing logo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838200" y="6146800"/>
            <a:ext cx="1759710" cy="36953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756519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168">
          <p15:clr>
            <a:srgbClr val="FBAE40"/>
          </p15:clr>
        </p15:guide>
        <p15:guide id="2" pos="528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bg>
      <p:bgPr>
        <a:solidFill>
          <a:srgbClr val="452F80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06"/>
          <p:cNvSpPr/>
          <p:nvPr/>
        </p:nvSpPr>
        <p:spPr>
          <a:xfrm>
            <a:off x="0" y="0"/>
            <a:ext cx="12192000" cy="6877516"/>
          </a:xfrm>
          <a:prstGeom prst="rect">
            <a:avLst/>
          </a:prstGeom>
          <a:solidFill>
            <a:srgbClr val="25408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9076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Blank">
  <p:cSld name="2_Blank"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07" descr="A picture containing text, windmill, devi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2700" y="-12700"/>
            <a:ext cx="12360886" cy="6959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07" descr="A picture containing text, windmill, device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 t="19854" b="20292"/>
          <a:stretch/>
        </p:blipFill>
        <p:spPr>
          <a:xfrm>
            <a:off x="0" y="0"/>
            <a:ext cx="12360886" cy="4165600"/>
          </a:xfrm>
          <a:prstGeom prst="rect">
            <a:avLst/>
          </a:prstGeom>
          <a:noFill/>
          <a:ln>
            <a:noFill/>
          </a:ln>
        </p:spPr>
      </p:pic>
      <p:sp>
        <p:nvSpPr>
          <p:cNvPr id="88" name="Google Shape;88;p107"/>
          <p:cNvSpPr txBox="1">
            <a:spLocks noGrp="1"/>
          </p:cNvSpPr>
          <p:nvPr>
            <p:ph type="ctrTitle"/>
          </p:nvPr>
        </p:nvSpPr>
        <p:spPr>
          <a:xfrm>
            <a:off x="1524000" y="2235200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Font typeface="Arial"/>
              <a:buNone/>
              <a:defRPr sz="60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6676125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9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25408F"/>
              </a:buClr>
              <a:buSzPts val="3600"/>
              <a:buFont typeface="Arial"/>
              <a:buNone/>
              <a:defRPr sz="3600" b="1" i="0" u="none" strike="noStrike" cap="none">
                <a:solidFill>
                  <a:srgbClr val="25408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1" name="Google Shape;11;p9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9046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5052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920"/>
              <a:buFont typeface="Arial"/>
              <a:buChar char="•"/>
              <a:defRPr sz="2400" b="0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3020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600"/>
              <a:buFont typeface="Arial"/>
              <a:buChar char="•"/>
              <a:defRPr sz="2000" b="0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20039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440"/>
              <a:buFont typeface="Arial"/>
              <a:buChar char="•"/>
              <a:defRPr sz="1800" b="0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9880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Font typeface="Arial"/>
              <a:buChar char="•"/>
              <a:defRPr sz="1600" b="0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9879" algn="l" rtl="0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>
                <a:srgbClr val="4696D2"/>
              </a:buClr>
              <a:buSzPts val="1280"/>
              <a:buFont typeface="Arial"/>
              <a:buChar char="•"/>
              <a:defRPr sz="1600" b="0" i="0" u="none" strike="noStrike" cap="none">
                <a:solidFill>
                  <a:srgbClr val="0C0C0C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60644124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3380F1-A484-4F1F-A991-19F3F78A3C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5386" y="1950718"/>
            <a:ext cx="9244914" cy="3332481"/>
          </a:xfrm>
        </p:spPr>
        <p:txBody>
          <a:bodyPr>
            <a:noAutofit/>
          </a:bodyPr>
          <a:lstStyle/>
          <a:p>
            <a:r>
              <a:rPr lang="en-US" dirty="0"/>
              <a:t>Blood Utilization</a:t>
            </a:r>
            <a:br>
              <a:rPr lang="en-US" dirty="0"/>
            </a:br>
            <a:r>
              <a:rPr lang="en-US" dirty="0"/>
              <a:t>Patient Blood Management </a:t>
            </a:r>
          </a:p>
        </p:txBody>
      </p:sp>
      <p:sp>
        <p:nvSpPr>
          <p:cNvPr id="4" name="Subtitle 3">
            <a:extLst>
              <a:ext uri="{FF2B5EF4-FFF2-40B4-BE49-F238E27FC236}">
                <a16:creationId xmlns:a16="http://schemas.microsoft.com/office/drawing/2014/main" id="{F57C5F27-EA02-89AD-A64F-22A6519A87D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Sample Metrics</a:t>
            </a:r>
          </a:p>
        </p:txBody>
      </p:sp>
    </p:spTree>
    <p:extLst>
      <p:ext uri="{BB962C8B-B14F-4D97-AF65-F5344CB8AC3E}">
        <p14:creationId xmlns:p14="http://schemas.microsoft.com/office/powerpoint/2010/main" val="30479899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A69A1A-D668-4668-86B0-B9CF65D1EC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Patient Blood Management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A0C159-E8D3-F0FD-77C2-2F692B27A8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 descr="diagram of improved patient outcomes topics: interdisciplinary blood conservation modalities, anemia management, optimizing coagulation, patient-centered decision making.  ">
            <a:extLst>
              <a:ext uri="{FF2B5EF4-FFF2-40B4-BE49-F238E27FC236}">
                <a16:creationId xmlns:a16="http://schemas.microsoft.com/office/drawing/2014/main" id="{4BC3BE71-0777-43F9-8088-4849555A2C8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752" y="653142"/>
            <a:ext cx="7559998" cy="5401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7483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4C37FA-69E7-7297-6DEE-6EB4D8099E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Blood Utilization Dashboard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4E766E-7198-DE7D-0798-42F8610D89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106680" indent="0">
              <a:buNone/>
            </a:pPr>
            <a:r>
              <a:rPr lang="en-US" b="1" dirty="0">
                <a:solidFill>
                  <a:schemeClr val="accent1"/>
                </a:solidFill>
              </a:rPr>
              <a:t>Should be able to filter by</a:t>
            </a:r>
          </a:p>
          <a:p>
            <a:pPr lvl="1"/>
            <a:r>
              <a:rPr lang="en-US" dirty="0"/>
              <a:t>Product type</a:t>
            </a:r>
          </a:p>
          <a:p>
            <a:pPr lvl="1"/>
            <a:r>
              <a:rPr lang="en-US" dirty="0"/>
              <a:t>Date range</a:t>
            </a:r>
          </a:p>
          <a:p>
            <a:pPr lvl="1"/>
            <a:r>
              <a:rPr lang="en-US" dirty="0"/>
              <a:t>Hgb value, PLT count value, INR…</a:t>
            </a:r>
          </a:p>
          <a:p>
            <a:pPr lvl="1"/>
            <a:r>
              <a:rPr lang="en-US" dirty="0"/>
              <a:t>Location</a:t>
            </a:r>
          </a:p>
          <a:p>
            <a:pPr lvl="1"/>
            <a:r>
              <a:rPr lang="en-US" dirty="0"/>
              <a:t>Physician</a:t>
            </a:r>
          </a:p>
          <a:p>
            <a:pPr lvl="1"/>
            <a:r>
              <a:rPr lang="en-US" dirty="0"/>
              <a:t>Specialty</a:t>
            </a:r>
          </a:p>
        </p:txBody>
      </p:sp>
    </p:spTree>
    <p:extLst>
      <p:ext uri="{BB962C8B-B14F-4D97-AF65-F5344CB8AC3E}">
        <p14:creationId xmlns:p14="http://schemas.microsoft.com/office/powerpoint/2010/main" val="2741277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25F3F7-AC1C-A74A-5278-E91FFB6407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Home Page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72B20E-3969-996A-7F74-2707F127A8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Content Placeholder 8" descr="Example of overview home page on RBC utilization data. ">
            <a:extLst>
              <a:ext uri="{FF2B5EF4-FFF2-40B4-BE49-F238E27FC236}">
                <a16:creationId xmlns:a16="http://schemas.microsoft.com/office/drawing/2014/main" id="{EFF56C45-4BC6-35B7-C705-1798085F6D5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652239" y="1603096"/>
            <a:ext cx="7772400" cy="4762500"/>
          </a:xfrm>
        </p:spPr>
      </p:pic>
    </p:spTree>
    <p:extLst>
      <p:ext uri="{BB962C8B-B14F-4D97-AF65-F5344CB8AC3E}">
        <p14:creationId xmlns:p14="http://schemas.microsoft.com/office/powerpoint/2010/main" val="4026771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1E53D-708D-D001-0F72-3AE30B0270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Overview Home Page of 1 unit Vs. 2 units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8AC7DD-1FAB-C7BE-A4A4-3671A75E675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example of overview of homepage of 1 unit vs 2 units data. ">
            <a:extLst>
              <a:ext uri="{FF2B5EF4-FFF2-40B4-BE49-F238E27FC236}">
                <a16:creationId xmlns:a16="http://schemas.microsoft.com/office/drawing/2014/main" id="{ED12C25B-FC4C-0882-9580-29D3341C441F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579605" y="1583905"/>
            <a:ext cx="9032789" cy="4973457"/>
          </a:xfrm>
        </p:spPr>
      </p:pic>
    </p:spTree>
    <p:extLst>
      <p:ext uri="{BB962C8B-B14F-4D97-AF65-F5344CB8AC3E}">
        <p14:creationId xmlns:p14="http://schemas.microsoft.com/office/powerpoint/2010/main" val="3258384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729889-16A3-45E3-A10C-83B04E4C5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Percent of 1 VS 2 Unit(s) orders over time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5474BE-2B11-3C64-0384-EB0AFE65CC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 descr="example graph of percent of 1 vs 2 data over time ">
            <a:extLst>
              <a:ext uri="{FF2B5EF4-FFF2-40B4-BE49-F238E27FC236}">
                <a16:creationId xmlns:a16="http://schemas.microsoft.com/office/drawing/2014/main" id="{51C22FA8-38CF-4967-BB41-970715D986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6098" y="1690687"/>
            <a:ext cx="7699804" cy="50779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1060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E33F21-D441-490A-8A7F-80E7309D58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 VS 2 Unit (S) by Location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106978-5890-3AF7-644B-50CD578B79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example graph of 1 vs 2 units by location data">
            <a:extLst>
              <a:ext uri="{FF2B5EF4-FFF2-40B4-BE49-F238E27FC236}">
                <a16:creationId xmlns:a16="http://schemas.microsoft.com/office/drawing/2014/main" id="{BE5BC762-A898-4CF4-A749-5A408E4D7EC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533400" y="1729990"/>
            <a:ext cx="11658600" cy="4432300"/>
          </a:xfrm>
        </p:spPr>
      </p:pic>
    </p:spTree>
    <p:extLst>
      <p:ext uri="{BB962C8B-B14F-4D97-AF65-F5344CB8AC3E}">
        <p14:creationId xmlns:p14="http://schemas.microsoft.com/office/powerpoint/2010/main" val="1968629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E00B89-F71A-4D15-91B2-F26BC83A1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 VS 2 Unit(S) Orders by Specialty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F62B22-7E56-7D6F-4A47-940B7C6FE5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example graph of 1 vs 2 units orders by specialty data  ">
            <a:extLst>
              <a:ext uri="{FF2B5EF4-FFF2-40B4-BE49-F238E27FC236}">
                <a16:creationId xmlns:a16="http://schemas.microsoft.com/office/drawing/2014/main" id="{21F9574E-5BE9-41AF-B72B-DF1B8210E37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444500" y="1825625"/>
            <a:ext cx="11747500" cy="4038600"/>
          </a:xfrm>
        </p:spPr>
      </p:pic>
    </p:spTree>
    <p:extLst>
      <p:ext uri="{BB962C8B-B14F-4D97-AF65-F5344CB8AC3E}">
        <p14:creationId xmlns:p14="http://schemas.microsoft.com/office/powerpoint/2010/main" val="122299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7D0D2B-82B9-4841-921D-D728379C3C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 VS 2 Unit(S) by Ordering MD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7C8B4B-2330-F4BB-1222-4598B9830A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example graph of 1 vs 2 by ordering MD data ">
            <a:extLst>
              <a:ext uri="{FF2B5EF4-FFF2-40B4-BE49-F238E27FC236}">
                <a16:creationId xmlns:a16="http://schemas.microsoft.com/office/drawing/2014/main" id="{993D0352-01E7-4960-A0D7-4A31556BD6D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716692" y="1803163"/>
            <a:ext cx="11099800" cy="3937000"/>
          </a:xfrm>
        </p:spPr>
      </p:pic>
    </p:spTree>
    <p:extLst>
      <p:ext uri="{BB962C8B-B14F-4D97-AF65-F5344CB8AC3E}">
        <p14:creationId xmlns:p14="http://schemas.microsoft.com/office/powerpoint/2010/main" val="354935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0D9ECE-6E0E-4371-BE59-A8D5267FC6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RBC Utilization-All Location Hgb 7.0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8D2FF3-C980-5595-C95A-A99C88ABA1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example graph of RBC Utilization- All location HgB 7.0 data">
            <a:extLst>
              <a:ext uri="{FF2B5EF4-FFF2-40B4-BE49-F238E27FC236}">
                <a16:creationId xmlns:a16="http://schemas.microsoft.com/office/drawing/2014/main" id="{0DD13FA6-1EF0-4517-A247-568D730EFB22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212850" y="1825625"/>
            <a:ext cx="9766300" cy="4394200"/>
          </a:xfrm>
        </p:spPr>
      </p:pic>
    </p:spTree>
    <p:extLst>
      <p:ext uri="{BB962C8B-B14F-4D97-AF65-F5344CB8AC3E}">
        <p14:creationId xmlns:p14="http://schemas.microsoft.com/office/powerpoint/2010/main" val="818198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30F9E-0CD9-4D16-8D44-B328E1337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RBC Utilization by Location Hgb 7.0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572CAB-9797-5682-665D-A03E67CB523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example graph of RBC Utilization by Location Hgb 7.0 ">
            <a:extLst>
              <a:ext uri="{FF2B5EF4-FFF2-40B4-BE49-F238E27FC236}">
                <a16:creationId xmlns:a16="http://schemas.microsoft.com/office/drawing/2014/main" id="{696DB0A4-1BA8-48F0-9EAE-84891DE5F298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758778" y="1739900"/>
            <a:ext cx="8674443" cy="4605798"/>
          </a:xfrm>
        </p:spPr>
      </p:pic>
    </p:spTree>
    <p:extLst>
      <p:ext uri="{BB962C8B-B14F-4D97-AF65-F5344CB8AC3E}">
        <p14:creationId xmlns:p14="http://schemas.microsoft.com/office/powerpoint/2010/main" val="117601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8DF29F-B95E-4AFA-8CE7-4F1F4E7DD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Hgb 7.0 Excluding Infusion center and Operating Rooms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E85D8A-0688-C3A0-6E07-B5194B51EC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example graph of Hgb 7.0 data">
            <a:extLst>
              <a:ext uri="{FF2B5EF4-FFF2-40B4-BE49-F238E27FC236}">
                <a16:creationId xmlns:a16="http://schemas.microsoft.com/office/drawing/2014/main" id="{7A38F6AC-69D7-48FA-89D5-B2C74775516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309816" y="1738194"/>
            <a:ext cx="10337800" cy="4089400"/>
          </a:xfrm>
        </p:spPr>
      </p:pic>
    </p:spTree>
    <p:extLst>
      <p:ext uri="{BB962C8B-B14F-4D97-AF65-F5344CB8AC3E}">
        <p14:creationId xmlns:p14="http://schemas.microsoft.com/office/powerpoint/2010/main" val="89535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20A9A-E835-43F0-B474-54017A9055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Hgb 8.0 Excluding Infusion Center and 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B0C1AB-DEA9-6321-CFE9-C9B13AB2A0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example graph of Hgb 8.0 data ">
            <a:extLst>
              <a:ext uri="{FF2B5EF4-FFF2-40B4-BE49-F238E27FC236}">
                <a16:creationId xmlns:a16="http://schemas.microsoft.com/office/drawing/2014/main" id="{45DE19DF-3F1F-4A52-BB09-7EAE91A10A5D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962150" y="1825625"/>
            <a:ext cx="8267700" cy="4199992"/>
          </a:xfrm>
        </p:spPr>
      </p:pic>
    </p:spTree>
    <p:extLst>
      <p:ext uri="{BB962C8B-B14F-4D97-AF65-F5344CB8AC3E}">
        <p14:creationId xmlns:p14="http://schemas.microsoft.com/office/powerpoint/2010/main" val="2381278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2147CD-B10B-4ABA-8EC0-675C2B95B1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3873"/>
            <a:ext cx="10515600" cy="1325563"/>
          </a:xfrm>
        </p:spPr>
        <p:txBody>
          <a:bodyPr/>
          <a:lstStyle/>
          <a:p>
            <a:r>
              <a:rPr lang="en-US" noProof="0" dirty="0"/>
              <a:t>Hgb. 8.0 by Specialty excluding Infusion Center and ORs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6F6C99D-CC26-58A2-AB2A-F0E6643D8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example graph of Hgb 8.0 data ">
            <a:extLst>
              <a:ext uri="{FF2B5EF4-FFF2-40B4-BE49-F238E27FC236}">
                <a16:creationId xmlns:a16="http://schemas.microsoft.com/office/drawing/2014/main" id="{46A0033C-23C6-4D74-BBBF-2CBAC4A3603C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210962" y="1825625"/>
            <a:ext cx="10316862" cy="4040072"/>
          </a:xfrm>
        </p:spPr>
      </p:pic>
    </p:spTree>
    <p:extLst>
      <p:ext uri="{BB962C8B-B14F-4D97-AF65-F5344CB8AC3E}">
        <p14:creationId xmlns:p14="http://schemas.microsoft.com/office/powerpoint/2010/main" val="665363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CDCB3-C7A5-4825-B248-0F684F74B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Hgb. 8.0 by Specialty excluding Infusion Center and the ORs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0A9537-5191-C403-73E4-DEC49E855E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example graph of Hgb 8.0 data ">
            <a:extLst>
              <a:ext uri="{FF2B5EF4-FFF2-40B4-BE49-F238E27FC236}">
                <a16:creationId xmlns:a16="http://schemas.microsoft.com/office/drawing/2014/main" id="{168BF748-3E89-45D7-A6F7-1A753A16D94B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1791730" y="1825625"/>
            <a:ext cx="9168370" cy="4416617"/>
          </a:xfrm>
        </p:spPr>
      </p:pic>
    </p:spTree>
    <p:extLst>
      <p:ext uri="{BB962C8B-B14F-4D97-AF65-F5344CB8AC3E}">
        <p14:creationId xmlns:p14="http://schemas.microsoft.com/office/powerpoint/2010/main" val="2458764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:ahyp="http://schemas.microsoft.com/office/drawing/2018/hyperlinkcolor" xmlns:p15="http://schemas.microsoft.com/office/powerpoint/2012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23-210340-MT_Executive_Board Meeting_Volunteer Program [54]  -  Read-Only">
  <a:themeElements>
    <a:clrScheme name="Workfor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696D2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Combined</Template>
  <TotalTime>121</TotalTime>
  <Words>137</Words>
  <Application>Microsoft Macintosh PowerPoint</Application>
  <PresentationFormat>Widescreen</PresentationFormat>
  <Paragraphs>23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23-210340-MT_Executive_Board Meeting_Volunteer Program [54]  -  Read-Only</vt:lpstr>
      <vt:lpstr>Blood Utilization Patient Blood Management </vt:lpstr>
      <vt:lpstr>Patient Blood Management </vt:lpstr>
      <vt:lpstr>Blood Utilization Dashboard</vt:lpstr>
      <vt:lpstr>Overview Home Page</vt:lpstr>
      <vt:lpstr>Overview Home Page of 1 unit Vs. 2 units </vt:lpstr>
      <vt:lpstr>Percent of 1 VS 2 Unit(s) orders over time</vt:lpstr>
      <vt:lpstr>1 VS 2 Unit (S) by Location </vt:lpstr>
      <vt:lpstr>1 VS 2 Unit(S) Orders by Specialty </vt:lpstr>
      <vt:lpstr>1 VS 2 Unit(S) by Ordering MD</vt:lpstr>
      <vt:lpstr>RBC Utilization-All Location Hgb 7.0 </vt:lpstr>
      <vt:lpstr>RBC Utilization by Location Hgb 7.0</vt:lpstr>
      <vt:lpstr>Hgb 7.0 Excluding Infusion center and Operating Rooms</vt:lpstr>
      <vt:lpstr>Hgb 8.0 Excluding Infusion Center and ORs</vt:lpstr>
      <vt:lpstr>Hgb. 8.0 by Specialty excluding Infusion Center and ORs</vt:lpstr>
      <vt:lpstr>Hgb. 8.0 by Specialty excluding Infusion Center and the ORs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Blood Utilization Jan-Oct 2022</dc:title>
  <dc:creator>Abumuhor, Ihab A</dc:creator>
  <cp:lastModifiedBy>Brinson, Jennifer</cp:lastModifiedBy>
  <cp:revision>12</cp:revision>
  <dcterms:created xsi:type="dcterms:W3CDTF">2022-11-26T15:38:09Z</dcterms:created>
  <dcterms:modified xsi:type="dcterms:W3CDTF">2023-08-10T20:07:48Z</dcterms:modified>
</cp:coreProperties>
</file>