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60" r:id="rId1"/>
  </p:sldMasterIdLst>
  <p:notesMasterIdLst>
    <p:notesMasterId r:id="rId8"/>
  </p:notesMasterIdLst>
  <p:sldIdLst>
    <p:sldId id="256" r:id="rId2"/>
    <p:sldId id="263" r:id="rId3"/>
    <p:sldId id="264" r:id="rId4"/>
    <p:sldId id="265" r:id="rId5"/>
    <p:sldId id="266" r:id="rId6"/>
    <p:sldId id="267" r:id="rId7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GoogleSlidesCustomDataVersion2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11" roundtripDataSignature="AMtx7mijNGh8Ci8+07tY1eHJDSvqQQCN2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94"/>
  </p:normalViewPr>
  <p:slideViewPr>
    <p:cSldViewPr snapToGrid="0" showGuides="1">
      <p:cViewPr varScale="1">
        <p:scale>
          <a:sx n="117" d="100"/>
          <a:sy n="117" d="100"/>
        </p:scale>
        <p:origin x="808" y="16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customschemas.google.com/relationships/presentationmetadata" Target="metadata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4" Type="http://schemas.openxmlformats.org/officeDocument/2006/relationships/slide" Target="slides/slide3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 Slide">
    <p:spTree>
      <p:nvGrpSpPr>
        <p:cNvPr id="1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Google Shape;13;p93" descr="A picture containing text, windmill, device&#10;&#10;Description automatically generated"/>
          <p:cNvPicPr preferRelativeResize="0"/>
          <p:nvPr/>
        </p:nvPicPr>
        <p:blipFill rotWithShape="1">
          <a:blip r:embed="rId2">
            <a:alphaModFix/>
          </a:blip>
          <a:srcRect t="26822" b="12572"/>
          <a:stretch/>
        </p:blipFill>
        <p:spPr>
          <a:xfrm>
            <a:off x="-132080" y="1270000"/>
            <a:ext cx="12535132" cy="4277360"/>
          </a:xfrm>
          <a:prstGeom prst="rect">
            <a:avLst/>
          </a:prstGeom>
          <a:noFill/>
          <a:ln>
            <a:noFill/>
          </a:ln>
        </p:spPr>
      </p:pic>
      <p:sp>
        <p:nvSpPr>
          <p:cNvPr id="14" name="Google Shape;14;p93"/>
          <p:cNvSpPr txBox="1">
            <a:spLocks noGrp="1"/>
          </p:cNvSpPr>
          <p:nvPr>
            <p:ph type="ctrTitle"/>
          </p:nvPr>
        </p:nvSpPr>
        <p:spPr>
          <a:xfrm>
            <a:off x="775386" y="1950718"/>
            <a:ext cx="9244914" cy="33324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Arial"/>
              <a:buNone/>
              <a:defRPr sz="6000" b="1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15" name="Google Shape;15;p93"/>
          <p:cNvSpPr txBox="1">
            <a:spLocks noGrp="1"/>
          </p:cNvSpPr>
          <p:nvPr>
            <p:ph type="subTitle" idx="1"/>
          </p:nvPr>
        </p:nvSpPr>
        <p:spPr>
          <a:xfrm>
            <a:off x="876300" y="5730239"/>
            <a:ext cx="9144000" cy="9956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rgbClr val="C58963"/>
              </a:buClr>
              <a:buSzPts val="1600"/>
              <a:buFont typeface="Arial"/>
              <a:buNone/>
              <a:defRPr sz="2000">
                <a:solidFill>
                  <a:srgbClr val="25408F"/>
                </a:solidFill>
              </a:defRPr>
            </a:lvl1pPr>
            <a:lvl2pPr lvl="1" algn="ctr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SzPts val="1600"/>
              <a:buNone/>
              <a:defRPr sz="2000"/>
            </a:lvl2pPr>
            <a:lvl3pPr lvl="2" algn="ctr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SzPts val="1440"/>
              <a:buNone/>
              <a:defRPr sz="1800"/>
            </a:lvl3pPr>
            <a:lvl4pPr lvl="3" algn="ctr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SzPts val="1280"/>
              <a:buNone/>
              <a:defRPr sz="1600"/>
            </a:lvl4pPr>
            <a:lvl5pPr lvl="4" algn="ctr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SzPts val="128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pic>
        <p:nvPicPr>
          <p:cNvPr id="16" name="Google Shape;16;p93" descr="A picture containing logo&#10;&#10;Description automatically generated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969264" y="364885"/>
            <a:ext cx="2810256" cy="59015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7605732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552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Blank" type="blank">
  <p:cSld name="1_Blank"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102"/>
          <p:cNvSpPr/>
          <p:nvPr/>
        </p:nvSpPr>
        <p:spPr>
          <a:xfrm>
            <a:off x="487680" y="5303520"/>
            <a:ext cx="2084832" cy="1426464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9210428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  <p:hf sldNum="0" hdr="0" ftr="0" dt="0"/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 Content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03"/>
          <p:cNvSpPr/>
          <p:nvPr/>
        </p:nvSpPr>
        <p:spPr>
          <a:xfrm>
            <a:off x="-1" y="0"/>
            <a:ext cx="12192001" cy="1573308"/>
          </a:xfrm>
          <a:prstGeom prst="rect">
            <a:avLst/>
          </a:prstGeom>
          <a:solidFill>
            <a:srgbClr val="25408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7" name="Google Shape;67;p103"/>
          <p:cNvSpPr txBox="1">
            <a:spLocks noGrp="1"/>
          </p:cNvSpPr>
          <p:nvPr>
            <p:ph type="title"/>
          </p:nvPr>
        </p:nvSpPr>
        <p:spPr>
          <a:xfrm>
            <a:off x="838200" y="123873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None/>
              <a:defRPr sz="2800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68" name="Google Shape;68;p103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38680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50520" algn="l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920"/>
              <a:buChar char="•"/>
              <a:defRPr>
                <a:solidFill>
                  <a:srgbClr val="0C0C0C"/>
                </a:solidFill>
              </a:defRPr>
            </a:lvl1pPr>
            <a:lvl2pPr marL="914400" lvl="1" indent="-330200" algn="l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600"/>
              <a:buChar char="•"/>
              <a:defRPr>
                <a:solidFill>
                  <a:srgbClr val="0C0C0C"/>
                </a:solidFill>
              </a:defRPr>
            </a:lvl2pPr>
            <a:lvl3pPr marL="1371600" lvl="2" indent="-320039" algn="l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440"/>
              <a:buChar char="•"/>
              <a:defRPr>
                <a:solidFill>
                  <a:srgbClr val="0C0C0C"/>
                </a:solidFill>
              </a:defRPr>
            </a:lvl3pPr>
            <a:lvl4pPr marL="1828800" lvl="3" indent="-309880" algn="l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280"/>
              <a:buChar char="•"/>
              <a:defRPr>
                <a:solidFill>
                  <a:srgbClr val="0C0C0C"/>
                </a:solidFill>
              </a:defRPr>
            </a:lvl4pPr>
            <a:lvl5pPr marL="2286000" lvl="4" indent="-309879" algn="l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280"/>
              <a:buChar char="•"/>
              <a:defRPr>
                <a:solidFill>
                  <a:srgbClr val="0C0C0C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9" name="Google Shape;69;p103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38680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5052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920"/>
              <a:buChar char="•"/>
              <a:defRPr>
                <a:solidFill>
                  <a:srgbClr val="0C0C0C"/>
                </a:solidFill>
              </a:defRPr>
            </a:lvl1pPr>
            <a:lvl2pPr marL="914400" lvl="1" indent="-33020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600"/>
              <a:buChar char="•"/>
              <a:defRPr>
                <a:solidFill>
                  <a:srgbClr val="0C0C0C"/>
                </a:solidFill>
              </a:defRPr>
            </a:lvl2pPr>
            <a:lvl3pPr marL="1371600" lvl="2" indent="-320039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440"/>
              <a:buChar char="•"/>
              <a:defRPr>
                <a:solidFill>
                  <a:srgbClr val="0C0C0C"/>
                </a:solidFill>
              </a:defRPr>
            </a:lvl3pPr>
            <a:lvl4pPr marL="1828800" lvl="3" indent="-309880" algn="l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280"/>
              <a:buChar char="•"/>
              <a:defRPr>
                <a:solidFill>
                  <a:srgbClr val="0C0C0C"/>
                </a:solidFill>
              </a:defRPr>
            </a:lvl4pPr>
            <a:lvl5pPr marL="2286000" lvl="4" indent="-309879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280"/>
              <a:buChar char="•"/>
              <a:defRPr>
                <a:solidFill>
                  <a:srgbClr val="0C0C0C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70" name="Google Shape;70;p103" descr="A picture containing logo&#10;&#10;Description automatically generated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838200" y="6146800"/>
            <a:ext cx="1759710" cy="36953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7459899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Title and Content">
  <p:cSld name="1_Title and Content"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04"/>
          <p:cNvSpPr/>
          <p:nvPr/>
        </p:nvSpPr>
        <p:spPr>
          <a:xfrm>
            <a:off x="-1" y="0"/>
            <a:ext cx="12192001" cy="1573308"/>
          </a:xfrm>
          <a:prstGeom prst="rect">
            <a:avLst/>
          </a:prstGeom>
          <a:solidFill>
            <a:srgbClr val="25408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C58963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3" name="Google Shape;73;p104"/>
          <p:cNvSpPr/>
          <p:nvPr/>
        </p:nvSpPr>
        <p:spPr>
          <a:xfrm>
            <a:off x="7510013" y="1"/>
            <a:ext cx="3648973" cy="6857999"/>
          </a:xfrm>
          <a:prstGeom prst="rect">
            <a:avLst/>
          </a:prstGeom>
          <a:solidFill>
            <a:srgbClr val="F2F2F2"/>
          </a:solidFill>
          <a:ln w="127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4" name="Google Shape;74;p104"/>
          <p:cNvSpPr txBox="1">
            <a:spLocks noGrp="1"/>
          </p:cNvSpPr>
          <p:nvPr>
            <p:ph type="title"/>
          </p:nvPr>
        </p:nvSpPr>
        <p:spPr>
          <a:xfrm>
            <a:off x="838200" y="203129"/>
            <a:ext cx="6671813" cy="11670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None/>
              <a:defRPr sz="2800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75" name="Google Shape;75;p104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551025" cy="40591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5052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920"/>
              <a:buChar char="•"/>
              <a:defRPr>
                <a:solidFill>
                  <a:srgbClr val="0C0C0C"/>
                </a:solidFill>
              </a:defRPr>
            </a:lvl1pPr>
            <a:lvl2pPr marL="914400" lvl="1" indent="-33020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600"/>
              <a:buChar char="•"/>
              <a:defRPr>
                <a:solidFill>
                  <a:srgbClr val="0C0C0C"/>
                </a:solidFill>
              </a:defRPr>
            </a:lvl2pPr>
            <a:lvl3pPr marL="1371600" lvl="2" indent="-320039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440"/>
              <a:buChar char="•"/>
              <a:defRPr>
                <a:solidFill>
                  <a:srgbClr val="0C0C0C"/>
                </a:solidFill>
              </a:defRPr>
            </a:lvl3pPr>
            <a:lvl4pPr marL="1828800" lvl="3" indent="-30988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280"/>
              <a:buChar char="•"/>
              <a:defRPr>
                <a:solidFill>
                  <a:srgbClr val="0C0C0C"/>
                </a:solidFill>
              </a:defRPr>
            </a:lvl4pPr>
            <a:lvl5pPr marL="2286000" lvl="4" indent="-309879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280"/>
              <a:buChar char="•"/>
              <a:defRPr>
                <a:solidFill>
                  <a:srgbClr val="0C0C0C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6" name="Google Shape;76;p104"/>
          <p:cNvSpPr>
            <a:spLocks noGrp="1"/>
          </p:cNvSpPr>
          <p:nvPr>
            <p:ph type="pic" idx="2"/>
          </p:nvPr>
        </p:nvSpPr>
        <p:spPr>
          <a:xfrm>
            <a:off x="7510013" y="0"/>
            <a:ext cx="3648974" cy="6858000"/>
          </a:xfrm>
          <a:prstGeom prst="rect">
            <a:avLst/>
          </a:prstGeom>
          <a:noFill/>
          <a:ln>
            <a:noFill/>
          </a:ln>
        </p:spPr>
      </p:sp>
      <p:pic>
        <p:nvPicPr>
          <p:cNvPr id="77" name="Google Shape;77;p104" descr="A picture containing logo&#10;&#10;Description automatically generated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838200" y="6146800"/>
            <a:ext cx="1759710" cy="36953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1953355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  <p:hf sldNum="0" hdr="0" ftr="0" dt="0"/>
  <p:extLst>
    <p:ext uri="{DCECCB84-F9BA-43D5-87BE-67443E8EF086}">
      <p15:sldGuideLst xmlns:p15="http://schemas.microsoft.com/office/powerpoint/2012/main">
        <p15:guide id="1" orient="horz" pos="624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3_Title and Content">
  <p:cSld name="3_Title and Conten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05"/>
          <p:cNvSpPr/>
          <p:nvPr/>
        </p:nvSpPr>
        <p:spPr>
          <a:xfrm>
            <a:off x="-1" y="0"/>
            <a:ext cx="12192001" cy="1573308"/>
          </a:xfrm>
          <a:prstGeom prst="rect">
            <a:avLst/>
          </a:prstGeom>
          <a:solidFill>
            <a:srgbClr val="25408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0" name="Google Shape;80;p105"/>
          <p:cNvSpPr txBox="1">
            <a:spLocks noGrp="1"/>
          </p:cNvSpPr>
          <p:nvPr>
            <p:ph type="title"/>
          </p:nvPr>
        </p:nvSpPr>
        <p:spPr>
          <a:xfrm>
            <a:off x="838199" y="203131"/>
            <a:ext cx="10337801" cy="11670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None/>
              <a:defRPr sz="2800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81" name="Google Shape;81;p105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337800" cy="40591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5052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920"/>
              <a:buChar char="•"/>
              <a:defRPr/>
            </a:lvl1pPr>
            <a:lvl2pPr marL="914400" lvl="1" indent="-33020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600"/>
              <a:buChar char="•"/>
              <a:defRPr/>
            </a:lvl2pPr>
            <a:lvl3pPr marL="1371600" lvl="2" indent="-320039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440"/>
              <a:buChar char="•"/>
              <a:defRPr/>
            </a:lvl3pPr>
            <a:lvl4pPr marL="1828800" lvl="3" indent="-30988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280"/>
              <a:buChar char="•"/>
              <a:defRPr/>
            </a:lvl4pPr>
            <a:lvl5pPr marL="2286000" lvl="4" indent="-309879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28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82" name="Google Shape;82;p105" descr="A picture containing logo&#10;&#10;Description automatically generated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838200" y="6146800"/>
            <a:ext cx="1759710" cy="36953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2147887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  <p:hf sldNum="0" hdr="0" ftr="0" dt="0"/>
  <p:extLst>
    <p:ext uri="{DCECCB84-F9BA-43D5-87BE-67443E8EF086}">
      <p15:sldGuideLst xmlns:p15="http://schemas.microsoft.com/office/powerpoint/2012/main">
        <p15:guide id="1" orient="horz" pos="168">
          <p15:clr>
            <a:srgbClr val="FBAE40"/>
          </p15:clr>
        </p15:guide>
        <p15:guide id="2" pos="528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>
  <p:cSld name="Blank">
    <p:bg>
      <p:bgPr>
        <a:solidFill>
          <a:srgbClr val="452F80"/>
        </a:solid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06"/>
          <p:cNvSpPr/>
          <p:nvPr/>
        </p:nvSpPr>
        <p:spPr>
          <a:xfrm>
            <a:off x="0" y="0"/>
            <a:ext cx="12192000" cy="6877516"/>
          </a:xfrm>
          <a:prstGeom prst="rect">
            <a:avLst/>
          </a:prstGeom>
          <a:solidFill>
            <a:srgbClr val="25408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4107874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Blank">
  <p:cSld name="2_Blank"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6" name="Google Shape;86;p107" descr="A picture containing text, windmill, device&#10;&#10;Description automatically generated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-12700" y="-12700"/>
            <a:ext cx="12360886" cy="6959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87" name="Google Shape;87;p107" descr="A picture containing text, windmill, device&#10;&#10;Description automatically generated"/>
          <p:cNvPicPr preferRelativeResize="0"/>
          <p:nvPr/>
        </p:nvPicPr>
        <p:blipFill rotWithShape="1">
          <a:blip r:embed="rId2">
            <a:alphaModFix/>
          </a:blip>
          <a:srcRect t="19854" b="20292"/>
          <a:stretch/>
        </p:blipFill>
        <p:spPr>
          <a:xfrm>
            <a:off x="0" y="0"/>
            <a:ext cx="12360886" cy="4165600"/>
          </a:xfrm>
          <a:prstGeom prst="rect">
            <a:avLst/>
          </a:prstGeom>
          <a:noFill/>
          <a:ln>
            <a:noFill/>
          </a:ln>
        </p:spPr>
      </p:pic>
      <p:sp>
        <p:nvSpPr>
          <p:cNvPr id="88" name="Google Shape;88;p107"/>
          <p:cNvSpPr txBox="1">
            <a:spLocks noGrp="1"/>
          </p:cNvSpPr>
          <p:nvPr>
            <p:ph type="ctrTitle"/>
          </p:nvPr>
        </p:nvSpPr>
        <p:spPr>
          <a:xfrm>
            <a:off x="1524000" y="2235200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Arial"/>
              <a:buNone/>
              <a:defRPr sz="6000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17855218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Title and Content" type="obj">
  <p:cSld name="2_Title and Content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94"/>
          <p:cNvSpPr/>
          <p:nvPr/>
        </p:nvSpPr>
        <p:spPr>
          <a:xfrm>
            <a:off x="-1" y="0"/>
            <a:ext cx="12192001" cy="3210560"/>
          </a:xfrm>
          <a:prstGeom prst="rect">
            <a:avLst/>
          </a:prstGeom>
          <a:solidFill>
            <a:srgbClr val="25408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" name="Google Shape;19;p94"/>
          <p:cNvSpPr txBox="1">
            <a:spLocks noGrp="1"/>
          </p:cNvSpPr>
          <p:nvPr>
            <p:ph type="title"/>
          </p:nvPr>
        </p:nvSpPr>
        <p:spPr>
          <a:xfrm>
            <a:off x="838200" y="1605280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None/>
              <a:defRPr sz="2800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20" name="Google Shape;20;p94"/>
          <p:cNvSpPr txBox="1">
            <a:spLocks noGrp="1"/>
          </p:cNvSpPr>
          <p:nvPr>
            <p:ph type="body" idx="1"/>
          </p:nvPr>
        </p:nvSpPr>
        <p:spPr>
          <a:xfrm>
            <a:off x="838200" y="3428999"/>
            <a:ext cx="10515600" cy="23111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ctr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920"/>
              <a:buNone/>
              <a:defRPr>
                <a:solidFill>
                  <a:srgbClr val="0C0C0C"/>
                </a:solidFill>
              </a:defRPr>
            </a:lvl1pPr>
            <a:lvl2pPr marL="914400" lvl="1" indent="-228600" algn="ctr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600"/>
              <a:buNone/>
              <a:defRPr>
                <a:solidFill>
                  <a:srgbClr val="0C0C0C"/>
                </a:solidFill>
              </a:defRPr>
            </a:lvl2pPr>
            <a:lvl3pPr marL="1371600" lvl="2" indent="-320039" algn="ctr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440"/>
              <a:buChar char="•"/>
              <a:defRPr>
                <a:solidFill>
                  <a:srgbClr val="0C0C0C"/>
                </a:solidFill>
              </a:defRPr>
            </a:lvl3pPr>
            <a:lvl4pPr marL="1828800" lvl="3" indent="-309880" algn="ctr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280"/>
              <a:buChar char="•"/>
              <a:defRPr>
                <a:solidFill>
                  <a:srgbClr val="0C0C0C"/>
                </a:solidFill>
              </a:defRPr>
            </a:lvl4pPr>
            <a:lvl5pPr marL="2286000" lvl="4" indent="-309879" algn="ctr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280"/>
              <a:buChar char="•"/>
              <a:defRPr>
                <a:solidFill>
                  <a:srgbClr val="0C0C0C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21" name="Google Shape;21;p94" descr="A picture containing logo&#10;&#10;Description automatically generated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838200" y="6146800"/>
            <a:ext cx="1759710" cy="369539"/>
          </a:xfrm>
          <a:prstGeom prst="rect">
            <a:avLst/>
          </a:prstGeom>
          <a:noFill/>
          <a:ln>
            <a:noFill/>
          </a:ln>
        </p:spPr>
      </p:pic>
      <p:pic>
        <p:nvPicPr>
          <p:cNvPr id="22" name="Google Shape;22;p94" descr="A picture containing text, windmill, device&#10;&#10;Description automatically generated"/>
          <p:cNvPicPr preferRelativeResize="0"/>
          <p:nvPr/>
        </p:nvPicPr>
        <p:blipFill rotWithShape="1">
          <a:blip r:embed="rId3">
            <a:alphaModFix/>
          </a:blip>
          <a:srcRect l="1053" t="26822" r="62310" b="63533"/>
          <a:stretch/>
        </p:blipFill>
        <p:spPr>
          <a:xfrm>
            <a:off x="0" y="477758"/>
            <a:ext cx="4592320" cy="68072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1382358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  <p:hf sldNum="0" hdr="0" ftr="0" dt="0"/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Title and Content" type="obj" preserve="1">
  <p:cSld name="3_Title and Content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94"/>
          <p:cNvSpPr/>
          <p:nvPr/>
        </p:nvSpPr>
        <p:spPr>
          <a:xfrm>
            <a:off x="-1" y="0"/>
            <a:ext cx="12192001" cy="3210560"/>
          </a:xfrm>
          <a:prstGeom prst="rect">
            <a:avLst/>
          </a:prstGeom>
          <a:solidFill>
            <a:srgbClr val="25408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" name="Google Shape;19;p94"/>
          <p:cNvSpPr txBox="1">
            <a:spLocks noGrp="1"/>
          </p:cNvSpPr>
          <p:nvPr>
            <p:ph type="title"/>
          </p:nvPr>
        </p:nvSpPr>
        <p:spPr>
          <a:xfrm>
            <a:off x="838200" y="1605280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None/>
              <a:defRPr sz="2800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20" name="Google Shape;20;p94"/>
          <p:cNvSpPr txBox="1">
            <a:spLocks noGrp="1"/>
          </p:cNvSpPr>
          <p:nvPr>
            <p:ph type="body" idx="1"/>
          </p:nvPr>
        </p:nvSpPr>
        <p:spPr>
          <a:xfrm>
            <a:off x="838200" y="3428999"/>
            <a:ext cx="10515600" cy="23111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11113" lvl="0" indent="0" algn="ct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920"/>
              <a:buNone/>
              <a:tabLst/>
              <a:defRPr sz="2800">
                <a:solidFill>
                  <a:srgbClr val="0C0C0C"/>
                </a:solidFill>
              </a:defRPr>
            </a:lvl1pPr>
            <a:lvl2pPr marL="914400" lvl="1" indent="-228600" algn="ctr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600"/>
              <a:buNone/>
              <a:defRPr>
                <a:solidFill>
                  <a:srgbClr val="0C0C0C"/>
                </a:solidFill>
              </a:defRPr>
            </a:lvl2pPr>
            <a:lvl3pPr marL="1371600" lvl="2" indent="-320039" algn="ctr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440"/>
              <a:buChar char="•"/>
              <a:defRPr>
                <a:solidFill>
                  <a:srgbClr val="0C0C0C"/>
                </a:solidFill>
              </a:defRPr>
            </a:lvl3pPr>
            <a:lvl4pPr marL="1828800" lvl="3" indent="-309880" algn="ctr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280"/>
              <a:buChar char="•"/>
              <a:defRPr>
                <a:solidFill>
                  <a:srgbClr val="0C0C0C"/>
                </a:solidFill>
              </a:defRPr>
            </a:lvl4pPr>
            <a:lvl5pPr marL="2286000" lvl="4" indent="-309879" algn="ctr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280"/>
              <a:buChar char="•"/>
              <a:defRPr>
                <a:solidFill>
                  <a:srgbClr val="0C0C0C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21" name="Google Shape;21;p94" descr="A picture containing logo&#10;&#10;Description automatically generated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838200" y="6146800"/>
            <a:ext cx="1759710" cy="369539"/>
          </a:xfrm>
          <a:prstGeom prst="rect">
            <a:avLst/>
          </a:prstGeom>
          <a:noFill/>
          <a:ln>
            <a:noFill/>
          </a:ln>
        </p:spPr>
      </p:pic>
      <p:pic>
        <p:nvPicPr>
          <p:cNvPr id="22" name="Google Shape;22;p94" descr="A picture containing text, windmill, device&#10;&#10;Description automatically generated"/>
          <p:cNvPicPr preferRelativeResize="0"/>
          <p:nvPr/>
        </p:nvPicPr>
        <p:blipFill rotWithShape="1">
          <a:blip r:embed="rId3">
            <a:alphaModFix/>
          </a:blip>
          <a:srcRect l="1053" t="26822" r="62310" b="63533"/>
          <a:stretch/>
        </p:blipFill>
        <p:spPr>
          <a:xfrm>
            <a:off x="0" y="477758"/>
            <a:ext cx="4592320" cy="68072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8784698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Title Only">
  <p:cSld name="1_Title Only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95"/>
          <p:cNvSpPr/>
          <p:nvPr/>
        </p:nvSpPr>
        <p:spPr>
          <a:xfrm>
            <a:off x="0" y="0"/>
            <a:ext cx="7966895" cy="6877515"/>
          </a:xfrm>
          <a:prstGeom prst="rect">
            <a:avLst/>
          </a:prstGeom>
          <a:solidFill>
            <a:srgbClr val="25408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" name="Google Shape;25;p95"/>
          <p:cNvSpPr txBox="1">
            <a:spLocks noGrp="1"/>
          </p:cNvSpPr>
          <p:nvPr>
            <p:ph type="title"/>
          </p:nvPr>
        </p:nvSpPr>
        <p:spPr>
          <a:xfrm>
            <a:off x="757667" y="1152421"/>
            <a:ext cx="4923765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Arial"/>
              <a:buNone/>
              <a:defRPr sz="3600" b="1" i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26" name="Google Shape;26;p95"/>
          <p:cNvSpPr txBox="1">
            <a:spLocks noGrp="1"/>
          </p:cNvSpPr>
          <p:nvPr>
            <p:ph type="body" idx="1"/>
          </p:nvPr>
        </p:nvSpPr>
        <p:spPr>
          <a:xfrm>
            <a:off x="757667" y="2550275"/>
            <a:ext cx="4923765" cy="34278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5052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920"/>
              <a:buChar char="•"/>
              <a:defRPr>
                <a:solidFill>
                  <a:schemeClr val="lt1"/>
                </a:solidFill>
              </a:defRPr>
            </a:lvl1pPr>
            <a:lvl2pPr marL="914400" lvl="1" indent="-33020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600"/>
              <a:buChar char="•"/>
              <a:defRPr>
                <a:solidFill>
                  <a:schemeClr val="lt1"/>
                </a:solidFill>
              </a:defRPr>
            </a:lvl2pPr>
            <a:lvl3pPr marL="1371600" lvl="2" indent="-320039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440"/>
              <a:buChar char="•"/>
              <a:defRPr>
                <a:solidFill>
                  <a:schemeClr val="lt1"/>
                </a:solidFill>
              </a:defRPr>
            </a:lvl3pPr>
            <a:lvl4pPr marL="1828800" lvl="3" indent="-30988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280"/>
              <a:buChar char="•"/>
              <a:defRPr>
                <a:solidFill>
                  <a:schemeClr val="lt1"/>
                </a:solidFill>
              </a:defRPr>
            </a:lvl4pPr>
            <a:lvl5pPr marL="2286000" lvl="4" indent="-309879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280"/>
              <a:buChar char="•"/>
              <a:defRPr>
                <a:solidFill>
                  <a:schemeClr val="lt1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7" name="Google Shape;27;p95"/>
          <p:cNvSpPr/>
          <p:nvPr/>
        </p:nvSpPr>
        <p:spPr>
          <a:xfrm>
            <a:off x="6900076" y="1598753"/>
            <a:ext cx="3648973" cy="3660494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" name="Google Shape;28;p95"/>
          <p:cNvSpPr>
            <a:spLocks noGrp="1"/>
          </p:cNvSpPr>
          <p:nvPr>
            <p:ph type="pic" idx="2"/>
          </p:nvPr>
        </p:nvSpPr>
        <p:spPr>
          <a:xfrm>
            <a:off x="6900075" y="1598753"/>
            <a:ext cx="3648974" cy="3660494"/>
          </a:xfrm>
          <a:prstGeom prst="rect">
            <a:avLst/>
          </a:prstGeom>
          <a:noFill/>
          <a:ln w="6350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</p:sp>
      <p:pic>
        <p:nvPicPr>
          <p:cNvPr id="29" name="Google Shape;29;p95" descr="A picture containing logo&#10;&#10;Description automatically generated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9612197" y="6146800"/>
            <a:ext cx="1759710" cy="36953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0480206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3_Blank">
  <p:cSld name="3_Blank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" name="Google Shape;31;p96" descr="A picture containing text, windmill, device&#10;&#10;Description automatically generated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-12700" y="-12700"/>
            <a:ext cx="12360886" cy="6959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32" name="Google Shape;32;p96" descr="A picture containing text, windmill, device&#10;&#10;Description automatically generated"/>
          <p:cNvPicPr preferRelativeResize="0"/>
          <p:nvPr/>
        </p:nvPicPr>
        <p:blipFill rotWithShape="1">
          <a:blip r:embed="rId2">
            <a:alphaModFix/>
          </a:blip>
          <a:srcRect t="19854" b="20292"/>
          <a:stretch/>
        </p:blipFill>
        <p:spPr>
          <a:xfrm>
            <a:off x="0" y="0"/>
            <a:ext cx="12360886" cy="4165600"/>
          </a:xfrm>
          <a:prstGeom prst="rect">
            <a:avLst/>
          </a:prstGeom>
          <a:noFill/>
          <a:ln>
            <a:noFill/>
          </a:ln>
        </p:spPr>
      </p:pic>
      <p:sp>
        <p:nvSpPr>
          <p:cNvPr id="33" name="Google Shape;33;p96"/>
          <p:cNvSpPr txBox="1">
            <a:spLocks noGrp="1"/>
          </p:cNvSpPr>
          <p:nvPr>
            <p:ph type="ctrTitle"/>
          </p:nvPr>
        </p:nvSpPr>
        <p:spPr>
          <a:xfrm>
            <a:off x="1524000" y="2235200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Arial"/>
              <a:buNone/>
              <a:defRPr sz="6000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4" name="Google Shape;34;p96"/>
          <p:cNvSpPr txBox="1">
            <a:spLocks noGrp="1"/>
          </p:cNvSpPr>
          <p:nvPr>
            <p:ph type="body" idx="1"/>
          </p:nvPr>
        </p:nvSpPr>
        <p:spPr>
          <a:xfrm>
            <a:off x="1524000" y="4622800"/>
            <a:ext cx="91440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chemeClr val="lt1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5922684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Comparis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7"/>
          <p:cNvSpPr/>
          <p:nvPr/>
        </p:nvSpPr>
        <p:spPr>
          <a:xfrm>
            <a:off x="-1" y="0"/>
            <a:ext cx="12192001" cy="1573308"/>
          </a:xfrm>
          <a:prstGeom prst="rect">
            <a:avLst/>
          </a:prstGeom>
          <a:solidFill>
            <a:srgbClr val="25408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" name="Google Shape;37;p97"/>
          <p:cNvSpPr txBox="1">
            <a:spLocks noGrp="1"/>
          </p:cNvSpPr>
          <p:nvPr>
            <p:ph type="title"/>
          </p:nvPr>
        </p:nvSpPr>
        <p:spPr>
          <a:xfrm>
            <a:off x="839788" y="123873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None/>
              <a:defRPr sz="2800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8" name="Google Shape;38;p97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SzPts val="1920"/>
              <a:buNone/>
              <a:defRPr sz="2400" b="1">
                <a:solidFill>
                  <a:srgbClr val="4696D2"/>
                </a:solidFill>
              </a:defRPr>
            </a:lvl1pPr>
            <a:lvl2pPr marL="914400" lvl="1" indent="-22860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SzPts val="1600"/>
              <a:buNone/>
              <a:defRPr sz="2000" b="1"/>
            </a:lvl2pPr>
            <a:lvl3pPr marL="1371600" lvl="2" indent="-22860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SzPts val="1440"/>
              <a:buNone/>
              <a:defRPr sz="1800" b="1"/>
            </a:lvl3pPr>
            <a:lvl4pPr marL="1828800" lvl="3" indent="-22860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SzPts val="1280"/>
              <a:buNone/>
              <a:defRPr sz="1600" b="1"/>
            </a:lvl4pPr>
            <a:lvl5pPr marL="2286000" lvl="4" indent="-22860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SzPts val="128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9" name="Google Shape;39;p97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2617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2004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SzPts val="1440"/>
              <a:buChar char="•"/>
              <a:defRPr/>
            </a:lvl1pPr>
            <a:lvl2pPr marL="914400" lvl="1" indent="-32004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SzPts val="1440"/>
              <a:buChar char="•"/>
              <a:defRPr/>
            </a:lvl2pPr>
            <a:lvl3pPr marL="1371600" lvl="2" indent="-320039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SzPts val="1440"/>
              <a:buChar char="•"/>
              <a:defRPr/>
            </a:lvl3pPr>
            <a:lvl4pPr marL="1828800" lvl="3" indent="-320039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SzPts val="1440"/>
              <a:buChar char="•"/>
              <a:defRPr/>
            </a:lvl4pPr>
            <a:lvl5pPr marL="2286000" lvl="4" indent="-320039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SzPts val="144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0" name="Google Shape;40;p97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SzPts val="1920"/>
              <a:buNone/>
              <a:defRPr sz="2400" b="1">
                <a:solidFill>
                  <a:srgbClr val="4696D2"/>
                </a:solidFill>
              </a:defRPr>
            </a:lvl1pPr>
            <a:lvl2pPr marL="914400" lvl="1" indent="-22860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SzPts val="1600"/>
              <a:buNone/>
              <a:defRPr sz="2000" b="1"/>
            </a:lvl2pPr>
            <a:lvl3pPr marL="1371600" lvl="2" indent="-22860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SzPts val="1440"/>
              <a:buNone/>
              <a:defRPr sz="1800" b="1"/>
            </a:lvl3pPr>
            <a:lvl4pPr marL="1828800" lvl="3" indent="-22860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SzPts val="1280"/>
              <a:buNone/>
              <a:defRPr sz="1600" b="1"/>
            </a:lvl4pPr>
            <a:lvl5pPr marL="2286000" lvl="4" indent="-22860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SzPts val="128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1" name="Google Shape;41;p97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2617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2004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SzPts val="1440"/>
              <a:buChar char="•"/>
              <a:defRPr/>
            </a:lvl1pPr>
            <a:lvl2pPr marL="914400" lvl="1" indent="-32004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SzPts val="1440"/>
              <a:buChar char="•"/>
              <a:defRPr/>
            </a:lvl2pPr>
            <a:lvl3pPr marL="1371600" lvl="2" indent="-320039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SzPts val="1440"/>
              <a:buChar char="•"/>
              <a:defRPr/>
            </a:lvl3pPr>
            <a:lvl4pPr marL="1828800" lvl="3" indent="-320039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SzPts val="1440"/>
              <a:buChar char="•"/>
              <a:defRPr/>
            </a:lvl4pPr>
            <a:lvl5pPr marL="2286000" lvl="4" indent="-320039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SzPts val="144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42" name="Google Shape;42;p97" descr="A picture containing logo&#10;&#10;Description automatically generated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838200" y="6146800"/>
            <a:ext cx="1759710" cy="36953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0405179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>
  <p:cSld name="Title Only"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98"/>
          <p:cNvSpPr/>
          <p:nvPr/>
        </p:nvSpPr>
        <p:spPr>
          <a:xfrm>
            <a:off x="0" y="0"/>
            <a:ext cx="3327400" cy="6857999"/>
          </a:xfrm>
          <a:prstGeom prst="rect">
            <a:avLst/>
          </a:prstGeom>
          <a:solidFill>
            <a:srgbClr val="25408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5" name="Google Shape;45;p98"/>
          <p:cNvSpPr txBox="1">
            <a:spLocks noGrp="1"/>
          </p:cNvSpPr>
          <p:nvPr>
            <p:ph type="title"/>
          </p:nvPr>
        </p:nvSpPr>
        <p:spPr>
          <a:xfrm>
            <a:off x="226203" y="2737189"/>
            <a:ext cx="2874993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Arial"/>
              <a:buNone/>
              <a:defRPr sz="3600" b="1" i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 dirty="0"/>
          </a:p>
        </p:txBody>
      </p:sp>
      <p:sp>
        <p:nvSpPr>
          <p:cNvPr id="46" name="Google Shape;46;p98"/>
          <p:cNvSpPr txBox="1">
            <a:spLocks noGrp="1"/>
          </p:cNvSpPr>
          <p:nvPr>
            <p:ph type="body" idx="1"/>
          </p:nvPr>
        </p:nvSpPr>
        <p:spPr>
          <a:xfrm>
            <a:off x="4274288" y="653142"/>
            <a:ext cx="7097619" cy="549365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35052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920"/>
              <a:buChar char="•"/>
              <a:defRPr>
                <a:solidFill>
                  <a:srgbClr val="0C0C0C"/>
                </a:solidFill>
              </a:defRPr>
            </a:lvl1pPr>
            <a:lvl2pPr marL="914400" lvl="1" indent="-3302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600"/>
              <a:buChar char="•"/>
              <a:defRPr>
                <a:solidFill>
                  <a:srgbClr val="0C0C0C"/>
                </a:solidFill>
              </a:defRPr>
            </a:lvl2pPr>
            <a:lvl3pPr marL="1371600" lvl="2" indent="-320039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440"/>
              <a:buChar char="•"/>
              <a:defRPr>
                <a:solidFill>
                  <a:srgbClr val="0C0C0C"/>
                </a:solidFill>
              </a:defRPr>
            </a:lvl3pPr>
            <a:lvl4pPr marL="1828800" lvl="3" indent="-30988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280"/>
              <a:buChar char="•"/>
              <a:defRPr>
                <a:solidFill>
                  <a:srgbClr val="0C0C0C"/>
                </a:solidFill>
              </a:defRPr>
            </a:lvl4pPr>
            <a:lvl5pPr marL="2286000" lvl="4" indent="-309879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280"/>
              <a:buChar char="•"/>
              <a:defRPr>
                <a:solidFill>
                  <a:srgbClr val="0C0C0C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47" name="Google Shape;47;p98" descr="A picture containing logo&#10;&#10;Description automatically generated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9612197" y="6336806"/>
            <a:ext cx="1759710" cy="36953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0668129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Resources">
  <p:cSld name="Resources"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00"/>
          <p:cNvSpPr/>
          <p:nvPr/>
        </p:nvSpPr>
        <p:spPr>
          <a:xfrm>
            <a:off x="-1" y="0"/>
            <a:ext cx="12192001" cy="1573308"/>
          </a:xfrm>
          <a:prstGeom prst="rect">
            <a:avLst/>
          </a:prstGeom>
          <a:solidFill>
            <a:srgbClr val="25408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5" name="Google Shape;55;p100"/>
          <p:cNvSpPr txBox="1">
            <a:spLocks noGrp="1"/>
          </p:cNvSpPr>
          <p:nvPr>
            <p:ph type="title"/>
          </p:nvPr>
        </p:nvSpPr>
        <p:spPr>
          <a:xfrm>
            <a:off x="838200" y="123873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None/>
              <a:defRPr sz="2800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56" name="Google Shape;56;p100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39145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440"/>
              <a:buNone/>
              <a:defRPr sz="1800" i="1">
                <a:solidFill>
                  <a:srgbClr val="3F3F3F"/>
                </a:solidFill>
              </a:defRPr>
            </a:lvl1pPr>
            <a:lvl2pPr marL="914400" lvl="1" indent="-228600" algn="l">
              <a:lnSpc>
                <a:spcPct val="110000"/>
              </a:lnSpc>
              <a:spcBef>
                <a:spcPts val="1800"/>
              </a:spcBef>
              <a:spcAft>
                <a:spcPts val="0"/>
              </a:spcAft>
              <a:buClr>
                <a:srgbClr val="4696D2"/>
              </a:buClr>
              <a:buSzPts val="1600"/>
              <a:buNone/>
              <a:defRPr>
                <a:solidFill>
                  <a:srgbClr val="0C0C0C"/>
                </a:solidFill>
              </a:defRPr>
            </a:lvl2pPr>
            <a:lvl3pPr marL="1371600" lvl="2" indent="-320039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440"/>
              <a:buChar char="•"/>
              <a:defRPr>
                <a:solidFill>
                  <a:srgbClr val="0C0C0C"/>
                </a:solidFill>
              </a:defRPr>
            </a:lvl3pPr>
            <a:lvl4pPr marL="1828800" lvl="3" indent="-30988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280"/>
              <a:buChar char="•"/>
              <a:defRPr>
                <a:solidFill>
                  <a:srgbClr val="0C0C0C"/>
                </a:solidFill>
              </a:defRPr>
            </a:lvl4pPr>
            <a:lvl5pPr marL="2286000" lvl="4" indent="-309879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280"/>
              <a:buChar char="•"/>
              <a:defRPr>
                <a:solidFill>
                  <a:srgbClr val="0C0C0C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57" name="Google Shape;57;p100" descr="A picture containing logo&#10;&#10;Description automatically generated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838200" y="6146800"/>
            <a:ext cx="1759710" cy="36953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2064055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  <p:hf sldNum="0" hdr="0" ftr="0" dt="0"/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 Header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9" name="Google Shape;59;p101" descr="A picture containing text, windmill, device&#10;&#10;Description automatically generated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-12700" y="-12700"/>
            <a:ext cx="12360886" cy="6959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60" name="Google Shape;60;p101" descr="A picture containing text, windmill, device&#10;&#10;Description automatically generated"/>
          <p:cNvPicPr preferRelativeResize="0"/>
          <p:nvPr/>
        </p:nvPicPr>
        <p:blipFill rotWithShape="1">
          <a:blip r:embed="rId2">
            <a:alphaModFix/>
          </a:blip>
          <a:srcRect t="19854" b="20292"/>
          <a:stretch/>
        </p:blipFill>
        <p:spPr>
          <a:xfrm>
            <a:off x="0" y="0"/>
            <a:ext cx="12360886" cy="4165600"/>
          </a:xfrm>
          <a:prstGeom prst="rect">
            <a:avLst/>
          </a:prstGeom>
          <a:noFill/>
          <a:ln>
            <a:noFill/>
          </a:ln>
        </p:spPr>
      </p:pic>
      <p:sp>
        <p:nvSpPr>
          <p:cNvPr id="61" name="Google Shape;61;p101"/>
          <p:cNvSpPr txBox="1">
            <a:spLocks noGrp="1"/>
          </p:cNvSpPr>
          <p:nvPr>
            <p:ph type="title"/>
          </p:nvPr>
        </p:nvSpPr>
        <p:spPr>
          <a:xfrm>
            <a:off x="831850" y="1540784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62" name="Google Shape;62;p101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6604374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chemeClr val="lt1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2441540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9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5408F"/>
              </a:buClr>
              <a:buSzPts val="3600"/>
              <a:buFont typeface="Arial"/>
              <a:buNone/>
              <a:defRPr sz="3600" b="1" i="0" u="none" strike="noStrike" cap="none">
                <a:solidFill>
                  <a:srgbClr val="25408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" name="Google Shape;11;p92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39046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350520" algn="l" rtl="0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920"/>
              <a:buFont typeface="Arial"/>
              <a:buChar char="•"/>
              <a:defRPr sz="2400" b="0" i="0" u="none" strike="noStrike" cap="none">
                <a:solidFill>
                  <a:srgbClr val="0C0C0C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30200" algn="l" rtl="0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600"/>
              <a:buFont typeface="Arial"/>
              <a:buChar char="•"/>
              <a:defRPr sz="2000" b="0" i="0" u="none" strike="noStrike" cap="none">
                <a:solidFill>
                  <a:srgbClr val="0C0C0C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20039" algn="l" rtl="0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440"/>
              <a:buFont typeface="Arial"/>
              <a:buChar char="•"/>
              <a:defRPr sz="1800" b="0" i="0" u="none" strike="noStrike" cap="none">
                <a:solidFill>
                  <a:srgbClr val="0C0C0C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09880" algn="l" rtl="0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280"/>
              <a:buFont typeface="Arial"/>
              <a:buChar char="•"/>
              <a:defRPr sz="1600" b="0" i="0" u="none" strike="noStrike" cap="none">
                <a:solidFill>
                  <a:srgbClr val="0C0C0C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09879" algn="l" rtl="0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280"/>
              <a:buFont typeface="Arial"/>
              <a:buChar char="•"/>
              <a:defRPr sz="1600" b="0" i="0" u="none" strike="noStrike" cap="none">
                <a:solidFill>
                  <a:srgbClr val="0C0C0C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362601584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9" r:id="rId8"/>
    <p:sldLayoutId id="2147483670" r:id="rId9"/>
    <p:sldLayoutId id="2147483671" r:id="rId10"/>
    <p:sldLayoutId id="2147483672" r:id="rId11"/>
    <p:sldLayoutId id="2147483673" r:id="rId12"/>
    <p:sldLayoutId id="2147483674" r:id="rId13"/>
    <p:sldLayoutId id="2147483675" r:id="rId14"/>
    <p:sldLayoutId id="2147483676" r:id="rId15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8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/>
          <p:cNvSpPr txBox="1">
            <a:spLocks noGrp="1"/>
          </p:cNvSpPr>
          <p:nvPr>
            <p:ph type="ctrTitle"/>
          </p:nvPr>
        </p:nvSpPr>
        <p:spPr>
          <a:xfrm>
            <a:off x="775386" y="1950718"/>
            <a:ext cx="5026700" cy="3332481"/>
          </a:xfr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lvl="0"/>
            <a:r>
              <a:rPr lang="en-US" dirty="0"/>
              <a:t>AM Laboratory Metrics</a:t>
            </a:r>
          </a:p>
        </p:txBody>
      </p:sp>
      <p:sp>
        <p:nvSpPr>
          <p:cNvPr id="85" name="Google Shape;85;p1"/>
          <p:cNvSpPr txBox="1">
            <a:spLocks noGrp="1"/>
          </p:cNvSpPr>
          <p:nvPr>
            <p:ph type="subTitle" idx="1"/>
          </p:nvPr>
        </p:nvSpPr>
        <p:spPr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lvl="0"/>
            <a:r>
              <a:rPr lang="en-US"/>
              <a:t>Sample Metrics 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DBAB351-73D6-25D3-76A8-C5EF83DBF1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7971" y="2737189"/>
            <a:ext cx="3003225" cy="1325563"/>
          </a:xfrm>
        </p:spPr>
        <p:txBody>
          <a:bodyPr/>
          <a:lstStyle/>
          <a:p>
            <a:r>
              <a:rPr lang="en-US" dirty="0"/>
              <a:t>Daily AM Lab by </a:t>
            </a:r>
            <a:br>
              <a:rPr lang="en-US" dirty="0"/>
            </a:br>
            <a:r>
              <a:rPr lang="en-US" dirty="0"/>
              <a:t>9 AM </a:t>
            </a:r>
            <a:br>
              <a:rPr lang="en-US" dirty="0"/>
            </a:br>
            <a:r>
              <a:rPr lang="en-US" sz="1800" dirty="0"/>
              <a:t>(% collected, </a:t>
            </a:r>
            <a:br>
              <a:rPr lang="en-US" sz="1800" dirty="0"/>
            </a:br>
            <a:r>
              <a:rPr lang="en-US" sz="1800" dirty="0"/>
              <a:t>% Received, </a:t>
            </a:r>
            <a:br>
              <a:rPr lang="en-US" sz="1800" dirty="0"/>
            </a:br>
            <a:r>
              <a:rPr lang="en-US" sz="1800" dirty="0"/>
              <a:t>% Completed) 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EE152E94-4217-F048-86A8-917447B33AF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6" name="Google Shape;91;p2" descr="example of &quot;Daily AM lab by 9AM data&quot;">
            <a:extLst>
              <a:ext uri="{FF2B5EF4-FFF2-40B4-BE49-F238E27FC236}">
                <a16:creationId xmlns:a16="http://schemas.microsoft.com/office/drawing/2014/main" id="{8862C659-96E7-F54B-6393-04FD4B7551A3}"/>
              </a:ext>
            </a:extLst>
          </p:cNvPr>
          <p:cNvPicPr preferRelativeResize="0">
            <a:picLocks/>
          </p:cNvPicPr>
          <p:nvPr/>
        </p:nvPicPr>
        <p:blipFill rotWithShape="1">
          <a:blip r:embed="rId2">
            <a:alphaModFix/>
          </a:blip>
          <a:stretch/>
        </p:blipFill>
        <p:spPr>
          <a:xfrm>
            <a:off x="4274288" y="1157687"/>
            <a:ext cx="7097619" cy="448456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0069342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DBAB351-73D6-25D3-76A8-C5EF83DBF1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Daily AM Lab by </a:t>
            </a:r>
            <a:br>
              <a:rPr lang="en-US" dirty="0"/>
            </a:br>
            <a:r>
              <a:rPr lang="en-US" dirty="0"/>
              <a:t>8 AM </a:t>
            </a:r>
            <a:endParaRPr lang="en-US" sz="1800" dirty="0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EE152E94-4217-F048-86A8-917447B33AF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Google Shape;97;p3" descr="Example of &quot;AM labs by 8am data&quot;">
            <a:extLst>
              <a:ext uri="{FF2B5EF4-FFF2-40B4-BE49-F238E27FC236}">
                <a16:creationId xmlns:a16="http://schemas.microsoft.com/office/drawing/2014/main" id="{71EF0100-88E5-A1F5-9CCB-7DB20ED5834D}"/>
              </a:ext>
            </a:extLst>
          </p:cNvPr>
          <p:cNvPicPr preferRelativeResize="0">
            <a:picLocks/>
          </p:cNvPicPr>
          <p:nvPr/>
        </p:nvPicPr>
        <p:blipFill rotWithShape="1">
          <a:blip r:embed="rId2">
            <a:alphaModFix/>
          </a:blip>
          <a:stretch/>
        </p:blipFill>
        <p:spPr>
          <a:xfrm>
            <a:off x="4274288" y="1215748"/>
            <a:ext cx="7042299" cy="430823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8831555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13A5DF-B687-5524-47DA-3EB60CA91E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ym typeface="Calibri"/>
              </a:rPr>
              <a:t>Daily AM TAT and Order Volume  by 8 AM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9413FAA-0153-E0BF-FDD7-A80CF1F9D49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6" name="Google Shape;105;p4" descr="Example of: Daily AM TAT and Order Volume by 8AM ">
            <a:extLst>
              <a:ext uri="{FF2B5EF4-FFF2-40B4-BE49-F238E27FC236}">
                <a16:creationId xmlns:a16="http://schemas.microsoft.com/office/drawing/2014/main" id="{52081A0D-B7B9-4B4E-6427-5CE795B6D694}"/>
              </a:ext>
            </a:extLst>
          </p:cNvPr>
          <p:cNvPicPr preferRelativeResize="0">
            <a:picLocks/>
          </p:cNvPicPr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4175064" y="653142"/>
            <a:ext cx="6735106" cy="552278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8718778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762DCD-48ED-51E6-BE7D-59F02A0EFF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Monthly AM labs by </a:t>
            </a:r>
            <a:br>
              <a:rPr lang="en-US" dirty="0"/>
            </a:br>
            <a:r>
              <a:rPr lang="en-US" dirty="0"/>
              <a:t>8 AM 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8785EFB-A605-6A50-B074-54AACCBFC8C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Google Shape;111;p5" descr="Example of: &quot;Monthly AM labs by 8am&quot;">
            <a:extLst>
              <a:ext uri="{FF2B5EF4-FFF2-40B4-BE49-F238E27FC236}">
                <a16:creationId xmlns:a16="http://schemas.microsoft.com/office/drawing/2014/main" id="{2334FF81-5F97-727F-40D5-21F41516BA2E}"/>
              </a:ext>
            </a:extLst>
          </p:cNvPr>
          <p:cNvPicPr preferRelativeResize="0">
            <a:picLocks/>
          </p:cNvPicPr>
          <p:nvPr/>
        </p:nvPicPr>
        <p:blipFill rotWithShape="1">
          <a:blip r:embed="rId2">
            <a:alphaModFix/>
          </a:blip>
          <a:stretch/>
        </p:blipFill>
        <p:spPr>
          <a:xfrm>
            <a:off x="4274288" y="1012370"/>
            <a:ext cx="7237131" cy="455043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8547089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762DCD-48ED-51E6-BE7D-59F02A0EFF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Monthly AM Lab TAT by 8 AM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8785EFB-A605-6A50-B074-54AACCBFC8C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Google Shape;117;p6" descr="example of: Monthly AM Lab TAT by 8am">
            <a:extLst>
              <a:ext uri="{FF2B5EF4-FFF2-40B4-BE49-F238E27FC236}">
                <a16:creationId xmlns:a16="http://schemas.microsoft.com/office/drawing/2014/main" id="{3CEFAC2F-3CAB-BE62-52CA-A53D307B5E11}"/>
              </a:ext>
            </a:extLst>
          </p:cNvPr>
          <p:cNvPicPr preferRelativeResize="0">
            <a:picLocks/>
          </p:cNvPicPr>
          <p:nvPr/>
        </p:nvPicPr>
        <p:blipFill rotWithShape="1">
          <a:blip r:embed="rId2">
            <a:alphaModFix/>
          </a:blip>
          <a:stretch/>
        </p:blipFill>
        <p:spPr>
          <a:xfrm>
            <a:off x="4274288" y="653142"/>
            <a:ext cx="6535674" cy="548996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8083203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23-210340-MT_Executive_Board Meeting_Volunteer Program [54]  -  Read-Only">
  <a:themeElements>
    <a:clrScheme name="Workfor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696D2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No branding</Template>
  <TotalTime>3</TotalTime>
  <Words>54</Words>
  <Application>Microsoft Macintosh PowerPoint</Application>
  <PresentationFormat>Widescreen</PresentationFormat>
  <Paragraphs>7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Calibri</vt:lpstr>
      <vt:lpstr>23-210340-MT_Executive_Board Meeting_Volunteer Program [54]  -  Read-Only</vt:lpstr>
      <vt:lpstr>AM Laboratory Metrics</vt:lpstr>
      <vt:lpstr>Daily AM Lab by  9 AM  (% collected,  % Received,  % Completed) </vt:lpstr>
      <vt:lpstr>Daily AM Lab by  8 AM </vt:lpstr>
      <vt:lpstr>Daily AM TAT and Order Volume  by 8 AM</vt:lpstr>
      <vt:lpstr>Monthly AM labs by  8 AM </vt:lpstr>
      <vt:lpstr>Monthly AM Lab TAT by 8 AM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AM Lab Metrics</dc:title>
  <dc:creator>Abumuhor, Ihab A</dc:creator>
  <cp:lastModifiedBy>Brinson, Jennifer</cp:lastModifiedBy>
  <cp:revision>4</cp:revision>
  <dcterms:created xsi:type="dcterms:W3CDTF">2023-05-20T03:40:58Z</dcterms:created>
  <dcterms:modified xsi:type="dcterms:W3CDTF">2023-08-10T20:07:11Z</dcterms:modified>
</cp:coreProperties>
</file>