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346" r:id="rId2"/>
    <p:sldId id="361" r:id="rId3"/>
    <p:sldId id="347" r:id="rId4"/>
    <p:sldId id="362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1" roundtripDataSignature="AMtx7mhz/bqDFFk1kvD5oOglXiv3RYY/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CP Center for Global Health" initials="" lastIdx="13" clrIdx="0"/>
  <p:cmAuthor id="1" name="Aaron Odegard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694"/>
  </p:normalViewPr>
  <p:slideViewPr>
    <p:cSldViewPr snapToGrid="0">
      <p:cViewPr varScale="1">
        <p:scale>
          <a:sx n="98" d="100"/>
          <a:sy n="98" d="100"/>
        </p:scale>
        <p:origin x="216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92" Type="http://schemas.openxmlformats.org/officeDocument/2006/relationships/commentAuthors" Target="commentAuthors.xml"/><Relationship Id="rId2" Type="http://schemas.openxmlformats.org/officeDocument/2006/relationships/slide" Target="slides/slide1.xml"/><Relationship Id="rId91" Type="http://customschemas.google.com/relationships/presentationmetadata" Target="metadata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theme" Target="theme/theme1.xml"/><Relationship Id="rId94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Goal with Large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61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5DC7-7860-5F04-F23E-3EE2536A4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>
                <a:solidFill>
                  <a:srgbClr val="FFFFFF"/>
                </a:solidFill>
              </a:rPr>
              <a:t>Lab Benchmarking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8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A96C7-7C56-60DD-CF2F-82F90BEB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2737189"/>
            <a:ext cx="3017113" cy="1325563"/>
          </a:xfrm>
        </p:spPr>
        <p:txBody>
          <a:bodyPr/>
          <a:lstStyle/>
          <a:p>
            <a:r>
              <a:rPr lang="en-US" sz="3200" dirty="0">
                <a:solidFill>
                  <a:srgbClr val="FFFFFF"/>
                </a:solidFill>
              </a:rPr>
              <a:t>Lab Benchmarking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B9F1C-F6B6-A331-A246-CB93575F15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400" b="1" i="0" dirty="0">
                <a:latin typeface="Arial"/>
                <a:ea typeface="Arial"/>
                <a:cs typeface="Arial"/>
                <a:sym typeface="Arial"/>
              </a:rPr>
              <a:t>Lab benchmarking</a:t>
            </a:r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 is the process whereby laboratories compare their performance to similar peer laboratories around the nation.</a:t>
            </a:r>
            <a:endParaRPr lang="en-US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Benchmarking provides laboratories the opportunity to evaluate how it is performing on key indicators and to improve any processes that are negatively affecting performance.</a:t>
            </a:r>
            <a:endParaRPr lang="en-US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To </a:t>
            </a:r>
            <a:r>
              <a:rPr lang="en-US" sz="2400" b="1" i="0" dirty="0">
                <a:latin typeface="Arial"/>
                <a:ea typeface="Arial"/>
                <a:cs typeface="Arial"/>
                <a:sym typeface="Arial"/>
              </a:rPr>
              <a:t>benchmark a lab</a:t>
            </a:r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, you must find another lab with parallel services, departments, automation, test volumes, and test complexity. </a:t>
            </a:r>
            <a:endParaRPr lang="en-US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Y</a:t>
            </a:r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ou must compare your overall performance in areas such as productivity and financial performance to that of the peer laboratories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447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167B-2917-F090-3B7C-48D76510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is Benchmarking?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048D2-355B-2B64-9106-F75DC96B2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483" y="3722531"/>
            <a:ext cx="7549055" cy="2311163"/>
          </a:xfrm>
        </p:spPr>
        <p:txBody>
          <a:bodyPr/>
          <a:lstStyle/>
          <a:p>
            <a:pPr algn="l"/>
            <a:r>
              <a:rPr lang="en-US" sz="2400" b="0" i="0" dirty="0">
                <a:latin typeface="Arial"/>
                <a:ea typeface="Arial"/>
                <a:cs typeface="Arial"/>
                <a:sym typeface="Arial"/>
              </a:rPr>
              <a:t>   Benchmarking is the process of measuring products, services, and practices against     leaders in a field, allowing the identification           of best practices that will lead to sustained         and improved performance.</a:t>
            </a:r>
            <a:endParaRPr lang="en-US" sz="2400" dirty="0"/>
          </a:p>
          <a:p>
            <a:pPr algn="l"/>
            <a:endParaRPr lang="en-US" dirty="0"/>
          </a:p>
        </p:txBody>
      </p:sp>
      <p:pic>
        <p:nvPicPr>
          <p:cNvPr id="5" name="Google Shape;90;p1" descr="Test Suite">
            <a:extLst>
              <a:ext uri="{FF2B5EF4-FFF2-40B4-BE49-F238E27FC236}">
                <a16:creationId xmlns:a16="http://schemas.microsoft.com/office/drawing/2014/main" id="{1CF2AF44-6BC0-4340-13CF-0CDCFFCA26D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25378" y="3344915"/>
            <a:ext cx="3066394" cy="3066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692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4C91-DDB6-657C-E18A-0D7644B1E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ACC4-0869-92D8-1EE5-FAAD8204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2737189"/>
            <a:ext cx="3017113" cy="1325563"/>
          </a:xfrm>
        </p:spPr>
        <p:txBody>
          <a:bodyPr/>
          <a:lstStyle/>
          <a:p>
            <a:r>
              <a:rPr lang="en-US" sz="3200" dirty="0">
                <a:solidFill>
                  <a:schemeClr val="lt1"/>
                </a:solidFill>
              </a:rPr>
              <a:t>Lab Quality Metrics Suitable for Benchmarking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E8201-C526-4500-82E6-2F1560AB8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7351" y="822959"/>
            <a:ext cx="7097619" cy="549365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Proficiency Testing scores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Sample rejection rates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Quality/compliance metrics</a:t>
            </a: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Productivity metrics 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Employee Satisfaction/engagement 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Corrected reports 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Cost per discharge </a:t>
            </a:r>
            <a:endParaRPr lang="en-US" sz="2600" dirty="0">
              <a:latin typeface="+mj-lt"/>
            </a:endParaRPr>
          </a:p>
          <a:p>
            <a:pPr marL="342900" indent="-342900">
              <a:lnSpc>
                <a:spcPct val="16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Staffing ratios </a:t>
            </a:r>
            <a:endParaRPr lang="en-US" sz="2600" dirty="0">
              <a:latin typeface="+mj-lt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44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3431</TotalTime>
  <Words>159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23-210340-MT_Executive_Board Meeting_Volunteer Program [54]  -  Read-Only</vt:lpstr>
      <vt:lpstr>Lab Benchmarking</vt:lpstr>
      <vt:lpstr>Lab Benchmarking </vt:lpstr>
      <vt:lpstr>What is Benchmarking?</vt:lpstr>
      <vt:lpstr>Lab Quality Metrics Suitable for Benchmarking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Sabina Pacula-Cwanek</cp:lastModifiedBy>
  <cp:revision>20</cp:revision>
  <dcterms:created xsi:type="dcterms:W3CDTF">2021-05-10T16:15:42Z</dcterms:created>
  <dcterms:modified xsi:type="dcterms:W3CDTF">2024-03-13T20:45:21Z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0x0101002C4972F345C06D498D7F41780ABCC7E3</vt:lpwstr>
  </property>
</Properties>
</file>