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handoutMasterIdLst>
    <p:handoutMasterId r:id="rId14"/>
  </p:handoutMasterIdLst>
  <p:sldIdLst>
    <p:sldId id="456" r:id="rId5"/>
    <p:sldId id="514" r:id="rId6"/>
    <p:sldId id="515" r:id="rId7"/>
    <p:sldId id="518" r:id="rId8"/>
    <p:sldId id="516" r:id="rId9"/>
    <p:sldId id="517" r:id="rId10"/>
    <p:sldId id="519" r:id="rId11"/>
    <p:sldId id="52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F"/>
    <a:srgbClr val="00A493"/>
    <a:srgbClr val="4696D2"/>
    <a:srgbClr val="CDB268"/>
    <a:srgbClr val="08132D"/>
    <a:srgbClr val="C8815A"/>
    <a:srgbClr val="452F80"/>
    <a:srgbClr val="C66653"/>
    <a:srgbClr val="4036A8"/>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2"/>
    <p:restoredTop sz="81164"/>
  </p:normalViewPr>
  <p:slideViewPr>
    <p:cSldViewPr snapToGrid="0">
      <p:cViewPr varScale="1">
        <p:scale>
          <a:sx n="102" d="100"/>
          <a:sy n="102" d="100"/>
        </p:scale>
        <p:origin x="432" y="176"/>
      </p:cViewPr>
      <p:guideLst/>
    </p:cSldViewPr>
  </p:slideViewPr>
  <p:notesTextViewPr>
    <p:cViewPr>
      <p:scale>
        <a:sx n="1" d="1"/>
        <a:sy n="1" d="1"/>
      </p:scale>
      <p:origin x="0" y="0"/>
    </p:cViewPr>
  </p:notesTextViewPr>
  <p:sorterViewPr>
    <p:cViewPr varScale="1">
      <p:scale>
        <a:sx n="1" d="1"/>
        <a:sy n="1" d="1"/>
      </p:scale>
      <p:origin x="0" y="-11184"/>
    </p:cViewPr>
  </p:sorterViewPr>
  <p:notesViewPr>
    <p:cSldViewPr snapToGrid="0" showGuide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98DE3-F6D3-9B49-8BEF-87A30DF01C89}" type="doc">
      <dgm:prSet loTypeId="urn:microsoft.com/office/officeart/2005/8/layout/equation1" loCatId="" qsTypeId="urn:microsoft.com/office/officeart/2005/8/quickstyle/simple1" qsCatId="simple" csTypeId="urn:microsoft.com/office/officeart/2005/8/colors/accent1_2" csCatId="accent1" phldr="1"/>
      <dgm:spPr/>
    </dgm:pt>
    <dgm:pt modelId="{F14C3044-DD9E-EE45-A7AD-6DD9AB9A0478}">
      <dgm:prSet phldrT="[Text]"/>
      <dgm:spPr>
        <a:solidFill>
          <a:srgbClr val="00A493"/>
        </a:solidFill>
      </dgm:spPr>
      <dgm:t>
        <a:bodyPr/>
        <a:lstStyle/>
        <a:p>
          <a:pPr>
            <a:buClr>
              <a:schemeClr val="lt1"/>
            </a:buClr>
            <a:buSzPts val="2000"/>
          </a:pPr>
          <a:r>
            <a:rPr lang="en-US" b="1" dirty="0">
              <a:solidFill>
                <a:schemeClr val="lt1"/>
              </a:solidFill>
              <a:latin typeface="Arial" panose="020B0604020202020204" pitchFamily="34" charset="0"/>
              <a:ea typeface="+mn-ea"/>
              <a:cs typeface="Arial" panose="020B0604020202020204" pitchFamily="34" charset="0"/>
              <a:sym typeface="Calibri"/>
            </a:rPr>
            <a:t>Guest Speakers </a:t>
          </a:r>
          <a:endParaRPr lang="en-US" dirty="0">
            <a:latin typeface="Arial" panose="020B0604020202020204" pitchFamily="34" charset="0"/>
            <a:cs typeface="Arial" panose="020B0604020202020204" pitchFamily="34" charset="0"/>
          </a:endParaRPr>
        </a:p>
      </dgm:t>
    </dgm:pt>
    <dgm:pt modelId="{23DC672B-C8D4-E844-BD6D-CAF40983CC0B}" type="parTrans" cxnId="{EE03C9CE-E029-5B44-9DD1-E57EC6CE319B}">
      <dgm:prSet/>
      <dgm:spPr/>
      <dgm:t>
        <a:bodyPr/>
        <a:lstStyle/>
        <a:p>
          <a:endParaRPr lang="en-US">
            <a:latin typeface="Arial" panose="020B0604020202020204" pitchFamily="34" charset="0"/>
            <a:cs typeface="Arial" panose="020B0604020202020204" pitchFamily="34" charset="0"/>
          </a:endParaRPr>
        </a:p>
      </dgm:t>
    </dgm:pt>
    <dgm:pt modelId="{87672B06-BB72-F448-9120-08B2E7F1158E}" type="sibTrans" cxnId="{EE03C9CE-E029-5B44-9DD1-E57EC6CE319B}">
      <dgm:prSet/>
      <dgm:spPr/>
      <dgm:t>
        <a:bodyPr/>
        <a:lstStyle/>
        <a:p>
          <a:endParaRPr lang="en-US">
            <a:latin typeface="Arial" panose="020B0604020202020204" pitchFamily="34" charset="0"/>
            <a:cs typeface="Arial" panose="020B0604020202020204" pitchFamily="34" charset="0"/>
          </a:endParaRPr>
        </a:p>
      </dgm:t>
    </dgm:pt>
    <dgm:pt modelId="{88C495ED-7398-954E-A6E2-0D954E472505}">
      <dgm:prSet phldrT="[Text]"/>
      <dgm:spPr/>
      <dgm:t>
        <a:bodyPr/>
        <a:lstStyle/>
        <a:p>
          <a:pPr>
            <a:buClr>
              <a:schemeClr val="lt1"/>
            </a:buClr>
            <a:buSzPts val="2000"/>
          </a:pPr>
          <a:r>
            <a:rPr lang="en-US" b="1" dirty="0">
              <a:solidFill>
                <a:schemeClr val="lt1"/>
              </a:solidFill>
              <a:latin typeface="Arial" panose="020B0604020202020204" pitchFamily="34" charset="0"/>
              <a:ea typeface="+mn-ea"/>
              <a:cs typeface="Arial" panose="020B0604020202020204" pitchFamily="34" charset="0"/>
              <a:sym typeface="Calibri"/>
            </a:rPr>
            <a:t>Field Trips</a:t>
          </a:r>
          <a:endParaRPr lang="en-US" dirty="0">
            <a:latin typeface="Arial" panose="020B0604020202020204" pitchFamily="34" charset="0"/>
            <a:cs typeface="Arial" panose="020B0604020202020204" pitchFamily="34" charset="0"/>
          </a:endParaRPr>
        </a:p>
      </dgm:t>
    </dgm:pt>
    <dgm:pt modelId="{3915D134-71D2-184C-A32C-6F15F42481A9}" type="parTrans" cxnId="{F2536F8A-6250-7F4F-805D-6BE3F41D9612}">
      <dgm:prSet/>
      <dgm:spPr/>
      <dgm:t>
        <a:bodyPr/>
        <a:lstStyle/>
        <a:p>
          <a:endParaRPr lang="en-US">
            <a:latin typeface="Arial" panose="020B0604020202020204" pitchFamily="34" charset="0"/>
            <a:cs typeface="Arial" panose="020B0604020202020204" pitchFamily="34" charset="0"/>
          </a:endParaRPr>
        </a:p>
      </dgm:t>
    </dgm:pt>
    <dgm:pt modelId="{85C03D9A-B6C2-474D-BB3C-3A1CF00F7350}" type="sibTrans" cxnId="{F2536F8A-6250-7F4F-805D-6BE3F41D9612}">
      <dgm:prSet/>
      <dgm:spPr/>
      <dgm:t>
        <a:bodyPr/>
        <a:lstStyle/>
        <a:p>
          <a:endParaRPr lang="en-US">
            <a:latin typeface="Arial" panose="020B0604020202020204" pitchFamily="34" charset="0"/>
            <a:cs typeface="Arial" panose="020B0604020202020204" pitchFamily="34" charset="0"/>
          </a:endParaRPr>
        </a:p>
      </dgm:t>
    </dgm:pt>
    <dgm:pt modelId="{A8AAACA0-2180-744F-AA72-977B89CDFB65}">
      <dgm:prSet phldrT="[Text]"/>
      <dgm:spPr>
        <a:solidFill>
          <a:srgbClr val="25408F"/>
        </a:solidFill>
      </dgm:spPr>
      <dgm:t>
        <a:bodyPr/>
        <a:lstStyle/>
        <a:p>
          <a:pPr>
            <a:buClr>
              <a:schemeClr val="lt1"/>
            </a:buClr>
            <a:buSzPts val="2000"/>
          </a:pPr>
          <a:r>
            <a:rPr lang="en-US" b="1" dirty="0">
              <a:solidFill>
                <a:schemeClr val="lt1"/>
              </a:solidFill>
              <a:latin typeface="Arial" panose="020B0604020202020204" pitchFamily="34" charset="0"/>
              <a:ea typeface="+mn-ea"/>
              <a:cs typeface="Arial" panose="020B0604020202020204" pitchFamily="34" charset="0"/>
              <a:sym typeface="Calibri"/>
            </a:rPr>
            <a:t>Increased Enrollment Med Lab College Program</a:t>
          </a:r>
          <a:endParaRPr lang="en-US" dirty="0">
            <a:latin typeface="Arial" panose="020B0604020202020204" pitchFamily="34" charset="0"/>
            <a:cs typeface="Arial" panose="020B0604020202020204" pitchFamily="34" charset="0"/>
          </a:endParaRPr>
        </a:p>
      </dgm:t>
    </dgm:pt>
    <dgm:pt modelId="{80EAB963-2761-3643-9CF3-EB758E56A030}" type="parTrans" cxnId="{C02B594F-DB47-0D4B-8E7A-30850F194C54}">
      <dgm:prSet/>
      <dgm:spPr/>
      <dgm:t>
        <a:bodyPr/>
        <a:lstStyle/>
        <a:p>
          <a:endParaRPr lang="en-US">
            <a:latin typeface="Arial" panose="020B0604020202020204" pitchFamily="34" charset="0"/>
            <a:cs typeface="Arial" panose="020B0604020202020204" pitchFamily="34" charset="0"/>
          </a:endParaRPr>
        </a:p>
      </dgm:t>
    </dgm:pt>
    <dgm:pt modelId="{F17C74B9-F271-3548-81E9-F9F82EA4D3DD}" type="sibTrans" cxnId="{C02B594F-DB47-0D4B-8E7A-30850F194C54}">
      <dgm:prSet/>
      <dgm:spPr/>
      <dgm:t>
        <a:bodyPr/>
        <a:lstStyle/>
        <a:p>
          <a:endParaRPr lang="en-US">
            <a:latin typeface="Arial" panose="020B0604020202020204" pitchFamily="34" charset="0"/>
            <a:cs typeface="Arial" panose="020B0604020202020204" pitchFamily="34" charset="0"/>
          </a:endParaRPr>
        </a:p>
      </dgm:t>
    </dgm:pt>
    <dgm:pt modelId="{8F44FC7D-68E3-8348-B13D-CBEAABE324BD}">
      <dgm:prSet/>
      <dgm:spPr>
        <a:solidFill>
          <a:srgbClr val="92D050"/>
        </a:solidFill>
      </dgm:spPr>
      <dgm:t>
        <a:bodyPr/>
        <a:lstStyle/>
        <a:p>
          <a:r>
            <a:rPr lang="en-US" b="1" dirty="0">
              <a:solidFill>
                <a:schemeClr val="lt1"/>
              </a:solidFill>
              <a:latin typeface="Arial" panose="020B0604020202020204" pitchFamily="34" charset="0"/>
              <a:ea typeface="+mn-ea"/>
              <a:cs typeface="Arial" panose="020B0604020202020204" pitchFamily="34" charset="0"/>
              <a:sym typeface="Calibri"/>
            </a:rPr>
            <a:t>Student Shadowing  </a:t>
          </a:r>
          <a:endParaRPr lang="en-US" dirty="0">
            <a:latin typeface="Arial" panose="020B0604020202020204" pitchFamily="34" charset="0"/>
            <a:cs typeface="Arial" panose="020B0604020202020204" pitchFamily="34" charset="0"/>
          </a:endParaRPr>
        </a:p>
      </dgm:t>
    </dgm:pt>
    <dgm:pt modelId="{64B671E3-A927-0642-87B2-7F6A9AA98E46}" type="parTrans" cxnId="{18C4AAD3-1381-E445-AD77-A6775FA45DFE}">
      <dgm:prSet/>
      <dgm:spPr/>
      <dgm:t>
        <a:bodyPr/>
        <a:lstStyle/>
        <a:p>
          <a:endParaRPr lang="en-US">
            <a:latin typeface="Arial" panose="020B0604020202020204" pitchFamily="34" charset="0"/>
            <a:cs typeface="Arial" panose="020B0604020202020204" pitchFamily="34" charset="0"/>
          </a:endParaRPr>
        </a:p>
      </dgm:t>
    </dgm:pt>
    <dgm:pt modelId="{F0F72E72-F9AD-514B-9D1D-8CB9587224BC}" type="sibTrans" cxnId="{18C4AAD3-1381-E445-AD77-A6775FA45DFE}">
      <dgm:prSet/>
      <dgm:spPr/>
      <dgm:t>
        <a:bodyPr/>
        <a:lstStyle/>
        <a:p>
          <a:endParaRPr lang="en-US">
            <a:latin typeface="Arial" panose="020B0604020202020204" pitchFamily="34" charset="0"/>
            <a:cs typeface="Arial" panose="020B0604020202020204" pitchFamily="34" charset="0"/>
          </a:endParaRPr>
        </a:p>
      </dgm:t>
    </dgm:pt>
    <dgm:pt modelId="{9AAF8B69-001A-A146-BECA-99C8A1B1A1B5}" type="pres">
      <dgm:prSet presAssocID="{05398DE3-F6D3-9B49-8BEF-87A30DF01C89}" presName="linearFlow" presStyleCnt="0">
        <dgm:presLayoutVars>
          <dgm:dir/>
          <dgm:resizeHandles val="exact"/>
        </dgm:presLayoutVars>
      </dgm:prSet>
      <dgm:spPr/>
    </dgm:pt>
    <dgm:pt modelId="{765C0AA1-349D-4E41-919F-E0DA870DA5F0}" type="pres">
      <dgm:prSet presAssocID="{F14C3044-DD9E-EE45-A7AD-6DD9AB9A0478}" presName="node" presStyleLbl="node1" presStyleIdx="0" presStyleCnt="4">
        <dgm:presLayoutVars>
          <dgm:bulletEnabled val="1"/>
        </dgm:presLayoutVars>
      </dgm:prSet>
      <dgm:spPr/>
    </dgm:pt>
    <dgm:pt modelId="{0D0E5967-9EDB-5A47-9AA6-B93D6F82B0E4}" type="pres">
      <dgm:prSet presAssocID="{87672B06-BB72-F448-9120-08B2E7F1158E}" presName="spacerL" presStyleCnt="0"/>
      <dgm:spPr/>
    </dgm:pt>
    <dgm:pt modelId="{6DA0C3B9-356A-3646-86F0-E4D4B8A496E3}" type="pres">
      <dgm:prSet presAssocID="{87672B06-BB72-F448-9120-08B2E7F1158E}" presName="sibTrans" presStyleLbl="sibTrans2D1" presStyleIdx="0" presStyleCnt="3"/>
      <dgm:spPr/>
    </dgm:pt>
    <dgm:pt modelId="{4827E013-F313-8546-849B-D07AD1E1BE92}" type="pres">
      <dgm:prSet presAssocID="{87672B06-BB72-F448-9120-08B2E7F1158E}" presName="spacerR" presStyleCnt="0"/>
      <dgm:spPr/>
    </dgm:pt>
    <dgm:pt modelId="{61E772FE-D19B-9742-A76D-DC04B84E78BB}" type="pres">
      <dgm:prSet presAssocID="{88C495ED-7398-954E-A6E2-0D954E472505}" presName="node" presStyleLbl="node1" presStyleIdx="1" presStyleCnt="4">
        <dgm:presLayoutVars>
          <dgm:bulletEnabled val="1"/>
        </dgm:presLayoutVars>
      </dgm:prSet>
      <dgm:spPr/>
    </dgm:pt>
    <dgm:pt modelId="{16DD3EEE-5167-934F-B23D-295587AFB4F0}" type="pres">
      <dgm:prSet presAssocID="{85C03D9A-B6C2-474D-BB3C-3A1CF00F7350}" presName="spacerL" presStyleCnt="0"/>
      <dgm:spPr/>
    </dgm:pt>
    <dgm:pt modelId="{5CB3704A-4D61-A642-B8ED-C6EE1A47CFD8}" type="pres">
      <dgm:prSet presAssocID="{85C03D9A-B6C2-474D-BB3C-3A1CF00F7350}" presName="sibTrans" presStyleLbl="sibTrans2D1" presStyleIdx="1" presStyleCnt="3"/>
      <dgm:spPr/>
    </dgm:pt>
    <dgm:pt modelId="{20ACF0F0-4C3C-5F43-BE8E-D36D6BD798B4}" type="pres">
      <dgm:prSet presAssocID="{85C03D9A-B6C2-474D-BB3C-3A1CF00F7350}" presName="spacerR" presStyleCnt="0"/>
      <dgm:spPr/>
    </dgm:pt>
    <dgm:pt modelId="{EB3873E0-D295-944F-B1D2-D1E03B110B5E}" type="pres">
      <dgm:prSet presAssocID="{8F44FC7D-68E3-8348-B13D-CBEAABE324BD}" presName="node" presStyleLbl="node1" presStyleIdx="2" presStyleCnt="4">
        <dgm:presLayoutVars>
          <dgm:bulletEnabled val="1"/>
        </dgm:presLayoutVars>
      </dgm:prSet>
      <dgm:spPr/>
    </dgm:pt>
    <dgm:pt modelId="{4C669FB0-1AB2-A54F-BBF7-7FEE23F7E5CF}" type="pres">
      <dgm:prSet presAssocID="{F0F72E72-F9AD-514B-9D1D-8CB9587224BC}" presName="spacerL" presStyleCnt="0"/>
      <dgm:spPr/>
    </dgm:pt>
    <dgm:pt modelId="{A294D99B-C9D9-5945-B566-F32F563FD152}" type="pres">
      <dgm:prSet presAssocID="{F0F72E72-F9AD-514B-9D1D-8CB9587224BC}" presName="sibTrans" presStyleLbl="sibTrans2D1" presStyleIdx="2" presStyleCnt="3"/>
      <dgm:spPr/>
    </dgm:pt>
    <dgm:pt modelId="{5544DCBA-30CE-D34C-B47D-BCA9A9F654D1}" type="pres">
      <dgm:prSet presAssocID="{F0F72E72-F9AD-514B-9D1D-8CB9587224BC}" presName="spacerR" presStyleCnt="0"/>
      <dgm:spPr/>
    </dgm:pt>
    <dgm:pt modelId="{0149B66C-46B9-4E46-9021-010D8307E822}" type="pres">
      <dgm:prSet presAssocID="{A8AAACA0-2180-744F-AA72-977B89CDFB65}" presName="node" presStyleLbl="node1" presStyleIdx="3" presStyleCnt="4">
        <dgm:presLayoutVars>
          <dgm:bulletEnabled val="1"/>
        </dgm:presLayoutVars>
      </dgm:prSet>
      <dgm:spPr/>
    </dgm:pt>
  </dgm:ptLst>
  <dgm:cxnLst>
    <dgm:cxn modelId="{8B302048-77C3-7B4D-B3DF-B446EE1CD713}" type="presOf" srcId="{F14C3044-DD9E-EE45-A7AD-6DD9AB9A0478}" destId="{765C0AA1-349D-4E41-919F-E0DA870DA5F0}" srcOrd="0" destOrd="0" presId="urn:microsoft.com/office/officeart/2005/8/layout/equation1"/>
    <dgm:cxn modelId="{C02B594F-DB47-0D4B-8E7A-30850F194C54}" srcId="{05398DE3-F6D3-9B49-8BEF-87A30DF01C89}" destId="{A8AAACA0-2180-744F-AA72-977B89CDFB65}" srcOrd="3" destOrd="0" parTransId="{80EAB963-2761-3643-9CF3-EB758E56A030}" sibTransId="{F17C74B9-F271-3548-81E9-F9F82EA4D3DD}"/>
    <dgm:cxn modelId="{0DFD0360-153D-1D4E-A04E-5306EA405A57}" type="presOf" srcId="{88C495ED-7398-954E-A6E2-0D954E472505}" destId="{61E772FE-D19B-9742-A76D-DC04B84E78BB}" srcOrd="0" destOrd="0" presId="urn:microsoft.com/office/officeart/2005/8/layout/equation1"/>
    <dgm:cxn modelId="{F2536F8A-6250-7F4F-805D-6BE3F41D9612}" srcId="{05398DE3-F6D3-9B49-8BEF-87A30DF01C89}" destId="{88C495ED-7398-954E-A6E2-0D954E472505}" srcOrd="1" destOrd="0" parTransId="{3915D134-71D2-184C-A32C-6F15F42481A9}" sibTransId="{85C03D9A-B6C2-474D-BB3C-3A1CF00F7350}"/>
    <dgm:cxn modelId="{3224C9B3-A9FB-6348-8ACB-9B3E21249A33}" type="presOf" srcId="{05398DE3-F6D3-9B49-8BEF-87A30DF01C89}" destId="{9AAF8B69-001A-A146-BECA-99C8A1B1A1B5}" srcOrd="0" destOrd="0" presId="urn:microsoft.com/office/officeart/2005/8/layout/equation1"/>
    <dgm:cxn modelId="{BD8EA4B9-1583-F142-8123-19BCEDE69FBE}" type="presOf" srcId="{8F44FC7D-68E3-8348-B13D-CBEAABE324BD}" destId="{EB3873E0-D295-944F-B1D2-D1E03B110B5E}" srcOrd="0" destOrd="0" presId="urn:microsoft.com/office/officeart/2005/8/layout/equation1"/>
    <dgm:cxn modelId="{EE03C9CE-E029-5B44-9DD1-E57EC6CE319B}" srcId="{05398DE3-F6D3-9B49-8BEF-87A30DF01C89}" destId="{F14C3044-DD9E-EE45-A7AD-6DD9AB9A0478}" srcOrd="0" destOrd="0" parTransId="{23DC672B-C8D4-E844-BD6D-CAF40983CC0B}" sibTransId="{87672B06-BB72-F448-9120-08B2E7F1158E}"/>
    <dgm:cxn modelId="{18C4AAD3-1381-E445-AD77-A6775FA45DFE}" srcId="{05398DE3-F6D3-9B49-8BEF-87A30DF01C89}" destId="{8F44FC7D-68E3-8348-B13D-CBEAABE324BD}" srcOrd="2" destOrd="0" parTransId="{64B671E3-A927-0642-87B2-7F6A9AA98E46}" sibTransId="{F0F72E72-F9AD-514B-9D1D-8CB9587224BC}"/>
    <dgm:cxn modelId="{25AE72D6-34B2-0E4E-AB04-55DF11882904}" type="presOf" srcId="{F0F72E72-F9AD-514B-9D1D-8CB9587224BC}" destId="{A294D99B-C9D9-5945-B566-F32F563FD152}" srcOrd="0" destOrd="0" presId="urn:microsoft.com/office/officeart/2005/8/layout/equation1"/>
    <dgm:cxn modelId="{D6BFF7E3-8EA0-564B-B70D-5014E35233B9}" type="presOf" srcId="{85C03D9A-B6C2-474D-BB3C-3A1CF00F7350}" destId="{5CB3704A-4D61-A642-B8ED-C6EE1A47CFD8}" srcOrd="0" destOrd="0" presId="urn:microsoft.com/office/officeart/2005/8/layout/equation1"/>
    <dgm:cxn modelId="{6CF46FEF-4FCC-3C45-AA9F-603B9682954B}" type="presOf" srcId="{87672B06-BB72-F448-9120-08B2E7F1158E}" destId="{6DA0C3B9-356A-3646-86F0-E4D4B8A496E3}" srcOrd="0" destOrd="0" presId="urn:microsoft.com/office/officeart/2005/8/layout/equation1"/>
    <dgm:cxn modelId="{DAF8B0FD-FB1D-0D4A-8559-4064D8DF659A}" type="presOf" srcId="{A8AAACA0-2180-744F-AA72-977B89CDFB65}" destId="{0149B66C-46B9-4E46-9021-010D8307E822}" srcOrd="0" destOrd="0" presId="urn:microsoft.com/office/officeart/2005/8/layout/equation1"/>
    <dgm:cxn modelId="{FA3737EB-87C9-FE4B-BA29-641F04A35215}" type="presParOf" srcId="{9AAF8B69-001A-A146-BECA-99C8A1B1A1B5}" destId="{765C0AA1-349D-4E41-919F-E0DA870DA5F0}" srcOrd="0" destOrd="0" presId="urn:microsoft.com/office/officeart/2005/8/layout/equation1"/>
    <dgm:cxn modelId="{47E0F436-3A5F-1447-827A-AE0CB78EFA8B}" type="presParOf" srcId="{9AAF8B69-001A-A146-BECA-99C8A1B1A1B5}" destId="{0D0E5967-9EDB-5A47-9AA6-B93D6F82B0E4}" srcOrd="1" destOrd="0" presId="urn:microsoft.com/office/officeart/2005/8/layout/equation1"/>
    <dgm:cxn modelId="{BF3A4EF2-2CB1-9340-99DD-92ECF02BB595}" type="presParOf" srcId="{9AAF8B69-001A-A146-BECA-99C8A1B1A1B5}" destId="{6DA0C3B9-356A-3646-86F0-E4D4B8A496E3}" srcOrd="2" destOrd="0" presId="urn:microsoft.com/office/officeart/2005/8/layout/equation1"/>
    <dgm:cxn modelId="{5FAAC34C-5D62-A942-A7A3-815A7D744689}" type="presParOf" srcId="{9AAF8B69-001A-A146-BECA-99C8A1B1A1B5}" destId="{4827E013-F313-8546-849B-D07AD1E1BE92}" srcOrd="3" destOrd="0" presId="urn:microsoft.com/office/officeart/2005/8/layout/equation1"/>
    <dgm:cxn modelId="{69BCEACA-8FD6-4545-8FA0-EEE074D90C98}" type="presParOf" srcId="{9AAF8B69-001A-A146-BECA-99C8A1B1A1B5}" destId="{61E772FE-D19B-9742-A76D-DC04B84E78BB}" srcOrd="4" destOrd="0" presId="urn:microsoft.com/office/officeart/2005/8/layout/equation1"/>
    <dgm:cxn modelId="{7C5711CF-1E46-0045-B075-80779459E891}" type="presParOf" srcId="{9AAF8B69-001A-A146-BECA-99C8A1B1A1B5}" destId="{16DD3EEE-5167-934F-B23D-295587AFB4F0}" srcOrd="5" destOrd="0" presId="urn:microsoft.com/office/officeart/2005/8/layout/equation1"/>
    <dgm:cxn modelId="{728AC07C-E968-DC47-9A0E-E5FEC84DE68A}" type="presParOf" srcId="{9AAF8B69-001A-A146-BECA-99C8A1B1A1B5}" destId="{5CB3704A-4D61-A642-B8ED-C6EE1A47CFD8}" srcOrd="6" destOrd="0" presId="urn:microsoft.com/office/officeart/2005/8/layout/equation1"/>
    <dgm:cxn modelId="{7716BB7B-18D3-9144-AAA4-70B8C510E6A8}" type="presParOf" srcId="{9AAF8B69-001A-A146-BECA-99C8A1B1A1B5}" destId="{20ACF0F0-4C3C-5F43-BE8E-D36D6BD798B4}" srcOrd="7" destOrd="0" presId="urn:microsoft.com/office/officeart/2005/8/layout/equation1"/>
    <dgm:cxn modelId="{FE705044-7702-4B49-9360-C29D40D764B2}" type="presParOf" srcId="{9AAF8B69-001A-A146-BECA-99C8A1B1A1B5}" destId="{EB3873E0-D295-944F-B1D2-D1E03B110B5E}" srcOrd="8" destOrd="0" presId="urn:microsoft.com/office/officeart/2005/8/layout/equation1"/>
    <dgm:cxn modelId="{CD048814-0271-D440-B6AA-7F30292F565E}" type="presParOf" srcId="{9AAF8B69-001A-A146-BECA-99C8A1B1A1B5}" destId="{4C669FB0-1AB2-A54F-BBF7-7FEE23F7E5CF}" srcOrd="9" destOrd="0" presId="urn:microsoft.com/office/officeart/2005/8/layout/equation1"/>
    <dgm:cxn modelId="{16C72969-486D-134D-89DD-F4A3A064AF2E}" type="presParOf" srcId="{9AAF8B69-001A-A146-BECA-99C8A1B1A1B5}" destId="{A294D99B-C9D9-5945-B566-F32F563FD152}" srcOrd="10" destOrd="0" presId="urn:microsoft.com/office/officeart/2005/8/layout/equation1"/>
    <dgm:cxn modelId="{FDE4C841-D2AC-FB44-9B6D-32ABDC7D84CA}" type="presParOf" srcId="{9AAF8B69-001A-A146-BECA-99C8A1B1A1B5}" destId="{5544DCBA-30CE-D34C-B47D-BCA9A9F654D1}" srcOrd="11" destOrd="0" presId="urn:microsoft.com/office/officeart/2005/8/layout/equation1"/>
    <dgm:cxn modelId="{53FE71D0-07C6-6B47-81BC-FA16F1628124}" type="presParOf" srcId="{9AAF8B69-001A-A146-BECA-99C8A1B1A1B5}" destId="{0149B66C-46B9-4E46-9021-010D8307E822}" srcOrd="12"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B64A76-04D1-C648-B481-3ED8E3986DB5}"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965B5205-6583-6848-BE15-95FD574E85ED}">
      <dgm:prSet phldrT="[Text]" custT="1"/>
      <dgm:spPr>
        <a:solidFill>
          <a:srgbClr val="C00000"/>
        </a:solidFill>
      </dgm:spPr>
      <dgm:t>
        <a:bodyPr/>
        <a:lstStyle/>
        <a:p>
          <a:pPr>
            <a:buClr>
              <a:schemeClr val="lt1"/>
            </a:buClr>
            <a:buSzPts val="1600"/>
            <a:buFont typeface="Calibri"/>
            <a:buNone/>
          </a:pPr>
          <a:r>
            <a:rPr lang="en-US" sz="1100" b="1" strike="noStrike" dirty="0">
              <a:solidFill>
                <a:schemeClr val="l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Hidden Profession</a:t>
          </a:r>
          <a:endParaRPr lang="en-US" sz="1100" dirty="0">
            <a:latin typeface="Arial" panose="020B0604020202020204" pitchFamily="34" charset="0"/>
            <a:cs typeface="Arial" panose="020B0604020202020204" pitchFamily="34" charset="0"/>
          </a:endParaRPr>
        </a:p>
      </dgm:t>
    </dgm:pt>
    <dgm:pt modelId="{FE51E47C-F9DF-2749-A243-A210D6691F8F}" type="parTrans" cxnId="{A253F710-B80F-DE4B-991F-D216FAA0F54F}">
      <dgm:prSet/>
      <dgm:spPr/>
      <dgm:t>
        <a:bodyPr/>
        <a:lstStyle/>
        <a:p>
          <a:endParaRPr lang="en-US" sz="1800">
            <a:latin typeface="Arial" panose="020B0604020202020204" pitchFamily="34" charset="0"/>
            <a:cs typeface="Arial" panose="020B0604020202020204" pitchFamily="34" charset="0"/>
          </a:endParaRPr>
        </a:p>
      </dgm:t>
    </dgm:pt>
    <dgm:pt modelId="{FC17ABA1-3789-C549-B9AB-40187A41DE3B}" type="sibTrans" cxnId="{A253F710-B80F-DE4B-991F-D216FAA0F54F}">
      <dgm:prSet/>
      <dgm:spPr/>
      <dgm:t>
        <a:bodyPr/>
        <a:lstStyle/>
        <a:p>
          <a:endParaRPr lang="en-US" sz="1800">
            <a:latin typeface="Arial" panose="020B0604020202020204" pitchFamily="34" charset="0"/>
            <a:cs typeface="Arial" panose="020B0604020202020204" pitchFamily="34" charset="0"/>
          </a:endParaRPr>
        </a:p>
      </dgm:t>
    </dgm:pt>
    <dgm:pt modelId="{3DE3709E-42F2-9E48-B2F3-10CE32C2EBF4}">
      <dgm:prSet phldrT="[Text]" custT="1"/>
      <dgm:spPr>
        <a:solidFill>
          <a:srgbClr val="92D050"/>
        </a:solidFill>
      </dgm:spPr>
      <dgm:t>
        <a:bodyPr/>
        <a:lstStyle/>
        <a:p>
          <a:pPr>
            <a:buClr>
              <a:schemeClr val="lt1"/>
            </a:buClr>
            <a:buSzPts val="1500"/>
            <a:buFont typeface="Calibri"/>
            <a:buNone/>
          </a:pPr>
          <a:r>
            <a:rPr lang="en-US" sz="1100" b="1" dirty="0">
              <a:solidFill>
                <a:schemeClr val="l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School Counselors</a:t>
          </a:r>
          <a:endParaRPr lang="en-US" sz="1100" dirty="0">
            <a:latin typeface="Arial" panose="020B0604020202020204" pitchFamily="34" charset="0"/>
            <a:cs typeface="Arial" panose="020B0604020202020204" pitchFamily="34" charset="0"/>
          </a:endParaRPr>
        </a:p>
      </dgm:t>
    </dgm:pt>
    <dgm:pt modelId="{817A795C-E797-4249-8974-21C7CB48122D}" type="parTrans" cxnId="{28D8CB32-4BDD-8840-89E6-5AF4BE5A3C52}">
      <dgm:prSet custT="1"/>
      <dgm:spPr/>
      <dgm:t>
        <a:bodyPr/>
        <a:lstStyle/>
        <a:p>
          <a:endParaRPr lang="en-US" sz="900">
            <a:latin typeface="Arial" panose="020B0604020202020204" pitchFamily="34" charset="0"/>
            <a:cs typeface="Arial" panose="020B0604020202020204" pitchFamily="34" charset="0"/>
          </a:endParaRPr>
        </a:p>
      </dgm:t>
    </dgm:pt>
    <dgm:pt modelId="{9C2C922B-F3CE-5A43-95EE-FC78B41FB7E5}" type="sibTrans" cxnId="{28D8CB32-4BDD-8840-89E6-5AF4BE5A3C52}">
      <dgm:prSet/>
      <dgm:spPr/>
      <dgm:t>
        <a:bodyPr/>
        <a:lstStyle/>
        <a:p>
          <a:endParaRPr lang="en-US" sz="1800">
            <a:latin typeface="Arial" panose="020B0604020202020204" pitchFamily="34" charset="0"/>
            <a:cs typeface="Arial" panose="020B0604020202020204" pitchFamily="34" charset="0"/>
          </a:endParaRPr>
        </a:p>
      </dgm:t>
    </dgm:pt>
    <dgm:pt modelId="{A88FB083-62B7-154A-8EB8-4B7E044800A1}">
      <dgm:prSet phldrT="[Text]" custT="1"/>
      <dgm:spPr>
        <a:solidFill>
          <a:srgbClr val="00A493"/>
        </a:solidFill>
      </dgm:spPr>
      <dgm:t>
        <a:bodyPr/>
        <a:lstStyle/>
        <a:p>
          <a:pPr>
            <a:buClr>
              <a:schemeClr val="lt1"/>
            </a:buClr>
            <a:buSzPts val="1500"/>
            <a:buFont typeface="Calibri"/>
            <a:buNone/>
          </a:pPr>
          <a:r>
            <a:rPr lang="en-US" sz="1100" b="1" dirty="0">
              <a:solidFill>
                <a:schemeClr val="l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Local </a:t>
          </a:r>
          <a:endParaRPr lang="en-US"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
              <a:schemeClr val="lt1"/>
            </a:buClr>
            <a:buSzPts val="1500"/>
            <a:buFont typeface="Calibri"/>
            <a:buNone/>
          </a:pPr>
          <a:r>
            <a:rPr lang="en-US" sz="1100" b="1" dirty="0">
              <a:solidFill>
                <a:schemeClr val="l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Leaders</a:t>
          </a:r>
          <a:endParaRPr lang="en-US" sz="1100" dirty="0">
            <a:latin typeface="Arial" panose="020B0604020202020204" pitchFamily="34" charset="0"/>
            <a:cs typeface="Arial" panose="020B0604020202020204" pitchFamily="34" charset="0"/>
          </a:endParaRPr>
        </a:p>
      </dgm:t>
    </dgm:pt>
    <dgm:pt modelId="{F67A3DCB-7AC3-B14F-B3B1-BDC3C9A2E3EE}" type="parTrans" cxnId="{3073B349-607A-1C47-9366-E19132B27B7D}">
      <dgm:prSet custT="1"/>
      <dgm:spPr/>
      <dgm:t>
        <a:bodyPr/>
        <a:lstStyle/>
        <a:p>
          <a:endParaRPr lang="en-US" sz="900">
            <a:latin typeface="Arial" panose="020B0604020202020204" pitchFamily="34" charset="0"/>
            <a:cs typeface="Arial" panose="020B0604020202020204" pitchFamily="34" charset="0"/>
          </a:endParaRPr>
        </a:p>
      </dgm:t>
    </dgm:pt>
    <dgm:pt modelId="{0F99941B-29AD-4E40-91AB-95F04A5D1CFF}" type="sibTrans" cxnId="{3073B349-607A-1C47-9366-E19132B27B7D}">
      <dgm:prSet/>
      <dgm:spPr/>
      <dgm:t>
        <a:bodyPr/>
        <a:lstStyle/>
        <a:p>
          <a:endParaRPr lang="en-US" sz="1800">
            <a:latin typeface="Arial" panose="020B0604020202020204" pitchFamily="34" charset="0"/>
            <a:cs typeface="Arial" panose="020B0604020202020204" pitchFamily="34" charset="0"/>
          </a:endParaRPr>
        </a:p>
      </dgm:t>
    </dgm:pt>
    <dgm:pt modelId="{2BBC7BC4-9DC3-D647-A85A-11E9C12879E0}">
      <dgm:prSet phldrT="[Text]" custT="1"/>
      <dgm:spPr>
        <a:solidFill>
          <a:schemeClr val="accent2">
            <a:lumMod val="60000"/>
            <a:lumOff val="40000"/>
          </a:schemeClr>
        </a:solidFill>
      </dgm:spPr>
      <dgm:t>
        <a:bodyPr/>
        <a:lstStyle/>
        <a:p>
          <a:pPr>
            <a:buClr>
              <a:schemeClr val="lt1"/>
            </a:buClr>
            <a:buSzPts val="1500"/>
            <a:buFont typeface="Calibri"/>
            <a:buNone/>
          </a:pPr>
          <a:r>
            <a:rPr lang="en-US" sz="1100" b="1" dirty="0">
              <a:solidFill>
                <a:schemeClr val="l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Community Members</a:t>
          </a:r>
          <a:endParaRPr lang="en-US" sz="1100" dirty="0">
            <a:latin typeface="Arial" panose="020B0604020202020204" pitchFamily="34" charset="0"/>
            <a:cs typeface="Arial" panose="020B0604020202020204" pitchFamily="34" charset="0"/>
          </a:endParaRPr>
        </a:p>
      </dgm:t>
    </dgm:pt>
    <dgm:pt modelId="{C4FCEF14-6874-CA48-9D6A-31785293718E}" type="parTrans" cxnId="{7DAC5738-3774-F84D-A93A-6E1065E7C9F8}">
      <dgm:prSet custT="1"/>
      <dgm:spPr/>
      <dgm:t>
        <a:bodyPr/>
        <a:lstStyle/>
        <a:p>
          <a:endParaRPr lang="en-US" sz="900">
            <a:latin typeface="Arial" panose="020B0604020202020204" pitchFamily="34" charset="0"/>
            <a:cs typeface="Arial" panose="020B0604020202020204" pitchFamily="34" charset="0"/>
          </a:endParaRPr>
        </a:p>
      </dgm:t>
    </dgm:pt>
    <dgm:pt modelId="{C23A215F-FBDC-274E-BB49-4415D0C09A17}" type="sibTrans" cxnId="{7DAC5738-3774-F84D-A93A-6E1065E7C9F8}">
      <dgm:prSet/>
      <dgm:spPr/>
      <dgm:t>
        <a:bodyPr/>
        <a:lstStyle/>
        <a:p>
          <a:endParaRPr lang="en-US" sz="1800">
            <a:latin typeface="Arial" panose="020B0604020202020204" pitchFamily="34" charset="0"/>
            <a:cs typeface="Arial" panose="020B0604020202020204" pitchFamily="34" charset="0"/>
          </a:endParaRPr>
        </a:p>
      </dgm:t>
    </dgm:pt>
    <dgm:pt modelId="{23321858-B50A-5743-BA0D-50D81B0AB415}" type="pres">
      <dgm:prSet presAssocID="{16B64A76-04D1-C648-B481-3ED8E3986DB5}" presName="Name0" presStyleCnt="0">
        <dgm:presLayoutVars>
          <dgm:chMax val="1"/>
          <dgm:dir/>
          <dgm:animLvl val="ctr"/>
          <dgm:resizeHandles val="exact"/>
        </dgm:presLayoutVars>
      </dgm:prSet>
      <dgm:spPr/>
    </dgm:pt>
    <dgm:pt modelId="{A92B9406-AE70-1C4C-8A01-7A3A780AB666}" type="pres">
      <dgm:prSet presAssocID="{965B5205-6583-6848-BE15-95FD574E85ED}" presName="centerShape" presStyleLbl="node0" presStyleIdx="0" presStyleCnt="1"/>
      <dgm:spPr/>
    </dgm:pt>
    <dgm:pt modelId="{098D7A31-9611-8547-8CA4-B978A24086D4}" type="pres">
      <dgm:prSet presAssocID="{817A795C-E797-4249-8974-21C7CB48122D}" presName="parTrans" presStyleLbl="sibTrans2D1" presStyleIdx="0" presStyleCnt="3"/>
      <dgm:spPr/>
    </dgm:pt>
    <dgm:pt modelId="{FA41E265-0BFB-3943-891E-9AD39DC071F8}" type="pres">
      <dgm:prSet presAssocID="{817A795C-E797-4249-8974-21C7CB48122D}" presName="connectorText" presStyleLbl="sibTrans2D1" presStyleIdx="0" presStyleCnt="3"/>
      <dgm:spPr/>
    </dgm:pt>
    <dgm:pt modelId="{2806012F-2473-FA44-90AF-22C3891C2FF1}" type="pres">
      <dgm:prSet presAssocID="{3DE3709E-42F2-9E48-B2F3-10CE32C2EBF4}" presName="node" presStyleLbl="node1" presStyleIdx="0" presStyleCnt="3">
        <dgm:presLayoutVars>
          <dgm:bulletEnabled val="1"/>
        </dgm:presLayoutVars>
      </dgm:prSet>
      <dgm:spPr/>
    </dgm:pt>
    <dgm:pt modelId="{2EE48B79-6320-804C-8CAC-18DC0A2C3C58}" type="pres">
      <dgm:prSet presAssocID="{F67A3DCB-7AC3-B14F-B3B1-BDC3C9A2E3EE}" presName="parTrans" presStyleLbl="sibTrans2D1" presStyleIdx="1" presStyleCnt="3"/>
      <dgm:spPr/>
    </dgm:pt>
    <dgm:pt modelId="{1AA2C16F-8710-BC44-9980-194E254BE770}" type="pres">
      <dgm:prSet presAssocID="{F67A3DCB-7AC3-B14F-B3B1-BDC3C9A2E3EE}" presName="connectorText" presStyleLbl="sibTrans2D1" presStyleIdx="1" presStyleCnt="3"/>
      <dgm:spPr/>
    </dgm:pt>
    <dgm:pt modelId="{7824D420-2FAB-C94E-9CC1-FED47A0DF648}" type="pres">
      <dgm:prSet presAssocID="{A88FB083-62B7-154A-8EB8-4B7E044800A1}" presName="node" presStyleLbl="node1" presStyleIdx="1" presStyleCnt="3">
        <dgm:presLayoutVars>
          <dgm:bulletEnabled val="1"/>
        </dgm:presLayoutVars>
      </dgm:prSet>
      <dgm:spPr/>
    </dgm:pt>
    <dgm:pt modelId="{14602963-47E7-424F-B5FF-05898FC05F69}" type="pres">
      <dgm:prSet presAssocID="{C4FCEF14-6874-CA48-9D6A-31785293718E}" presName="parTrans" presStyleLbl="sibTrans2D1" presStyleIdx="2" presStyleCnt="3"/>
      <dgm:spPr/>
    </dgm:pt>
    <dgm:pt modelId="{4AFB9FA5-F381-7D44-BEAE-E1CB16F5EBA4}" type="pres">
      <dgm:prSet presAssocID="{C4FCEF14-6874-CA48-9D6A-31785293718E}" presName="connectorText" presStyleLbl="sibTrans2D1" presStyleIdx="2" presStyleCnt="3"/>
      <dgm:spPr/>
    </dgm:pt>
    <dgm:pt modelId="{6076451B-FF01-6C4F-B0C3-36DE07811939}" type="pres">
      <dgm:prSet presAssocID="{2BBC7BC4-9DC3-D647-A85A-11E9C12879E0}" presName="node" presStyleLbl="node1" presStyleIdx="2" presStyleCnt="3">
        <dgm:presLayoutVars>
          <dgm:bulletEnabled val="1"/>
        </dgm:presLayoutVars>
      </dgm:prSet>
      <dgm:spPr/>
    </dgm:pt>
  </dgm:ptLst>
  <dgm:cxnLst>
    <dgm:cxn modelId="{BC489F0B-D73F-074A-9354-ECE2B4CAA47C}" type="presOf" srcId="{C4FCEF14-6874-CA48-9D6A-31785293718E}" destId="{4AFB9FA5-F381-7D44-BEAE-E1CB16F5EBA4}" srcOrd="1" destOrd="0" presId="urn:microsoft.com/office/officeart/2005/8/layout/radial5"/>
    <dgm:cxn modelId="{AA77D30B-1B1B-1F47-A990-1EE6E8FFE4C7}" type="presOf" srcId="{817A795C-E797-4249-8974-21C7CB48122D}" destId="{FA41E265-0BFB-3943-891E-9AD39DC071F8}" srcOrd="1" destOrd="0" presId="urn:microsoft.com/office/officeart/2005/8/layout/radial5"/>
    <dgm:cxn modelId="{A253F710-B80F-DE4B-991F-D216FAA0F54F}" srcId="{16B64A76-04D1-C648-B481-3ED8E3986DB5}" destId="{965B5205-6583-6848-BE15-95FD574E85ED}" srcOrd="0" destOrd="0" parTransId="{FE51E47C-F9DF-2749-A243-A210D6691F8F}" sibTransId="{FC17ABA1-3789-C549-B9AB-40187A41DE3B}"/>
    <dgm:cxn modelId="{81D23E12-04CB-8643-B900-DB8837491848}" type="presOf" srcId="{2BBC7BC4-9DC3-D647-A85A-11E9C12879E0}" destId="{6076451B-FF01-6C4F-B0C3-36DE07811939}" srcOrd="0" destOrd="0" presId="urn:microsoft.com/office/officeart/2005/8/layout/radial5"/>
    <dgm:cxn modelId="{C8D2FD1E-7872-794A-9268-D3739F292FC3}" type="presOf" srcId="{F67A3DCB-7AC3-B14F-B3B1-BDC3C9A2E3EE}" destId="{2EE48B79-6320-804C-8CAC-18DC0A2C3C58}" srcOrd="0" destOrd="0" presId="urn:microsoft.com/office/officeart/2005/8/layout/radial5"/>
    <dgm:cxn modelId="{28D8CB32-4BDD-8840-89E6-5AF4BE5A3C52}" srcId="{965B5205-6583-6848-BE15-95FD574E85ED}" destId="{3DE3709E-42F2-9E48-B2F3-10CE32C2EBF4}" srcOrd="0" destOrd="0" parTransId="{817A795C-E797-4249-8974-21C7CB48122D}" sibTransId="{9C2C922B-F3CE-5A43-95EE-FC78B41FB7E5}"/>
    <dgm:cxn modelId="{7DAC5738-3774-F84D-A93A-6E1065E7C9F8}" srcId="{965B5205-6583-6848-BE15-95FD574E85ED}" destId="{2BBC7BC4-9DC3-D647-A85A-11E9C12879E0}" srcOrd="2" destOrd="0" parTransId="{C4FCEF14-6874-CA48-9D6A-31785293718E}" sibTransId="{C23A215F-FBDC-274E-BB49-4415D0C09A17}"/>
    <dgm:cxn modelId="{FFE0803F-FB51-A845-808E-1942CC010D46}" type="presOf" srcId="{965B5205-6583-6848-BE15-95FD574E85ED}" destId="{A92B9406-AE70-1C4C-8A01-7A3A780AB666}" srcOrd="0" destOrd="0" presId="urn:microsoft.com/office/officeart/2005/8/layout/radial5"/>
    <dgm:cxn modelId="{45AE7046-85AA-324A-A9BD-665ADE16B7D2}" type="presOf" srcId="{817A795C-E797-4249-8974-21C7CB48122D}" destId="{098D7A31-9611-8547-8CA4-B978A24086D4}" srcOrd="0" destOrd="0" presId="urn:microsoft.com/office/officeart/2005/8/layout/radial5"/>
    <dgm:cxn modelId="{3073B349-607A-1C47-9366-E19132B27B7D}" srcId="{965B5205-6583-6848-BE15-95FD574E85ED}" destId="{A88FB083-62B7-154A-8EB8-4B7E044800A1}" srcOrd="1" destOrd="0" parTransId="{F67A3DCB-7AC3-B14F-B3B1-BDC3C9A2E3EE}" sibTransId="{0F99941B-29AD-4E40-91AB-95F04A5D1CFF}"/>
    <dgm:cxn modelId="{4CC7DC49-A53E-184F-8EFF-D2F6D06B754A}" type="presOf" srcId="{F67A3DCB-7AC3-B14F-B3B1-BDC3C9A2E3EE}" destId="{1AA2C16F-8710-BC44-9980-194E254BE770}" srcOrd="1" destOrd="0" presId="urn:microsoft.com/office/officeart/2005/8/layout/radial5"/>
    <dgm:cxn modelId="{E1A95B79-ACC2-BB4D-9FFF-5E176962E0D4}" type="presOf" srcId="{16B64A76-04D1-C648-B481-3ED8E3986DB5}" destId="{23321858-B50A-5743-BA0D-50D81B0AB415}" srcOrd="0" destOrd="0" presId="urn:microsoft.com/office/officeart/2005/8/layout/radial5"/>
    <dgm:cxn modelId="{A4C10FC8-0CE1-B345-9635-4B3050430703}" type="presOf" srcId="{3DE3709E-42F2-9E48-B2F3-10CE32C2EBF4}" destId="{2806012F-2473-FA44-90AF-22C3891C2FF1}" srcOrd="0" destOrd="0" presId="urn:microsoft.com/office/officeart/2005/8/layout/radial5"/>
    <dgm:cxn modelId="{A1F114DE-D0B0-434F-977A-0DFC98E4006E}" type="presOf" srcId="{A88FB083-62B7-154A-8EB8-4B7E044800A1}" destId="{7824D420-2FAB-C94E-9CC1-FED47A0DF648}" srcOrd="0" destOrd="0" presId="urn:microsoft.com/office/officeart/2005/8/layout/radial5"/>
    <dgm:cxn modelId="{943B28DE-DF46-6A42-B49B-FD64783227FB}" type="presOf" srcId="{C4FCEF14-6874-CA48-9D6A-31785293718E}" destId="{14602963-47E7-424F-B5FF-05898FC05F69}" srcOrd="0" destOrd="0" presId="urn:microsoft.com/office/officeart/2005/8/layout/radial5"/>
    <dgm:cxn modelId="{1B9805E0-E345-6B41-81B4-508E6BF7496C}" type="presParOf" srcId="{23321858-B50A-5743-BA0D-50D81B0AB415}" destId="{A92B9406-AE70-1C4C-8A01-7A3A780AB666}" srcOrd="0" destOrd="0" presId="urn:microsoft.com/office/officeart/2005/8/layout/radial5"/>
    <dgm:cxn modelId="{04486E67-4C48-F34B-AAF5-EB33C5A7CDE5}" type="presParOf" srcId="{23321858-B50A-5743-BA0D-50D81B0AB415}" destId="{098D7A31-9611-8547-8CA4-B978A24086D4}" srcOrd="1" destOrd="0" presId="urn:microsoft.com/office/officeart/2005/8/layout/radial5"/>
    <dgm:cxn modelId="{3A8A66C6-ACCA-074D-840B-2CBEEF50FA9F}" type="presParOf" srcId="{098D7A31-9611-8547-8CA4-B978A24086D4}" destId="{FA41E265-0BFB-3943-891E-9AD39DC071F8}" srcOrd="0" destOrd="0" presId="urn:microsoft.com/office/officeart/2005/8/layout/radial5"/>
    <dgm:cxn modelId="{0D1FB784-4C53-1340-ADCB-A792E5F698C7}" type="presParOf" srcId="{23321858-B50A-5743-BA0D-50D81B0AB415}" destId="{2806012F-2473-FA44-90AF-22C3891C2FF1}" srcOrd="2" destOrd="0" presId="urn:microsoft.com/office/officeart/2005/8/layout/radial5"/>
    <dgm:cxn modelId="{76EB3132-CA16-2A42-AC92-D4B0C30296E3}" type="presParOf" srcId="{23321858-B50A-5743-BA0D-50D81B0AB415}" destId="{2EE48B79-6320-804C-8CAC-18DC0A2C3C58}" srcOrd="3" destOrd="0" presId="urn:microsoft.com/office/officeart/2005/8/layout/radial5"/>
    <dgm:cxn modelId="{09C082F2-E8FE-4C4D-BE54-6F5640791F91}" type="presParOf" srcId="{2EE48B79-6320-804C-8CAC-18DC0A2C3C58}" destId="{1AA2C16F-8710-BC44-9980-194E254BE770}" srcOrd="0" destOrd="0" presId="urn:microsoft.com/office/officeart/2005/8/layout/radial5"/>
    <dgm:cxn modelId="{4A541C89-64D4-864A-AA65-A2C1475BC4F9}" type="presParOf" srcId="{23321858-B50A-5743-BA0D-50D81B0AB415}" destId="{7824D420-2FAB-C94E-9CC1-FED47A0DF648}" srcOrd="4" destOrd="0" presId="urn:microsoft.com/office/officeart/2005/8/layout/radial5"/>
    <dgm:cxn modelId="{E1ED2105-F193-764C-B0CA-7C7F4E00C1E3}" type="presParOf" srcId="{23321858-B50A-5743-BA0D-50D81B0AB415}" destId="{14602963-47E7-424F-B5FF-05898FC05F69}" srcOrd="5" destOrd="0" presId="urn:microsoft.com/office/officeart/2005/8/layout/radial5"/>
    <dgm:cxn modelId="{1C164C0C-625F-A047-83E1-CAAB6328FBDE}" type="presParOf" srcId="{14602963-47E7-424F-B5FF-05898FC05F69}" destId="{4AFB9FA5-F381-7D44-BEAE-E1CB16F5EBA4}" srcOrd="0" destOrd="0" presId="urn:microsoft.com/office/officeart/2005/8/layout/radial5"/>
    <dgm:cxn modelId="{EC2510A2-D6D0-F746-B44D-BB4010BF380B}" type="presParOf" srcId="{23321858-B50A-5743-BA0D-50D81B0AB415}" destId="{6076451B-FF01-6C4F-B0C3-36DE07811939}"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C0AA1-349D-4E41-919F-E0DA870DA5F0}">
      <dsp:nvSpPr>
        <dsp:cNvPr id="0" name=""/>
        <dsp:cNvSpPr/>
      </dsp:nvSpPr>
      <dsp:spPr>
        <a:xfrm>
          <a:off x="5668" y="1959246"/>
          <a:ext cx="1574750" cy="1574750"/>
        </a:xfrm>
        <a:prstGeom prst="ellipse">
          <a:avLst/>
        </a:prstGeom>
        <a:solidFill>
          <a:srgbClr val="00A4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Clr>
              <a:schemeClr val="lt1"/>
            </a:buClr>
            <a:buSzPts val="2000"/>
            <a:buNone/>
          </a:pPr>
          <a:r>
            <a:rPr lang="en-US" sz="1500" b="1" kern="1200" dirty="0">
              <a:solidFill>
                <a:schemeClr val="lt1"/>
              </a:solidFill>
              <a:latin typeface="Arial" panose="020B0604020202020204" pitchFamily="34" charset="0"/>
              <a:ea typeface="+mn-ea"/>
              <a:cs typeface="Arial" panose="020B0604020202020204" pitchFamily="34" charset="0"/>
              <a:sym typeface="Calibri"/>
            </a:rPr>
            <a:t>Guest Speakers </a:t>
          </a:r>
          <a:endParaRPr lang="en-US" sz="1500" kern="1200" dirty="0">
            <a:latin typeface="Arial" panose="020B0604020202020204" pitchFamily="34" charset="0"/>
            <a:cs typeface="Arial" panose="020B0604020202020204" pitchFamily="34" charset="0"/>
          </a:endParaRPr>
        </a:p>
      </dsp:txBody>
      <dsp:txXfrm>
        <a:off x="236285" y="2189863"/>
        <a:ext cx="1113516" cy="1113516"/>
      </dsp:txXfrm>
    </dsp:sp>
    <dsp:sp modelId="{6DA0C3B9-356A-3646-86F0-E4D4B8A496E3}">
      <dsp:nvSpPr>
        <dsp:cNvPr id="0" name=""/>
        <dsp:cNvSpPr/>
      </dsp:nvSpPr>
      <dsp:spPr>
        <a:xfrm>
          <a:off x="1708288" y="2289944"/>
          <a:ext cx="913355" cy="91335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dsp:txBody>
      <dsp:txXfrm>
        <a:off x="1829353" y="2639211"/>
        <a:ext cx="671225" cy="214821"/>
      </dsp:txXfrm>
    </dsp:sp>
    <dsp:sp modelId="{61E772FE-D19B-9742-A76D-DC04B84E78BB}">
      <dsp:nvSpPr>
        <dsp:cNvPr id="0" name=""/>
        <dsp:cNvSpPr/>
      </dsp:nvSpPr>
      <dsp:spPr>
        <a:xfrm>
          <a:off x="2749513" y="1959246"/>
          <a:ext cx="1574750" cy="15747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Clr>
              <a:schemeClr val="lt1"/>
            </a:buClr>
            <a:buSzPts val="2000"/>
            <a:buNone/>
          </a:pPr>
          <a:r>
            <a:rPr lang="en-US" sz="1500" b="1" kern="1200" dirty="0">
              <a:solidFill>
                <a:schemeClr val="lt1"/>
              </a:solidFill>
              <a:latin typeface="Arial" panose="020B0604020202020204" pitchFamily="34" charset="0"/>
              <a:ea typeface="+mn-ea"/>
              <a:cs typeface="Arial" panose="020B0604020202020204" pitchFamily="34" charset="0"/>
              <a:sym typeface="Calibri"/>
            </a:rPr>
            <a:t>Field Trips</a:t>
          </a:r>
          <a:endParaRPr lang="en-US" sz="1500" kern="1200" dirty="0">
            <a:latin typeface="Arial" panose="020B0604020202020204" pitchFamily="34" charset="0"/>
            <a:cs typeface="Arial" panose="020B0604020202020204" pitchFamily="34" charset="0"/>
          </a:endParaRPr>
        </a:p>
      </dsp:txBody>
      <dsp:txXfrm>
        <a:off x="2980130" y="2189863"/>
        <a:ext cx="1113516" cy="1113516"/>
      </dsp:txXfrm>
    </dsp:sp>
    <dsp:sp modelId="{5CB3704A-4D61-A642-B8ED-C6EE1A47CFD8}">
      <dsp:nvSpPr>
        <dsp:cNvPr id="0" name=""/>
        <dsp:cNvSpPr/>
      </dsp:nvSpPr>
      <dsp:spPr>
        <a:xfrm>
          <a:off x="4452133" y="2289944"/>
          <a:ext cx="913355" cy="91335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dsp:txBody>
      <dsp:txXfrm>
        <a:off x="4573198" y="2639211"/>
        <a:ext cx="671225" cy="214821"/>
      </dsp:txXfrm>
    </dsp:sp>
    <dsp:sp modelId="{EB3873E0-D295-944F-B1D2-D1E03B110B5E}">
      <dsp:nvSpPr>
        <dsp:cNvPr id="0" name=""/>
        <dsp:cNvSpPr/>
      </dsp:nvSpPr>
      <dsp:spPr>
        <a:xfrm>
          <a:off x="5493358" y="1959246"/>
          <a:ext cx="1574750" cy="1574750"/>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lt1"/>
              </a:solidFill>
              <a:latin typeface="Arial" panose="020B0604020202020204" pitchFamily="34" charset="0"/>
              <a:ea typeface="+mn-ea"/>
              <a:cs typeface="Arial" panose="020B0604020202020204" pitchFamily="34" charset="0"/>
              <a:sym typeface="Calibri"/>
            </a:rPr>
            <a:t>Student Shadowing  </a:t>
          </a:r>
          <a:endParaRPr lang="en-US" sz="1500" kern="1200" dirty="0">
            <a:latin typeface="Arial" panose="020B0604020202020204" pitchFamily="34" charset="0"/>
            <a:cs typeface="Arial" panose="020B0604020202020204" pitchFamily="34" charset="0"/>
          </a:endParaRPr>
        </a:p>
      </dsp:txBody>
      <dsp:txXfrm>
        <a:off x="5723975" y="2189863"/>
        <a:ext cx="1113516" cy="1113516"/>
      </dsp:txXfrm>
    </dsp:sp>
    <dsp:sp modelId="{A294D99B-C9D9-5945-B566-F32F563FD152}">
      <dsp:nvSpPr>
        <dsp:cNvPr id="0" name=""/>
        <dsp:cNvSpPr/>
      </dsp:nvSpPr>
      <dsp:spPr>
        <a:xfrm>
          <a:off x="7195978" y="2289944"/>
          <a:ext cx="913355" cy="91335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dsp:txBody>
      <dsp:txXfrm>
        <a:off x="7317043" y="2478095"/>
        <a:ext cx="671225" cy="537053"/>
      </dsp:txXfrm>
    </dsp:sp>
    <dsp:sp modelId="{0149B66C-46B9-4E46-9021-010D8307E822}">
      <dsp:nvSpPr>
        <dsp:cNvPr id="0" name=""/>
        <dsp:cNvSpPr/>
      </dsp:nvSpPr>
      <dsp:spPr>
        <a:xfrm>
          <a:off x="8237203" y="1959246"/>
          <a:ext cx="1574750" cy="1574750"/>
        </a:xfrm>
        <a:prstGeom prst="ellipse">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Clr>
              <a:schemeClr val="lt1"/>
            </a:buClr>
            <a:buSzPts val="2000"/>
            <a:buNone/>
          </a:pPr>
          <a:r>
            <a:rPr lang="en-US" sz="1500" b="1" kern="1200" dirty="0">
              <a:solidFill>
                <a:schemeClr val="lt1"/>
              </a:solidFill>
              <a:latin typeface="Arial" panose="020B0604020202020204" pitchFamily="34" charset="0"/>
              <a:ea typeface="+mn-ea"/>
              <a:cs typeface="Arial" panose="020B0604020202020204" pitchFamily="34" charset="0"/>
              <a:sym typeface="Calibri"/>
            </a:rPr>
            <a:t>Increased Enrollment Med Lab College Program</a:t>
          </a:r>
          <a:endParaRPr lang="en-US" sz="1500" kern="1200" dirty="0">
            <a:latin typeface="Arial" panose="020B0604020202020204" pitchFamily="34" charset="0"/>
            <a:cs typeface="Arial" panose="020B0604020202020204" pitchFamily="34" charset="0"/>
          </a:endParaRPr>
        </a:p>
      </dsp:txBody>
      <dsp:txXfrm>
        <a:off x="8467820" y="2189863"/>
        <a:ext cx="1113516" cy="1113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B9406-AE70-1C4C-8A01-7A3A780AB666}">
      <dsp:nvSpPr>
        <dsp:cNvPr id="0" name=""/>
        <dsp:cNvSpPr/>
      </dsp:nvSpPr>
      <dsp:spPr>
        <a:xfrm>
          <a:off x="2050177" y="1662628"/>
          <a:ext cx="1186095" cy="118609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Clr>
              <a:schemeClr val="lt1"/>
            </a:buClr>
            <a:buSzPts val="1600"/>
            <a:buFont typeface="Calibri"/>
            <a:buNone/>
          </a:pPr>
          <a:r>
            <a:rPr lang="en-US" sz="1100" b="1" strike="noStrike" kern="1200" dirty="0">
              <a:solidFill>
                <a:schemeClr val="l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Hidden Profession</a:t>
          </a:r>
          <a:endParaRPr lang="en-US" sz="1100" kern="1200" dirty="0">
            <a:latin typeface="Arial" panose="020B0604020202020204" pitchFamily="34" charset="0"/>
            <a:cs typeface="Arial" panose="020B0604020202020204" pitchFamily="34" charset="0"/>
          </a:endParaRPr>
        </a:p>
      </dsp:txBody>
      <dsp:txXfrm>
        <a:off x="2223877" y="1836328"/>
        <a:ext cx="838695" cy="838695"/>
      </dsp:txXfrm>
    </dsp:sp>
    <dsp:sp modelId="{098D7A31-9611-8547-8CA4-B978A24086D4}">
      <dsp:nvSpPr>
        <dsp:cNvPr id="0" name=""/>
        <dsp:cNvSpPr/>
      </dsp:nvSpPr>
      <dsp:spPr>
        <a:xfrm rot="16200000">
          <a:off x="2517499" y="1230890"/>
          <a:ext cx="251451" cy="4032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a:off x="2555217" y="1349262"/>
        <a:ext cx="176016" cy="241964"/>
      </dsp:txXfrm>
    </dsp:sp>
    <dsp:sp modelId="{2806012F-2473-FA44-90AF-22C3891C2FF1}">
      <dsp:nvSpPr>
        <dsp:cNvPr id="0" name=""/>
        <dsp:cNvSpPr/>
      </dsp:nvSpPr>
      <dsp:spPr>
        <a:xfrm>
          <a:off x="2050177" y="2095"/>
          <a:ext cx="1186095" cy="118609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Clr>
              <a:schemeClr val="lt1"/>
            </a:buClr>
            <a:buSzPts val="1500"/>
            <a:buFont typeface="Calibri"/>
            <a:buNone/>
          </a:pPr>
          <a:r>
            <a:rPr lang="en-US" sz="1100" b="1" kern="1200" dirty="0">
              <a:solidFill>
                <a:schemeClr val="l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School Counselors</a:t>
          </a:r>
          <a:endParaRPr lang="en-US" sz="1100" kern="1200" dirty="0">
            <a:latin typeface="Arial" panose="020B0604020202020204" pitchFamily="34" charset="0"/>
            <a:cs typeface="Arial" panose="020B0604020202020204" pitchFamily="34" charset="0"/>
          </a:endParaRPr>
        </a:p>
      </dsp:txBody>
      <dsp:txXfrm>
        <a:off x="2223877" y="175795"/>
        <a:ext cx="838695" cy="838695"/>
      </dsp:txXfrm>
    </dsp:sp>
    <dsp:sp modelId="{2EE48B79-6320-804C-8CAC-18DC0A2C3C58}">
      <dsp:nvSpPr>
        <dsp:cNvPr id="0" name=""/>
        <dsp:cNvSpPr/>
      </dsp:nvSpPr>
      <dsp:spPr>
        <a:xfrm rot="1800000">
          <a:off x="3230367" y="2465615"/>
          <a:ext cx="251451" cy="4032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a:off x="3235420" y="2527410"/>
        <a:ext cx="176016" cy="241964"/>
      </dsp:txXfrm>
    </dsp:sp>
    <dsp:sp modelId="{7824D420-2FAB-C94E-9CC1-FED47A0DF648}">
      <dsp:nvSpPr>
        <dsp:cNvPr id="0" name=""/>
        <dsp:cNvSpPr/>
      </dsp:nvSpPr>
      <dsp:spPr>
        <a:xfrm>
          <a:off x="3488240" y="2492895"/>
          <a:ext cx="1186095" cy="1186095"/>
        </a:xfrm>
        <a:prstGeom prst="ellipse">
          <a:avLst/>
        </a:prstGeom>
        <a:solidFill>
          <a:srgbClr val="00A4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Clr>
              <a:schemeClr val="lt1"/>
            </a:buClr>
            <a:buSzPts val="1500"/>
            <a:buFont typeface="Calibri"/>
            <a:buNone/>
          </a:pPr>
          <a:r>
            <a:rPr lang="en-US" sz="1100" b="1" kern="1200" dirty="0">
              <a:solidFill>
                <a:schemeClr val="l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Local </a:t>
          </a:r>
          <a:endParaRPr lang="en-US" sz="11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Clr>
              <a:schemeClr val="lt1"/>
            </a:buClr>
            <a:buSzPts val="1500"/>
            <a:buFont typeface="Calibri"/>
            <a:buNone/>
          </a:pPr>
          <a:r>
            <a:rPr lang="en-US" sz="1100" b="1" kern="1200" dirty="0">
              <a:solidFill>
                <a:schemeClr val="l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Leaders</a:t>
          </a:r>
          <a:endParaRPr lang="en-US" sz="1100" kern="1200" dirty="0">
            <a:latin typeface="Arial" panose="020B0604020202020204" pitchFamily="34" charset="0"/>
            <a:cs typeface="Arial" panose="020B0604020202020204" pitchFamily="34" charset="0"/>
          </a:endParaRPr>
        </a:p>
      </dsp:txBody>
      <dsp:txXfrm>
        <a:off x="3661940" y="2666595"/>
        <a:ext cx="838695" cy="838695"/>
      </dsp:txXfrm>
    </dsp:sp>
    <dsp:sp modelId="{14602963-47E7-424F-B5FF-05898FC05F69}">
      <dsp:nvSpPr>
        <dsp:cNvPr id="0" name=""/>
        <dsp:cNvSpPr/>
      </dsp:nvSpPr>
      <dsp:spPr>
        <a:xfrm rot="9000000">
          <a:off x="1804630" y="2465615"/>
          <a:ext cx="251451" cy="4032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rot="10800000">
        <a:off x="1875012" y="2527410"/>
        <a:ext cx="176016" cy="241964"/>
      </dsp:txXfrm>
    </dsp:sp>
    <dsp:sp modelId="{6076451B-FF01-6C4F-B0C3-36DE07811939}">
      <dsp:nvSpPr>
        <dsp:cNvPr id="0" name=""/>
        <dsp:cNvSpPr/>
      </dsp:nvSpPr>
      <dsp:spPr>
        <a:xfrm>
          <a:off x="612113" y="2492895"/>
          <a:ext cx="1186095" cy="1186095"/>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Clr>
              <a:schemeClr val="lt1"/>
            </a:buClr>
            <a:buSzPts val="1500"/>
            <a:buFont typeface="Calibri"/>
            <a:buNone/>
          </a:pPr>
          <a:r>
            <a:rPr lang="en-US" sz="1100" b="1" kern="1200" dirty="0">
              <a:solidFill>
                <a:schemeClr val="l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Community Members</a:t>
          </a:r>
          <a:endParaRPr lang="en-US" sz="1100" kern="1200" dirty="0">
            <a:latin typeface="Arial" panose="020B0604020202020204" pitchFamily="34" charset="0"/>
            <a:cs typeface="Arial" panose="020B0604020202020204" pitchFamily="34" charset="0"/>
          </a:endParaRPr>
        </a:p>
      </dsp:txBody>
      <dsp:txXfrm>
        <a:off x="785813" y="2666595"/>
        <a:ext cx="838695" cy="83869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2A5CDA-A554-914E-BE5C-C1A39AF9E9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562B01-CDF7-8C4A-B277-3BB7D1E2FC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10CCAC-4CB4-8D4F-B1AE-4081F521E008}" type="datetimeFigureOut">
              <a:rPr lang="en-US" smtClean="0"/>
              <a:t>4/21/25</a:t>
            </a:fld>
            <a:endParaRPr lang="en-US"/>
          </a:p>
        </p:txBody>
      </p:sp>
      <p:sp>
        <p:nvSpPr>
          <p:cNvPr id="4" name="Footer Placeholder 3">
            <a:extLst>
              <a:ext uri="{FF2B5EF4-FFF2-40B4-BE49-F238E27FC236}">
                <a16:creationId xmlns:a16="http://schemas.microsoft.com/office/drawing/2014/main" id="{ECAD0675-C19C-3648-B382-CC09190E8B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8DF235E-9E16-5B42-BE01-C28D21CBB8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C59E0D-E769-E54E-819D-F794D892BB8B}" type="slidenum">
              <a:rPr lang="en-US" smtClean="0"/>
              <a:t>‹#›</a:t>
            </a:fld>
            <a:endParaRPr lang="en-US"/>
          </a:p>
        </p:txBody>
      </p:sp>
    </p:spTree>
    <p:extLst>
      <p:ext uri="{BB962C8B-B14F-4D97-AF65-F5344CB8AC3E}">
        <p14:creationId xmlns:p14="http://schemas.microsoft.com/office/powerpoint/2010/main" val="133318907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0A615-FD4F-5E4F-8791-76A937FE4C89}" type="datetimeFigureOut">
              <a:rPr lang="en-US" smtClean="0"/>
              <a:t>4/21/25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63100-FC19-A249-8E65-94EC721B5364}" type="slidenum">
              <a:rPr lang="en-US" smtClean="0"/>
              <a:t>‹#›</a:t>
            </a:fld>
            <a:endParaRPr lang="en-US"/>
          </a:p>
        </p:txBody>
      </p:sp>
    </p:spTree>
    <p:extLst>
      <p:ext uri="{BB962C8B-B14F-4D97-AF65-F5344CB8AC3E}">
        <p14:creationId xmlns:p14="http://schemas.microsoft.com/office/powerpoint/2010/main" val="222861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63100-FC19-A249-8E65-94EC721B5364}" type="slidenum">
              <a:rPr lang="en-US" smtClean="0"/>
              <a:t>2</a:t>
            </a:fld>
            <a:endParaRPr lang="en-US"/>
          </a:p>
        </p:txBody>
      </p:sp>
    </p:spTree>
    <p:extLst>
      <p:ext uri="{BB962C8B-B14F-4D97-AF65-F5344CB8AC3E}">
        <p14:creationId xmlns:p14="http://schemas.microsoft.com/office/powerpoint/2010/main" val="200293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63100-FC19-A249-8E65-94EC721B5364}" type="slidenum">
              <a:rPr lang="en-US" smtClean="0"/>
              <a:t>4</a:t>
            </a:fld>
            <a:endParaRPr lang="en-US"/>
          </a:p>
        </p:txBody>
      </p:sp>
    </p:spTree>
    <p:extLst>
      <p:ext uri="{BB962C8B-B14F-4D97-AF65-F5344CB8AC3E}">
        <p14:creationId xmlns:p14="http://schemas.microsoft.com/office/powerpoint/2010/main" val="1370929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text, windmill, device&#10;&#10;Description automatically generated">
            <a:extLst>
              <a:ext uri="{FF2B5EF4-FFF2-40B4-BE49-F238E27FC236}">
                <a16:creationId xmlns:a16="http://schemas.microsoft.com/office/drawing/2014/main" id="{488D9B2B-C02A-D727-4325-DBBB6E185D0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2080" y="1270000"/>
            <a:ext cx="12535132" cy="4277360"/>
          </a:xfrm>
          <a:prstGeom prst="rect">
            <a:avLst/>
          </a:prstGeom>
        </p:spPr>
      </p:pic>
      <p:pic>
        <p:nvPicPr>
          <p:cNvPr id="7" name="Picture 6" descr="Women in white lab coats looking at a notebook&#10;&#10;Description automatically generated">
            <a:extLst>
              <a:ext uri="{FF2B5EF4-FFF2-40B4-BE49-F238E27FC236}">
                <a16:creationId xmlns:a16="http://schemas.microsoft.com/office/drawing/2014/main" id="{76346187-C3F2-259D-E243-1CDAC65A371C}"/>
              </a:ext>
            </a:extLst>
          </p:cNvPr>
          <p:cNvPicPr>
            <a:picLocks noChangeAspect="1"/>
          </p:cNvPicPr>
          <p:nvPr userDrawn="1"/>
        </p:nvPicPr>
        <p:blipFill rotWithShape="1">
          <a:blip r:embed="rId3" cstate="screen">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32080" y="1270000"/>
            <a:ext cx="12623010" cy="4277360"/>
          </a:xfrm>
          <a:prstGeom prst="rect">
            <a:avLst/>
          </a:prstGeom>
        </p:spPr>
      </p:pic>
      <p:sp>
        <p:nvSpPr>
          <p:cNvPr id="2" name="Title 1">
            <a:extLst>
              <a:ext uri="{FF2B5EF4-FFF2-40B4-BE49-F238E27FC236}">
                <a16:creationId xmlns:a16="http://schemas.microsoft.com/office/drawing/2014/main" id="{B86AF7F7-A548-3F43-9DA9-E2F5D2EEC452}"/>
              </a:ext>
            </a:extLst>
          </p:cNvPr>
          <p:cNvSpPr>
            <a:spLocks noGrp="1"/>
          </p:cNvSpPr>
          <p:nvPr>
            <p:ph type="ctrTitle"/>
          </p:nvPr>
        </p:nvSpPr>
        <p:spPr>
          <a:xfrm>
            <a:off x="775386" y="1950718"/>
            <a:ext cx="9244914" cy="3332481"/>
          </a:xfrm>
        </p:spPr>
        <p:txBody>
          <a:bodyPr anchor="ctr" anchorCtr="0"/>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defRPr>
            </a:lvl1pPr>
          </a:lstStyle>
          <a:p>
            <a:endParaRPr lang="en-US" dirty="0"/>
          </a:p>
        </p:txBody>
      </p:sp>
      <p:sp>
        <p:nvSpPr>
          <p:cNvPr id="3" name="Subtitle 2">
            <a:extLst>
              <a:ext uri="{FF2B5EF4-FFF2-40B4-BE49-F238E27FC236}">
                <a16:creationId xmlns:a16="http://schemas.microsoft.com/office/drawing/2014/main" id="{EBD0C6E0-9F98-1447-9D63-90585C8AE6AA}"/>
              </a:ext>
            </a:extLst>
          </p:cNvPr>
          <p:cNvSpPr>
            <a:spLocks noGrp="1"/>
          </p:cNvSpPr>
          <p:nvPr>
            <p:ph type="subTitle" idx="1"/>
          </p:nvPr>
        </p:nvSpPr>
        <p:spPr>
          <a:xfrm>
            <a:off x="876300" y="5730239"/>
            <a:ext cx="9144000" cy="995680"/>
          </a:xfrm>
        </p:spPr>
        <p:txBody>
          <a:bodyPr anchor="ctr">
            <a:normAutofit/>
          </a:bodyPr>
          <a:lstStyle>
            <a:lvl1pPr marL="0" marR="0" indent="0" algn="l" defTabSz="914400" rtl="0" eaLnBrk="1" fontAlgn="auto" latinLnBrk="0" hangingPunct="1">
              <a:lnSpc>
                <a:spcPct val="90000"/>
              </a:lnSpc>
              <a:spcBef>
                <a:spcPts val="300"/>
              </a:spcBef>
              <a:spcAft>
                <a:spcPts val="600"/>
              </a:spcAft>
              <a:buClr>
                <a:srgbClr val="C58963"/>
              </a:buClr>
              <a:buSzPct val="80000"/>
              <a:buFont typeface="Arial" panose="020B0604020202020204" pitchFamily="34" charset="0"/>
              <a:buNone/>
              <a:tabLst/>
              <a:defRPr sz="2000">
                <a:solidFill>
                  <a:srgbClr val="25408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4" name="Picture 3" descr="A picture containing logo&#10;&#10;Description automatically generated">
            <a:extLst>
              <a:ext uri="{FF2B5EF4-FFF2-40B4-BE49-F238E27FC236}">
                <a16:creationId xmlns:a16="http://schemas.microsoft.com/office/drawing/2014/main" id="{C55E0C60-D741-A55F-750E-AD4121CAD1A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69264" y="364885"/>
            <a:ext cx="2810256" cy="590154"/>
          </a:xfrm>
          <a:prstGeom prst="rect">
            <a:avLst/>
          </a:prstGeom>
        </p:spPr>
      </p:pic>
      <p:sp>
        <p:nvSpPr>
          <p:cNvPr id="8" name="Rectangle 7">
            <a:extLst>
              <a:ext uri="{FF2B5EF4-FFF2-40B4-BE49-F238E27FC236}">
                <a16:creationId xmlns:a16="http://schemas.microsoft.com/office/drawing/2014/main" id="{50275340-F6EE-6406-07E7-D9FA0FFE7A8F}"/>
              </a:ext>
            </a:extLst>
          </p:cNvPr>
          <p:cNvSpPr/>
          <p:nvPr userDrawn="1"/>
        </p:nvSpPr>
        <p:spPr>
          <a:xfrm>
            <a:off x="-132081" y="1257297"/>
            <a:ext cx="3200399" cy="756920"/>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949117-83BF-4553-DC3E-C8659D4068C5}"/>
              </a:ext>
            </a:extLst>
          </p:cNvPr>
          <p:cNvSpPr/>
          <p:nvPr userDrawn="1"/>
        </p:nvSpPr>
        <p:spPr>
          <a:xfrm>
            <a:off x="1295400" y="1525271"/>
            <a:ext cx="3200400" cy="161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A51B08-4AD7-26E1-4684-9A213F6B92A8}"/>
              </a:ext>
            </a:extLst>
          </p:cNvPr>
          <p:cNvSpPr/>
          <p:nvPr userDrawn="1"/>
        </p:nvSpPr>
        <p:spPr>
          <a:xfrm>
            <a:off x="8848230" y="5085080"/>
            <a:ext cx="3516606" cy="553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855616-A5F1-759C-7841-1FC7AA3EF01F}"/>
              </a:ext>
            </a:extLst>
          </p:cNvPr>
          <p:cNvSpPr/>
          <p:nvPr userDrawn="1"/>
        </p:nvSpPr>
        <p:spPr>
          <a:xfrm>
            <a:off x="7506713" y="5264404"/>
            <a:ext cx="4940278" cy="164592"/>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8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5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pic>
        <p:nvPicPr>
          <p:cNvPr id="5" name="Picture 4" descr="A picture containing text, windmill, device&#10;&#10;Description automatically generated">
            <a:extLst>
              <a:ext uri="{FF2B5EF4-FFF2-40B4-BE49-F238E27FC236}">
                <a16:creationId xmlns:a16="http://schemas.microsoft.com/office/drawing/2014/main" id="{BB9ABB1C-EEB8-C629-2CAF-AE52100094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00" y="-12700"/>
            <a:ext cx="12360886" cy="6959600"/>
          </a:xfrm>
          <a:prstGeom prst="rect">
            <a:avLst/>
          </a:prstGeom>
        </p:spPr>
      </p:pic>
      <p:pic>
        <p:nvPicPr>
          <p:cNvPr id="4" name="Picture 3" descr="A group of people in lab coats looking at a computer&#10;&#10;Description automatically generated">
            <a:extLst>
              <a:ext uri="{FF2B5EF4-FFF2-40B4-BE49-F238E27FC236}">
                <a16:creationId xmlns:a16="http://schemas.microsoft.com/office/drawing/2014/main" id="{EC4D9886-E7EB-B2BC-17B0-8B0A92EA1D21}"/>
              </a:ext>
            </a:extLst>
          </p:cNvPr>
          <p:cNvPicPr>
            <a:picLocks noChangeAspect="1"/>
          </p:cNvPicPr>
          <p:nvPr userDrawn="1"/>
        </p:nvPicPr>
        <p:blipFill>
          <a:blip r:embed="rId3" cstate="screen">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2700" y="0"/>
            <a:ext cx="13696904" cy="7223760"/>
          </a:xfrm>
          <a:prstGeom prst="rect">
            <a:avLst/>
          </a:prstGeom>
        </p:spPr>
      </p:pic>
      <p:sp>
        <p:nvSpPr>
          <p:cNvPr id="3" name="Title 1">
            <a:extLst>
              <a:ext uri="{FF2B5EF4-FFF2-40B4-BE49-F238E27FC236}">
                <a16:creationId xmlns:a16="http://schemas.microsoft.com/office/drawing/2014/main" id="{72B81D5F-3C17-B447-944E-C88BCB3E1644}"/>
              </a:ext>
            </a:extLst>
          </p:cNvPr>
          <p:cNvSpPr>
            <a:spLocks noGrp="1"/>
          </p:cNvSpPr>
          <p:nvPr>
            <p:ph type="ctrTitle"/>
          </p:nvPr>
        </p:nvSpPr>
        <p:spPr>
          <a:xfrm>
            <a:off x="1524000" y="2235200"/>
            <a:ext cx="9144000" cy="2387600"/>
          </a:xfrm>
        </p:spPr>
        <p:txBody>
          <a:bodyPr anchor="ctr" anchorCtr="0"/>
          <a:lstStyle>
            <a:lvl1pPr algn="ctr">
              <a:defRPr sz="6000">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FD60D231-2676-B080-49D3-8DC678F3AAC6}"/>
              </a:ext>
            </a:extLst>
          </p:cNvPr>
          <p:cNvGrpSpPr/>
          <p:nvPr userDrawn="1"/>
        </p:nvGrpSpPr>
        <p:grpSpPr>
          <a:xfrm>
            <a:off x="-12700" y="1757680"/>
            <a:ext cx="12458700" cy="4419600"/>
            <a:chOff x="-12700" y="1757680"/>
            <a:chExt cx="12458700" cy="4419600"/>
          </a:xfrm>
        </p:grpSpPr>
        <p:sp>
          <p:nvSpPr>
            <p:cNvPr id="6" name="Rectangle 5">
              <a:extLst>
                <a:ext uri="{FF2B5EF4-FFF2-40B4-BE49-F238E27FC236}">
                  <a16:creationId xmlns:a16="http://schemas.microsoft.com/office/drawing/2014/main" id="{E9AB49F9-02A3-7F2E-FC07-330029F60BF6}"/>
                </a:ext>
              </a:extLst>
            </p:cNvPr>
            <p:cNvSpPr/>
            <p:nvPr userDrawn="1"/>
          </p:nvSpPr>
          <p:spPr>
            <a:xfrm>
              <a:off x="-12700" y="1757680"/>
              <a:ext cx="3091180" cy="756920"/>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FD343B-5EA7-C4F4-5612-A39EF6B9ED2B}"/>
                </a:ext>
              </a:extLst>
            </p:cNvPr>
            <p:cNvSpPr/>
            <p:nvPr userDrawn="1"/>
          </p:nvSpPr>
          <p:spPr>
            <a:xfrm>
              <a:off x="1414780" y="2073910"/>
              <a:ext cx="3200400" cy="161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3DC91C-7CF2-5BCC-7084-9BD23961BC97}"/>
                </a:ext>
              </a:extLst>
            </p:cNvPr>
            <p:cNvSpPr/>
            <p:nvPr userDrawn="1"/>
          </p:nvSpPr>
          <p:spPr>
            <a:xfrm>
              <a:off x="8831580" y="5623560"/>
              <a:ext cx="3516606" cy="553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051BAD2-04FB-315E-9AEB-74186E834018}"/>
                </a:ext>
              </a:extLst>
            </p:cNvPr>
            <p:cNvSpPr/>
            <p:nvPr userDrawn="1"/>
          </p:nvSpPr>
          <p:spPr>
            <a:xfrm>
              <a:off x="7505722" y="5808980"/>
              <a:ext cx="4940278" cy="164592"/>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954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descr="A picture containing text, windmill, device&#10;&#10;Description automatically generated">
            <a:extLst>
              <a:ext uri="{FF2B5EF4-FFF2-40B4-BE49-F238E27FC236}">
                <a16:creationId xmlns:a16="http://schemas.microsoft.com/office/drawing/2014/main" id="{BB9ABB1C-EEB8-C629-2CAF-AE52100094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00" y="-12700"/>
            <a:ext cx="12360886" cy="6959600"/>
          </a:xfrm>
          <a:prstGeom prst="rect">
            <a:avLst/>
          </a:prstGeom>
        </p:spPr>
      </p:pic>
      <p:sp>
        <p:nvSpPr>
          <p:cNvPr id="3" name="Title 1">
            <a:extLst>
              <a:ext uri="{FF2B5EF4-FFF2-40B4-BE49-F238E27FC236}">
                <a16:creationId xmlns:a16="http://schemas.microsoft.com/office/drawing/2014/main" id="{72B81D5F-3C17-B447-944E-C88BCB3E1644}"/>
              </a:ext>
            </a:extLst>
          </p:cNvPr>
          <p:cNvSpPr>
            <a:spLocks noGrp="1"/>
          </p:cNvSpPr>
          <p:nvPr>
            <p:ph type="ctrTitle" hasCustomPrompt="1"/>
          </p:nvPr>
        </p:nvSpPr>
        <p:spPr>
          <a:xfrm>
            <a:off x="1524000" y="2514600"/>
            <a:ext cx="9144000" cy="1160526"/>
          </a:xfrm>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a:solidFill>
                  <a:schemeClr val="bg1"/>
                </a:solidFill>
              </a:defRPr>
            </a:lvl1pPr>
          </a:lstStyle>
          <a:p>
            <a:r>
              <a:rPr lang="en-US" dirty="0"/>
              <a:t>The webinar will begin shortly</a:t>
            </a:r>
          </a:p>
        </p:txBody>
      </p:sp>
      <p:sp>
        <p:nvSpPr>
          <p:cNvPr id="6" name="Rectangle 5">
            <a:extLst>
              <a:ext uri="{FF2B5EF4-FFF2-40B4-BE49-F238E27FC236}">
                <a16:creationId xmlns:a16="http://schemas.microsoft.com/office/drawing/2014/main" id="{E9AB49F9-02A3-7F2E-FC07-330029F60BF6}"/>
              </a:ext>
            </a:extLst>
          </p:cNvPr>
          <p:cNvSpPr/>
          <p:nvPr userDrawn="1"/>
        </p:nvSpPr>
        <p:spPr>
          <a:xfrm>
            <a:off x="-12700" y="1757680"/>
            <a:ext cx="3091180" cy="756920"/>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FD343B-5EA7-C4F4-5612-A39EF6B9ED2B}"/>
              </a:ext>
            </a:extLst>
          </p:cNvPr>
          <p:cNvSpPr/>
          <p:nvPr userDrawn="1"/>
        </p:nvSpPr>
        <p:spPr>
          <a:xfrm>
            <a:off x="1414780" y="2073910"/>
            <a:ext cx="3200400" cy="161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3DC91C-7CF2-5BCC-7084-9BD23961BC97}"/>
              </a:ext>
            </a:extLst>
          </p:cNvPr>
          <p:cNvSpPr/>
          <p:nvPr userDrawn="1"/>
        </p:nvSpPr>
        <p:spPr>
          <a:xfrm>
            <a:off x="8831580" y="5623560"/>
            <a:ext cx="3516606" cy="553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051BAD2-04FB-315E-9AEB-74186E834018}"/>
              </a:ext>
            </a:extLst>
          </p:cNvPr>
          <p:cNvSpPr/>
          <p:nvPr userDrawn="1"/>
        </p:nvSpPr>
        <p:spPr>
          <a:xfrm>
            <a:off x="7505722" y="5808980"/>
            <a:ext cx="4940278" cy="164592"/>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0C18EB75-1181-DEC5-D6A2-B4DC72DBA3BC}"/>
              </a:ext>
            </a:extLst>
          </p:cNvPr>
          <p:cNvSpPr>
            <a:spLocks noGrp="1"/>
          </p:cNvSpPr>
          <p:nvPr>
            <p:ph type="subTitle" idx="1" hasCustomPrompt="1"/>
          </p:nvPr>
        </p:nvSpPr>
        <p:spPr>
          <a:xfrm>
            <a:off x="1524000" y="3685794"/>
            <a:ext cx="9144000" cy="1937766"/>
          </a:xfrm>
        </p:spPr>
        <p:txBody>
          <a:bodyPr anchor="ctr">
            <a:normAutofit/>
          </a:bodyPr>
          <a:lstStyle>
            <a:lvl1pPr marL="0" marR="0" indent="0" algn="ctr" defTabSz="914400" rtl="0" eaLnBrk="1" fontAlgn="auto" latinLnBrk="0" hangingPunct="1">
              <a:lnSpc>
                <a:spcPct val="90000"/>
              </a:lnSpc>
              <a:spcBef>
                <a:spcPts val="300"/>
              </a:spcBef>
              <a:spcAft>
                <a:spcPts val="600"/>
              </a:spcAft>
              <a:buClr>
                <a:srgbClr val="C58963"/>
              </a:buClr>
              <a:buSzPct val="80000"/>
              <a:buFont typeface="Arial" panose="020B0604020202020204" pitchFamily="34" charset="0"/>
              <a:buNone/>
              <a:tabLst/>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&amp; Date</a:t>
            </a:r>
          </a:p>
        </p:txBody>
      </p:sp>
      <p:pic>
        <p:nvPicPr>
          <p:cNvPr id="15" name="Picture 14" descr="A black background with white text&#10;&#10;Description automatically generated">
            <a:extLst>
              <a:ext uri="{FF2B5EF4-FFF2-40B4-BE49-F238E27FC236}">
                <a16:creationId xmlns:a16="http://schemas.microsoft.com/office/drawing/2014/main" id="{5DFA26AD-D743-3088-4378-764D2B318A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0" y="673806"/>
            <a:ext cx="3091180" cy="739703"/>
          </a:xfrm>
          <a:prstGeom prst="rect">
            <a:avLst/>
          </a:prstGeom>
        </p:spPr>
      </p:pic>
    </p:spTree>
    <p:extLst>
      <p:ext uri="{BB962C8B-B14F-4D97-AF65-F5344CB8AC3E}">
        <p14:creationId xmlns:p14="http://schemas.microsoft.com/office/powerpoint/2010/main" val="152420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452F8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B899E8-7E6C-8042-8453-78254033C51A}"/>
              </a:ext>
            </a:extLst>
          </p:cNvPr>
          <p:cNvSpPr/>
          <p:nvPr/>
        </p:nvSpPr>
        <p:spPr>
          <a:xfrm>
            <a:off x="0" y="0"/>
            <a:ext cx="12192000" cy="687751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people in lab coats&#10;&#10;Description automatically generated">
            <a:extLst>
              <a:ext uri="{FF2B5EF4-FFF2-40B4-BE49-F238E27FC236}">
                <a16:creationId xmlns:a16="http://schemas.microsoft.com/office/drawing/2014/main" id="{A1E055B9-B8B0-9CBD-F81F-34D3282D5548}"/>
              </a:ext>
            </a:extLst>
          </p:cNvPr>
          <p:cNvPicPr>
            <a:picLocks noChangeAspect="1"/>
          </p:cNvPicPr>
          <p:nvPr userDrawn="1"/>
        </p:nvPicPr>
        <p:blipFill rotWithShape="1">
          <a:blip r:embed="rId2" cstate="screen">
            <a:duotone>
              <a:prstClr val="black"/>
              <a:schemeClr val="tx2">
                <a:tint val="45000"/>
                <a:satMod val="400000"/>
              </a:schemeClr>
            </a:duotone>
            <a:alphaModFix amt="20000"/>
            <a:extLst>
              <a:ext uri="{28A0092B-C50C-407E-A947-70E740481C1C}">
                <a14:useLocalDpi xmlns:a14="http://schemas.microsoft.com/office/drawing/2010/main"/>
              </a:ext>
            </a:extLst>
          </a:blip>
          <a:srcRect/>
          <a:stretch/>
        </p:blipFill>
        <p:spPr>
          <a:xfrm>
            <a:off x="20" y="1282"/>
            <a:ext cx="12191980" cy="6856718"/>
          </a:xfrm>
          <a:prstGeom prst="rect">
            <a:avLst/>
          </a:prstGeom>
        </p:spPr>
      </p:pic>
      <p:grpSp>
        <p:nvGrpSpPr>
          <p:cNvPr id="4" name="Group 3">
            <a:extLst>
              <a:ext uri="{FF2B5EF4-FFF2-40B4-BE49-F238E27FC236}">
                <a16:creationId xmlns:a16="http://schemas.microsoft.com/office/drawing/2014/main" id="{5055BA22-237A-1ABA-07FB-AD0BF42E4C92}"/>
              </a:ext>
            </a:extLst>
          </p:cNvPr>
          <p:cNvGrpSpPr/>
          <p:nvPr userDrawn="1"/>
        </p:nvGrpSpPr>
        <p:grpSpPr>
          <a:xfrm>
            <a:off x="-12700" y="1757680"/>
            <a:ext cx="12458700" cy="4419600"/>
            <a:chOff x="-12700" y="1757680"/>
            <a:chExt cx="12458700" cy="4419600"/>
          </a:xfrm>
        </p:grpSpPr>
        <p:sp>
          <p:nvSpPr>
            <p:cNvPr id="6" name="Rectangle 5">
              <a:extLst>
                <a:ext uri="{FF2B5EF4-FFF2-40B4-BE49-F238E27FC236}">
                  <a16:creationId xmlns:a16="http://schemas.microsoft.com/office/drawing/2014/main" id="{7ED1744D-93D3-7B76-ED58-31EAC78471F8}"/>
                </a:ext>
              </a:extLst>
            </p:cNvPr>
            <p:cNvSpPr/>
            <p:nvPr userDrawn="1"/>
          </p:nvSpPr>
          <p:spPr>
            <a:xfrm>
              <a:off x="-12700" y="1757680"/>
              <a:ext cx="3091180" cy="756920"/>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C77A8B-9994-4B06-6750-C8215C00268F}"/>
                </a:ext>
              </a:extLst>
            </p:cNvPr>
            <p:cNvSpPr/>
            <p:nvPr userDrawn="1"/>
          </p:nvSpPr>
          <p:spPr>
            <a:xfrm>
              <a:off x="1414780" y="2073910"/>
              <a:ext cx="3200400" cy="161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DE3F1B-CB27-1C0F-1BC7-64A2FEEF78F6}"/>
                </a:ext>
              </a:extLst>
            </p:cNvPr>
            <p:cNvSpPr/>
            <p:nvPr userDrawn="1"/>
          </p:nvSpPr>
          <p:spPr>
            <a:xfrm>
              <a:off x="8831580" y="5623560"/>
              <a:ext cx="3516606" cy="553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02F4A9-FDE7-A56B-36BB-6368E24478C6}"/>
                </a:ext>
              </a:extLst>
            </p:cNvPr>
            <p:cNvSpPr/>
            <p:nvPr userDrawn="1"/>
          </p:nvSpPr>
          <p:spPr>
            <a:xfrm>
              <a:off x="7505722" y="5808980"/>
              <a:ext cx="4940278" cy="164592"/>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8">
            <a:extLst>
              <a:ext uri="{FF2B5EF4-FFF2-40B4-BE49-F238E27FC236}">
                <a16:creationId xmlns:a16="http://schemas.microsoft.com/office/drawing/2014/main" id="{443FE7C5-1EC2-BF3B-58E6-C5F564414245}"/>
              </a:ext>
            </a:extLst>
          </p:cNvPr>
          <p:cNvSpPr>
            <a:spLocks noGrp="1"/>
          </p:cNvSpPr>
          <p:nvPr>
            <p:ph type="title"/>
          </p:nvPr>
        </p:nvSpPr>
        <p:spPr>
          <a:xfrm>
            <a:off x="1414780" y="2514600"/>
            <a:ext cx="10515600" cy="3108960"/>
          </a:xfrm>
        </p:spPr>
        <p:txBody>
          <a:bodyPr>
            <a:normAutofit/>
          </a:bodyPr>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878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lank">
    <p:bg>
      <p:bgPr>
        <a:solidFill>
          <a:srgbClr val="452F8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B899E8-7E6C-8042-8453-78254033C51A}"/>
              </a:ext>
            </a:extLst>
          </p:cNvPr>
          <p:cNvSpPr/>
          <p:nvPr/>
        </p:nvSpPr>
        <p:spPr>
          <a:xfrm>
            <a:off x="0" y="0"/>
            <a:ext cx="12192000" cy="687751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people in lab coats looking at a computer&#10;&#10;Description automatically generated">
            <a:extLst>
              <a:ext uri="{FF2B5EF4-FFF2-40B4-BE49-F238E27FC236}">
                <a16:creationId xmlns:a16="http://schemas.microsoft.com/office/drawing/2014/main" id="{1AFACDF7-1749-C549-CD46-A448E47A3DF9}"/>
              </a:ext>
            </a:extLst>
          </p:cNvPr>
          <p:cNvPicPr>
            <a:picLocks noChangeAspect="1"/>
          </p:cNvPicPr>
          <p:nvPr userDrawn="1"/>
        </p:nvPicPr>
        <p:blipFill rotWithShape="1">
          <a:blip r:embed="rId2" cstate="screen">
            <a:alphaModFix amt="20000"/>
            <a:duotone>
              <a:prstClr val="black"/>
              <a:schemeClr val="tx2">
                <a:tint val="45000"/>
                <a:satMod val="400000"/>
              </a:schemeClr>
            </a:duotone>
            <a:extLst>
              <a:ext uri="{28A0092B-C50C-407E-A947-70E740481C1C}">
                <a14:useLocalDpi xmlns:a14="http://schemas.microsoft.com/office/drawing/2010/main"/>
              </a:ext>
            </a:extLst>
          </a:blip>
          <a:srcRect b="-1"/>
          <a:stretch/>
        </p:blipFill>
        <p:spPr>
          <a:xfrm>
            <a:off x="20" y="1282"/>
            <a:ext cx="12191980" cy="6856718"/>
          </a:xfrm>
          <a:prstGeom prst="rect">
            <a:avLst/>
          </a:prstGeom>
        </p:spPr>
      </p:pic>
      <p:grpSp>
        <p:nvGrpSpPr>
          <p:cNvPr id="4" name="Group 3">
            <a:extLst>
              <a:ext uri="{FF2B5EF4-FFF2-40B4-BE49-F238E27FC236}">
                <a16:creationId xmlns:a16="http://schemas.microsoft.com/office/drawing/2014/main" id="{0958EFFB-243B-8D52-C107-33AAA9CF600A}"/>
              </a:ext>
            </a:extLst>
          </p:cNvPr>
          <p:cNvGrpSpPr/>
          <p:nvPr userDrawn="1"/>
        </p:nvGrpSpPr>
        <p:grpSpPr>
          <a:xfrm>
            <a:off x="-12700" y="1757680"/>
            <a:ext cx="12458700" cy="4419600"/>
            <a:chOff x="-12700" y="1757680"/>
            <a:chExt cx="12458700" cy="4419600"/>
          </a:xfrm>
        </p:grpSpPr>
        <p:sp>
          <p:nvSpPr>
            <p:cNvPr id="6" name="Rectangle 5">
              <a:extLst>
                <a:ext uri="{FF2B5EF4-FFF2-40B4-BE49-F238E27FC236}">
                  <a16:creationId xmlns:a16="http://schemas.microsoft.com/office/drawing/2014/main" id="{D93B289C-C6D1-BC64-7AEC-B8B59E71CE35}"/>
                </a:ext>
              </a:extLst>
            </p:cNvPr>
            <p:cNvSpPr/>
            <p:nvPr userDrawn="1"/>
          </p:nvSpPr>
          <p:spPr>
            <a:xfrm>
              <a:off x="-12700" y="1757680"/>
              <a:ext cx="3091180" cy="756920"/>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98AEF5-A095-5DD4-FD51-1B43E80318B0}"/>
                </a:ext>
              </a:extLst>
            </p:cNvPr>
            <p:cNvSpPr/>
            <p:nvPr userDrawn="1"/>
          </p:nvSpPr>
          <p:spPr>
            <a:xfrm>
              <a:off x="1414780" y="2073910"/>
              <a:ext cx="3200400" cy="161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82CCEAD-A3A5-DBE2-A878-5867E4BF8CF5}"/>
                </a:ext>
              </a:extLst>
            </p:cNvPr>
            <p:cNvSpPr/>
            <p:nvPr userDrawn="1"/>
          </p:nvSpPr>
          <p:spPr>
            <a:xfrm>
              <a:off x="8831580" y="5623560"/>
              <a:ext cx="3516606" cy="553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D3D8A5-E66E-6BCB-C75B-3D15C818394B}"/>
                </a:ext>
              </a:extLst>
            </p:cNvPr>
            <p:cNvSpPr/>
            <p:nvPr userDrawn="1"/>
          </p:nvSpPr>
          <p:spPr>
            <a:xfrm>
              <a:off x="7505722" y="5808980"/>
              <a:ext cx="4940278" cy="164592"/>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8">
            <a:extLst>
              <a:ext uri="{FF2B5EF4-FFF2-40B4-BE49-F238E27FC236}">
                <a16:creationId xmlns:a16="http://schemas.microsoft.com/office/drawing/2014/main" id="{03AC14C5-4B3C-8CC5-0A23-A9B18BA6D2E6}"/>
              </a:ext>
            </a:extLst>
          </p:cNvPr>
          <p:cNvSpPr>
            <a:spLocks noGrp="1"/>
          </p:cNvSpPr>
          <p:nvPr>
            <p:ph type="title"/>
          </p:nvPr>
        </p:nvSpPr>
        <p:spPr>
          <a:xfrm>
            <a:off x="1414780" y="2514600"/>
            <a:ext cx="10515600" cy="3108960"/>
          </a:xfrm>
        </p:spPr>
        <p:txBody>
          <a:bodyPr>
            <a:normAutofit/>
          </a:bodyPr>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9138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lank">
    <p:bg>
      <p:bgPr>
        <a:solidFill>
          <a:srgbClr val="452F8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B899E8-7E6C-8042-8453-78254033C51A}"/>
              </a:ext>
            </a:extLst>
          </p:cNvPr>
          <p:cNvSpPr/>
          <p:nvPr/>
        </p:nvSpPr>
        <p:spPr>
          <a:xfrm>
            <a:off x="0" y="0"/>
            <a:ext cx="12192000" cy="687751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few women in lab coats looking at a computer&#10;&#10;Description automatically generated">
            <a:extLst>
              <a:ext uri="{FF2B5EF4-FFF2-40B4-BE49-F238E27FC236}">
                <a16:creationId xmlns:a16="http://schemas.microsoft.com/office/drawing/2014/main" id="{59F9729A-6312-749C-9BC0-053D89236F33}"/>
              </a:ext>
            </a:extLst>
          </p:cNvPr>
          <p:cNvPicPr>
            <a:picLocks noChangeAspect="1"/>
          </p:cNvPicPr>
          <p:nvPr userDrawn="1"/>
        </p:nvPicPr>
        <p:blipFill rotWithShape="1">
          <a:blip r:embed="rId2" cstate="screen">
            <a:duotone>
              <a:prstClr val="black"/>
              <a:schemeClr val="tx2">
                <a:tint val="45000"/>
                <a:satMod val="400000"/>
              </a:schemeClr>
            </a:duotone>
            <a:alphaModFix amt="20000"/>
            <a:extLst>
              <a:ext uri="{28A0092B-C50C-407E-A947-70E740481C1C}">
                <a14:useLocalDpi xmlns:a14="http://schemas.microsoft.com/office/drawing/2010/main"/>
              </a:ext>
            </a:extLst>
          </a:blip>
          <a:srcRect/>
          <a:stretch/>
        </p:blipFill>
        <p:spPr>
          <a:xfrm>
            <a:off x="20" y="1282"/>
            <a:ext cx="12191980" cy="6856718"/>
          </a:xfrm>
          <a:prstGeom prst="rect">
            <a:avLst/>
          </a:prstGeom>
        </p:spPr>
      </p:pic>
      <p:grpSp>
        <p:nvGrpSpPr>
          <p:cNvPr id="4" name="Group 3">
            <a:extLst>
              <a:ext uri="{FF2B5EF4-FFF2-40B4-BE49-F238E27FC236}">
                <a16:creationId xmlns:a16="http://schemas.microsoft.com/office/drawing/2014/main" id="{743CA997-674E-CC9B-56DF-72B988001AF6}"/>
              </a:ext>
            </a:extLst>
          </p:cNvPr>
          <p:cNvGrpSpPr/>
          <p:nvPr userDrawn="1"/>
        </p:nvGrpSpPr>
        <p:grpSpPr>
          <a:xfrm>
            <a:off x="-12700" y="1757680"/>
            <a:ext cx="12458700" cy="4419600"/>
            <a:chOff x="-12700" y="1757680"/>
            <a:chExt cx="12458700" cy="4419600"/>
          </a:xfrm>
        </p:grpSpPr>
        <p:sp>
          <p:nvSpPr>
            <p:cNvPr id="6" name="Rectangle 5">
              <a:extLst>
                <a:ext uri="{FF2B5EF4-FFF2-40B4-BE49-F238E27FC236}">
                  <a16:creationId xmlns:a16="http://schemas.microsoft.com/office/drawing/2014/main" id="{B670E34A-885B-761E-42E1-EDFAACD701FC}"/>
                </a:ext>
              </a:extLst>
            </p:cNvPr>
            <p:cNvSpPr/>
            <p:nvPr userDrawn="1"/>
          </p:nvSpPr>
          <p:spPr>
            <a:xfrm>
              <a:off x="-12700" y="1757680"/>
              <a:ext cx="3091180" cy="756920"/>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D5CC44-C779-6834-BE4B-966A6498FD46}"/>
                </a:ext>
              </a:extLst>
            </p:cNvPr>
            <p:cNvSpPr/>
            <p:nvPr userDrawn="1"/>
          </p:nvSpPr>
          <p:spPr>
            <a:xfrm>
              <a:off x="1414780" y="2073910"/>
              <a:ext cx="3200400" cy="161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5D9FE3-1F97-E9BC-67E6-81E5A1EDB30C}"/>
                </a:ext>
              </a:extLst>
            </p:cNvPr>
            <p:cNvSpPr/>
            <p:nvPr userDrawn="1"/>
          </p:nvSpPr>
          <p:spPr>
            <a:xfrm>
              <a:off x="8831580" y="5623560"/>
              <a:ext cx="3516606" cy="553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609069-B8EC-F6A6-E26E-CE812619D1EC}"/>
                </a:ext>
              </a:extLst>
            </p:cNvPr>
            <p:cNvSpPr/>
            <p:nvPr userDrawn="1"/>
          </p:nvSpPr>
          <p:spPr>
            <a:xfrm>
              <a:off x="7505722" y="5808980"/>
              <a:ext cx="4940278" cy="164592"/>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8">
            <a:extLst>
              <a:ext uri="{FF2B5EF4-FFF2-40B4-BE49-F238E27FC236}">
                <a16:creationId xmlns:a16="http://schemas.microsoft.com/office/drawing/2014/main" id="{7E2E2F78-2B99-0B6C-8A51-DAA027FF4E14}"/>
              </a:ext>
            </a:extLst>
          </p:cNvPr>
          <p:cNvSpPr>
            <a:spLocks noGrp="1"/>
          </p:cNvSpPr>
          <p:nvPr>
            <p:ph type="title"/>
          </p:nvPr>
        </p:nvSpPr>
        <p:spPr>
          <a:xfrm>
            <a:off x="1414780" y="2514600"/>
            <a:ext cx="10515600" cy="3108960"/>
          </a:xfrm>
        </p:spPr>
        <p:txBody>
          <a:bodyPr>
            <a:normAutofit/>
          </a:bodyPr>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3607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Blank">
    <p:bg>
      <p:bgPr>
        <a:solidFill>
          <a:srgbClr val="25408F"/>
        </a:solidFill>
        <a:effectLst/>
      </p:bgPr>
    </p:bg>
    <p:spTree>
      <p:nvGrpSpPr>
        <p:cNvPr id="1" name=""/>
        <p:cNvGrpSpPr/>
        <p:nvPr/>
      </p:nvGrpSpPr>
      <p:grpSpPr>
        <a:xfrm>
          <a:off x="0" y="0"/>
          <a:ext cx="0" cy="0"/>
          <a:chOff x="0" y="0"/>
          <a:chExt cx="0" cy="0"/>
        </a:xfrm>
      </p:grpSpPr>
      <p:pic>
        <p:nvPicPr>
          <p:cNvPr id="10" name="Picture 9" descr="Women in white lab coats looking at a notebook&#10;&#10;Description automatically generated">
            <a:extLst>
              <a:ext uri="{FF2B5EF4-FFF2-40B4-BE49-F238E27FC236}">
                <a16:creationId xmlns:a16="http://schemas.microsoft.com/office/drawing/2014/main" id="{51C5FDC3-673E-C75D-DE07-FBE9686DC5B8}"/>
              </a:ext>
            </a:extLst>
          </p:cNvPr>
          <p:cNvPicPr>
            <a:picLocks noChangeAspect="1"/>
          </p:cNvPicPr>
          <p:nvPr userDrawn="1"/>
        </p:nvPicPr>
        <p:blipFill rotWithShape="1">
          <a:blip r:embed="rId2" cstate="screen">
            <a:alphaModFix amt="20000"/>
            <a:grayscl/>
            <a:extLst>
              <a:ext uri="{28A0092B-C50C-407E-A947-70E740481C1C}">
                <a14:useLocalDpi xmlns:a14="http://schemas.microsoft.com/office/drawing/2010/main"/>
              </a:ext>
            </a:extLst>
          </a:blip>
          <a:srcRect/>
          <a:stretch/>
        </p:blipFill>
        <p:spPr>
          <a:xfrm>
            <a:off x="20" y="1282"/>
            <a:ext cx="12191980" cy="6856718"/>
          </a:xfrm>
          <a:prstGeom prst="rect">
            <a:avLst/>
          </a:prstGeom>
        </p:spPr>
      </p:pic>
      <p:grpSp>
        <p:nvGrpSpPr>
          <p:cNvPr id="12" name="Group 11">
            <a:extLst>
              <a:ext uri="{FF2B5EF4-FFF2-40B4-BE49-F238E27FC236}">
                <a16:creationId xmlns:a16="http://schemas.microsoft.com/office/drawing/2014/main" id="{4A776CBE-8275-0335-5BE8-7CC620633D50}"/>
              </a:ext>
            </a:extLst>
          </p:cNvPr>
          <p:cNvGrpSpPr/>
          <p:nvPr userDrawn="1"/>
        </p:nvGrpSpPr>
        <p:grpSpPr>
          <a:xfrm>
            <a:off x="-12700" y="1757680"/>
            <a:ext cx="12458700" cy="4419600"/>
            <a:chOff x="-12700" y="1757680"/>
            <a:chExt cx="12458700" cy="4419600"/>
          </a:xfrm>
        </p:grpSpPr>
        <p:sp>
          <p:nvSpPr>
            <p:cNvPr id="13" name="Rectangle 12">
              <a:extLst>
                <a:ext uri="{FF2B5EF4-FFF2-40B4-BE49-F238E27FC236}">
                  <a16:creationId xmlns:a16="http://schemas.microsoft.com/office/drawing/2014/main" id="{110F7611-963B-071D-76B3-202283718EE9}"/>
                </a:ext>
              </a:extLst>
            </p:cNvPr>
            <p:cNvSpPr/>
            <p:nvPr userDrawn="1"/>
          </p:nvSpPr>
          <p:spPr>
            <a:xfrm>
              <a:off x="-12700" y="1757680"/>
              <a:ext cx="3091180" cy="756920"/>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483338-7870-FE22-BDF4-0BDFD050CBA5}"/>
                </a:ext>
              </a:extLst>
            </p:cNvPr>
            <p:cNvSpPr/>
            <p:nvPr userDrawn="1"/>
          </p:nvSpPr>
          <p:spPr>
            <a:xfrm>
              <a:off x="1414780" y="2073910"/>
              <a:ext cx="3200400" cy="161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F316C3-70D6-A55E-CF5B-D7A138D3EFC7}"/>
                </a:ext>
              </a:extLst>
            </p:cNvPr>
            <p:cNvSpPr/>
            <p:nvPr userDrawn="1"/>
          </p:nvSpPr>
          <p:spPr>
            <a:xfrm>
              <a:off x="8831580" y="5623560"/>
              <a:ext cx="3516606" cy="553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5D8605-1DE4-ADEE-B3FC-375E15C29107}"/>
                </a:ext>
              </a:extLst>
            </p:cNvPr>
            <p:cNvSpPr/>
            <p:nvPr userDrawn="1"/>
          </p:nvSpPr>
          <p:spPr>
            <a:xfrm>
              <a:off x="7505722" y="5808980"/>
              <a:ext cx="4940278" cy="164592"/>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8">
            <a:extLst>
              <a:ext uri="{FF2B5EF4-FFF2-40B4-BE49-F238E27FC236}">
                <a16:creationId xmlns:a16="http://schemas.microsoft.com/office/drawing/2014/main" id="{01528032-262E-6FB7-5245-8F242053F7E4}"/>
              </a:ext>
            </a:extLst>
          </p:cNvPr>
          <p:cNvSpPr>
            <a:spLocks noGrp="1"/>
          </p:cNvSpPr>
          <p:nvPr>
            <p:ph type="title"/>
          </p:nvPr>
        </p:nvSpPr>
        <p:spPr>
          <a:xfrm>
            <a:off x="1414780" y="2514600"/>
            <a:ext cx="10515600" cy="3108960"/>
          </a:xfrm>
        </p:spPr>
        <p:txBody>
          <a:bodyPr>
            <a:normAutofit/>
          </a:bodyPr>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0588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7_Blank">
    <p:bg>
      <p:bgPr>
        <a:solidFill>
          <a:srgbClr val="25408F"/>
        </a:solidFill>
        <a:effectLst/>
      </p:bgPr>
    </p:bg>
    <p:spTree>
      <p:nvGrpSpPr>
        <p:cNvPr id="1" name=""/>
        <p:cNvGrpSpPr/>
        <p:nvPr/>
      </p:nvGrpSpPr>
      <p:grpSpPr>
        <a:xfrm>
          <a:off x="0" y="0"/>
          <a:ext cx="0" cy="0"/>
          <a:chOff x="0" y="0"/>
          <a:chExt cx="0" cy="0"/>
        </a:xfrm>
      </p:grpSpPr>
      <p:pic>
        <p:nvPicPr>
          <p:cNvPr id="2" name="Picture 1" descr="A person and person in lab coats looking at a tablet&#10;&#10;Description automatically generated">
            <a:extLst>
              <a:ext uri="{FF2B5EF4-FFF2-40B4-BE49-F238E27FC236}">
                <a16:creationId xmlns:a16="http://schemas.microsoft.com/office/drawing/2014/main" id="{3B04ECBB-ED80-8582-D272-2AF90548E575}"/>
              </a:ext>
            </a:extLst>
          </p:cNvPr>
          <p:cNvPicPr>
            <a:picLocks noChangeAspect="1"/>
          </p:cNvPicPr>
          <p:nvPr userDrawn="1"/>
        </p:nvPicPr>
        <p:blipFill rotWithShape="1">
          <a:blip r:embed="rId2" cstate="screen">
            <a:alphaModFix amt="20000"/>
            <a:grayscl/>
            <a:extLst>
              <a:ext uri="{28A0092B-C50C-407E-A947-70E740481C1C}">
                <a14:useLocalDpi xmlns:a14="http://schemas.microsoft.com/office/drawing/2010/main"/>
              </a:ext>
            </a:extLst>
          </a:blip>
          <a:srcRect/>
          <a:stretch/>
        </p:blipFill>
        <p:spPr>
          <a:xfrm>
            <a:off x="20" y="1282"/>
            <a:ext cx="12191980" cy="6856718"/>
          </a:xfrm>
          <a:prstGeom prst="rect">
            <a:avLst/>
          </a:prstGeom>
        </p:spPr>
      </p:pic>
      <p:grpSp>
        <p:nvGrpSpPr>
          <p:cNvPr id="4" name="Group 3">
            <a:extLst>
              <a:ext uri="{FF2B5EF4-FFF2-40B4-BE49-F238E27FC236}">
                <a16:creationId xmlns:a16="http://schemas.microsoft.com/office/drawing/2014/main" id="{D0A1C43E-FAF5-AA04-9B22-912AB5CA2DB2}"/>
              </a:ext>
            </a:extLst>
          </p:cNvPr>
          <p:cNvGrpSpPr/>
          <p:nvPr userDrawn="1"/>
        </p:nvGrpSpPr>
        <p:grpSpPr>
          <a:xfrm>
            <a:off x="-12700" y="1757680"/>
            <a:ext cx="12458700" cy="4419600"/>
            <a:chOff x="-12700" y="1757680"/>
            <a:chExt cx="12458700" cy="4419600"/>
          </a:xfrm>
        </p:grpSpPr>
        <p:sp>
          <p:nvSpPr>
            <p:cNvPr id="5" name="Rectangle 4">
              <a:extLst>
                <a:ext uri="{FF2B5EF4-FFF2-40B4-BE49-F238E27FC236}">
                  <a16:creationId xmlns:a16="http://schemas.microsoft.com/office/drawing/2014/main" id="{2C97E2FF-387E-B8CA-106E-A98AA6809E1C}"/>
                </a:ext>
              </a:extLst>
            </p:cNvPr>
            <p:cNvSpPr/>
            <p:nvPr userDrawn="1"/>
          </p:nvSpPr>
          <p:spPr>
            <a:xfrm>
              <a:off x="-12700" y="1757680"/>
              <a:ext cx="3091180" cy="756920"/>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2429E0-19D3-9D6A-FEAF-7F3D61399F75}"/>
                </a:ext>
              </a:extLst>
            </p:cNvPr>
            <p:cNvSpPr/>
            <p:nvPr userDrawn="1"/>
          </p:nvSpPr>
          <p:spPr>
            <a:xfrm>
              <a:off x="1414780" y="2073910"/>
              <a:ext cx="3200400" cy="161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97AED0-4D0D-0474-3DE1-238FA1A8094C}"/>
                </a:ext>
              </a:extLst>
            </p:cNvPr>
            <p:cNvSpPr/>
            <p:nvPr userDrawn="1"/>
          </p:nvSpPr>
          <p:spPr>
            <a:xfrm>
              <a:off x="8831580" y="5623560"/>
              <a:ext cx="3516606" cy="553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0A49BA-B0F5-5A8C-AF3D-5FB7720639DC}"/>
                </a:ext>
              </a:extLst>
            </p:cNvPr>
            <p:cNvSpPr/>
            <p:nvPr userDrawn="1"/>
          </p:nvSpPr>
          <p:spPr>
            <a:xfrm>
              <a:off x="7505722" y="5808980"/>
              <a:ext cx="4940278" cy="164592"/>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a:extLst>
              <a:ext uri="{FF2B5EF4-FFF2-40B4-BE49-F238E27FC236}">
                <a16:creationId xmlns:a16="http://schemas.microsoft.com/office/drawing/2014/main" id="{B565FC0F-3312-96AA-6CD9-9C0B7DBB720C}"/>
              </a:ext>
            </a:extLst>
          </p:cNvPr>
          <p:cNvSpPr>
            <a:spLocks noGrp="1"/>
          </p:cNvSpPr>
          <p:nvPr>
            <p:ph type="title"/>
          </p:nvPr>
        </p:nvSpPr>
        <p:spPr>
          <a:xfrm>
            <a:off x="1426355" y="2514600"/>
            <a:ext cx="9164481" cy="3108960"/>
          </a:xfrm>
        </p:spPr>
        <p:txBody>
          <a:bodyPr>
            <a:normAutofit/>
          </a:bodyPr>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7993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Blank">
    <p:bg>
      <p:bgPr>
        <a:solidFill>
          <a:srgbClr val="25408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142D7E-2043-2DB1-DD0B-1E9286B9157B}"/>
              </a:ext>
            </a:extLst>
          </p:cNvPr>
          <p:cNvGrpSpPr/>
          <p:nvPr userDrawn="1"/>
        </p:nvGrpSpPr>
        <p:grpSpPr>
          <a:xfrm>
            <a:off x="-12700" y="1757680"/>
            <a:ext cx="12458700" cy="4419600"/>
            <a:chOff x="-12700" y="1757680"/>
            <a:chExt cx="12458700" cy="4419600"/>
          </a:xfrm>
        </p:grpSpPr>
        <p:sp>
          <p:nvSpPr>
            <p:cNvPr id="3" name="Rectangle 2">
              <a:extLst>
                <a:ext uri="{FF2B5EF4-FFF2-40B4-BE49-F238E27FC236}">
                  <a16:creationId xmlns:a16="http://schemas.microsoft.com/office/drawing/2014/main" id="{5977BBD3-33D9-DABD-E0DE-D03EDD016F19}"/>
                </a:ext>
              </a:extLst>
            </p:cNvPr>
            <p:cNvSpPr/>
            <p:nvPr userDrawn="1"/>
          </p:nvSpPr>
          <p:spPr>
            <a:xfrm>
              <a:off x="-12700" y="1757680"/>
              <a:ext cx="3091180" cy="756920"/>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7239EA7-629A-FA39-E91C-ACA2F08C12B1}"/>
                </a:ext>
              </a:extLst>
            </p:cNvPr>
            <p:cNvSpPr/>
            <p:nvPr userDrawn="1"/>
          </p:nvSpPr>
          <p:spPr>
            <a:xfrm>
              <a:off x="1414780" y="2073910"/>
              <a:ext cx="3200400" cy="161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E8DF36A-E308-7359-FE60-BB3FA2A8CEF4}"/>
                </a:ext>
              </a:extLst>
            </p:cNvPr>
            <p:cNvSpPr/>
            <p:nvPr userDrawn="1"/>
          </p:nvSpPr>
          <p:spPr>
            <a:xfrm>
              <a:off x="8831580" y="5623560"/>
              <a:ext cx="3516606" cy="553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A9D7F5F-C944-DCFC-BFF8-0AED3BD049D6}"/>
                </a:ext>
              </a:extLst>
            </p:cNvPr>
            <p:cNvSpPr/>
            <p:nvPr userDrawn="1"/>
          </p:nvSpPr>
          <p:spPr>
            <a:xfrm>
              <a:off x="7505722" y="5808980"/>
              <a:ext cx="4940278" cy="164592"/>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picture containing text, windmill, device&#10;&#10;Description automatically generated">
            <a:extLst>
              <a:ext uri="{FF2B5EF4-FFF2-40B4-BE49-F238E27FC236}">
                <a16:creationId xmlns:a16="http://schemas.microsoft.com/office/drawing/2014/main" id="{1FB2ACE1-AA60-5B15-D469-8E89A0B7F2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886" y="-50800"/>
            <a:ext cx="12360886" cy="6959600"/>
          </a:xfrm>
          <a:prstGeom prst="rect">
            <a:avLst/>
          </a:prstGeom>
        </p:spPr>
      </p:pic>
      <p:sp>
        <p:nvSpPr>
          <p:cNvPr id="8" name="Title 8">
            <a:extLst>
              <a:ext uri="{FF2B5EF4-FFF2-40B4-BE49-F238E27FC236}">
                <a16:creationId xmlns:a16="http://schemas.microsoft.com/office/drawing/2014/main" id="{6A013145-2231-34C0-DEDC-4C9533653394}"/>
              </a:ext>
            </a:extLst>
          </p:cNvPr>
          <p:cNvSpPr>
            <a:spLocks noGrp="1"/>
          </p:cNvSpPr>
          <p:nvPr>
            <p:ph type="title"/>
          </p:nvPr>
        </p:nvSpPr>
        <p:spPr>
          <a:xfrm>
            <a:off x="1495804" y="2514600"/>
            <a:ext cx="9164481" cy="3108960"/>
          </a:xfrm>
        </p:spPr>
        <p:txBody>
          <a:bodyPr>
            <a:normAutofit/>
          </a:bodyPr>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2822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bg>
      <p:bgPr>
        <a:solidFill>
          <a:srgbClr val="2540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21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4CA1C9-905A-AFF0-B85D-A1108DB1000D}"/>
              </a:ext>
            </a:extLst>
          </p:cNvPr>
          <p:cNvSpPr/>
          <p:nvPr userDrawn="1"/>
        </p:nvSpPr>
        <p:spPr>
          <a:xfrm>
            <a:off x="487680" y="5303520"/>
            <a:ext cx="2084832" cy="142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70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274863-7F9D-694B-A57F-A307E72E0DEE}"/>
              </a:ext>
            </a:extLst>
          </p:cNvPr>
          <p:cNvSpPr/>
          <p:nvPr userDrawn="1"/>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200" y="123873"/>
            <a:ext cx="10515600" cy="1325563"/>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10515600" cy="3914538"/>
          </a:xfrm>
        </p:spPr>
        <p:txBody>
          <a:bodyPr/>
          <a:lstStyle>
            <a:lvl1pPr>
              <a:buClr>
                <a:srgbClr val="4696D2"/>
              </a:buClr>
              <a:defRPr>
                <a:solidFill>
                  <a:schemeClr val="tx1">
                    <a:lumMod val="95000"/>
                    <a:lumOff val="5000"/>
                  </a:schemeClr>
                </a:solidFill>
              </a:defRPr>
            </a:lvl1pPr>
            <a:lvl2pPr>
              <a:buClr>
                <a:srgbClr val="4696D2"/>
              </a:buClr>
              <a:defRPr>
                <a:solidFill>
                  <a:schemeClr val="tx1">
                    <a:lumMod val="95000"/>
                    <a:lumOff val="5000"/>
                  </a:schemeClr>
                </a:solidFill>
              </a:defRPr>
            </a:lvl2pPr>
            <a:lvl3pPr>
              <a:buClr>
                <a:srgbClr val="4696D2"/>
              </a:buClr>
              <a:defRPr>
                <a:solidFill>
                  <a:schemeClr val="tx1">
                    <a:lumMod val="95000"/>
                    <a:lumOff val="5000"/>
                  </a:schemeClr>
                </a:solidFill>
              </a:defRPr>
            </a:lvl3pPr>
            <a:lvl4pPr>
              <a:buClr>
                <a:srgbClr val="4696D2"/>
              </a:buClr>
              <a:defRPr>
                <a:solidFill>
                  <a:schemeClr val="tx1">
                    <a:lumMod val="95000"/>
                    <a:lumOff val="5000"/>
                  </a:schemeClr>
                </a:solidFill>
              </a:defRPr>
            </a:lvl4pPr>
            <a:lvl5pPr>
              <a:buClr>
                <a:srgbClr val="4696D2"/>
              </a:buCl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logo&#10;&#10;Description automatically generated">
            <a:extLst>
              <a:ext uri="{FF2B5EF4-FFF2-40B4-BE49-F238E27FC236}">
                <a16:creationId xmlns:a16="http://schemas.microsoft.com/office/drawing/2014/main" id="{A344B125-BF6E-89D1-68B2-AA3F83BC11F5}"/>
              </a:ext>
            </a:extLst>
          </p:cNvPr>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256893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9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38DCD-7E6A-0B42-A4C6-E1B258D294F0}"/>
              </a:ext>
            </a:extLst>
          </p:cNvPr>
          <p:cNvSpPr/>
          <p:nvPr/>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58963"/>
              </a:solidFill>
            </a:endParaRPr>
          </a:p>
        </p:txBody>
      </p:sp>
      <p:sp>
        <p:nvSpPr>
          <p:cNvPr id="8" name="Rectangle 7">
            <a:extLst>
              <a:ext uri="{FF2B5EF4-FFF2-40B4-BE49-F238E27FC236}">
                <a16:creationId xmlns:a16="http://schemas.microsoft.com/office/drawing/2014/main" id="{C7067AE6-8348-CF48-AC76-55EDEB5981DC}"/>
              </a:ext>
            </a:extLst>
          </p:cNvPr>
          <p:cNvSpPr/>
          <p:nvPr/>
        </p:nvSpPr>
        <p:spPr>
          <a:xfrm>
            <a:off x="7510013" y="1"/>
            <a:ext cx="3648973" cy="6857999"/>
          </a:xfrm>
          <a:prstGeom prst="rect">
            <a:avLst/>
          </a:prstGeom>
          <a:solidFill>
            <a:schemeClr val="bg1">
              <a:lumMod val="95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200" y="203129"/>
            <a:ext cx="6671813" cy="1167046"/>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5551025" cy="4059140"/>
          </a:xfrm>
        </p:spPr>
        <p:txBody>
          <a:bodyPr/>
          <a:lstStyle>
            <a:lvl1pPr>
              <a:buClr>
                <a:srgbClr val="4696D2"/>
              </a:buClr>
              <a:defRPr>
                <a:solidFill>
                  <a:schemeClr val="tx1">
                    <a:lumMod val="95000"/>
                    <a:lumOff val="5000"/>
                  </a:schemeClr>
                </a:solidFill>
              </a:defRPr>
            </a:lvl1pPr>
            <a:lvl2pPr>
              <a:buClr>
                <a:srgbClr val="4696D2"/>
              </a:buClr>
              <a:defRPr>
                <a:solidFill>
                  <a:schemeClr val="tx1">
                    <a:lumMod val="95000"/>
                    <a:lumOff val="5000"/>
                  </a:schemeClr>
                </a:solidFill>
              </a:defRPr>
            </a:lvl2pPr>
            <a:lvl3pPr>
              <a:buClr>
                <a:srgbClr val="4696D2"/>
              </a:buClr>
              <a:defRPr>
                <a:solidFill>
                  <a:schemeClr val="tx1">
                    <a:lumMod val="95000"/>
                    <a:lumOff val="5000"/>
                  </a:schemeClr>
                </a:solidFill>
              </a:defRPr>
            </a:lvl3pPr>
            <a:lvl4pPr>
              <a:buClr>
                <a:srgbClr val="4696D2"/>
              </a:buClr>
              <a:defRPr>
                <a:solidFill>
                  <a:schemeClr val="tx1">
                    <a:lumMod val="95000"/>
                    <a:lumOff val="5000"/>
                  </a:schemeClr>
                </a:solidFill>
              </a:defRPr>
            </a:lvl4pPr>
            <a:lvl5pPr>
              <a:buClr>
                <a:srgbClr val="4696D2"/>
              </a:buCl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C7B723A6-88CD-F148-AFA9-606C88377390}"/>
              </a:ext>
            </a:extLst>
          </p:cNvPr>
          <p:cNvSpPr>
            <a:spLocks noGrp="1"/>
          </p:cNvSpPr>
          <p:nvPr>
            <p:ph type="pic" idx="10"/>
          </p:nvPr>
        </p:nvSpPr>
        <p:spPr>
          <a:xfrm>
            <a:off x="7510013" y="0"/>
            <a:ext cx="364897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5" name="Picture 4" descr="A picture containing logo&#10;&#10;Description automatically generated">
            <a:extLst>
              <a:ext uri="{FF2B5EF4-FFF2-40B4-BE49-F238E27FC236}">
                <a16:creationId xmlns:a16="http://schemas.microsoft.com/office/drawing/2014/main" id="{EF2A41E4-9E95-AFCD-964F-F5AEEC563E66}"/>
              </a:ext>
            </a:extLst>
          </p:cNvPr>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3461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4"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38DCD-7E6A-0B42-A4C6-E1B258D294F0}"/>
              </a:ext>
            </a:extLst>
          </p:cNvPr>
          <p:cNvSpPr/>
          <p:nvPr/>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58963"/>
              </a:solidFill>
            </a:endParaRPr>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200" y="203129"/>
            <a:ext cx="6671813" cy="1167046"/>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5551025" cy="4059140"/>
          </a:xfrm>
        </p:spPr>
        <p:txBody>
          <a:bodyPr/>
          <a:lstStyle>
            <a:lvl1pPr>
              <a:buClr>
                <a:srgbClr val="4696D2"/>
              </a:buClr>
              <a:defRPr>
                <a:solidFill>
                  <a:schemeClr val="tx1">
                    <a:lumMod val="95000"/>
                    <a:lumOff val="5000"/>
                  </a:schemeClr>
                </a:solidFill>
              </a:defRPr>
            </a:lvl1pPr>
            <a:lvl2pPr>
              <a:buClr>
                <a:srgbClr val="4696D2"/>
              </a:buClr>
              <a:defRPr>
                <a:solidFill>
                  <a:schemeClr val="tx1">
                    <a:lumMod val="95000"/>
                    <a:lumOff val="5000"/>
                  </a:schemeClr>
                </a:solidFill>
              </a:defRPr>
            </a:lvl2pPr>
            <a:lvl3pPr>
              <a:buClr>
                <a:srgbClr val="4696D2"/>
              </a:buClr>
              <a:defRPr>
                <a:solidFill>
                  <a:schemeClr val="tx1">
                    <a:lumMod val="95000"/>
                    <a:lumOff val="5000"/>
                  </a:schemeClr>
                </a:solidFill>
              </a:defRPr>
            </a:lvl3pPr>
            <a:lvl4pPr>
              <a:buClr>
                <a:srgbClr val="4696D2"/>
              </a:buClr>
              <a:defRPr>
                <a:solidFill>
                  <a:schemeClr val="tx1">
                    <a:lumMod val="95000"/>
                    <a:lumOff val="5000"/>
                  </a:schemeClr>
                </a:solidFill>
              </a:defRPr>
            </a:lvl4pPr>
            <a:lvl5pPr>
              <a:buClr>
                <a:srgbClr val="4696D2"/>
              </a:buCl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logo&#10;&#10;Description automatically generated">
            <a:extLst>
              <a:ext uri="{FF2B5EF4-FFF2-40B4-BE49-F238E27FC236}">
                <a16:creationId xmlns:a16="http://schemas.microsoft.com/office/drawing/2014/main" id="{EF2A41E4-9E95-AFCD-964F-F5AEEC563E66}"/>
              </a:ext>
            </a:extLst>
          </p:cNvPr>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pic>
        <p:nvPicPr>
          <p:cNvPr id="9" name="Picture 8" descr="A blue and white rectangular object&#10;&#10;Description automatically generated">
            <a:extLst>
              <a:ext uri="{FF2B5EF4-FFF2-40B4-BE49-F238E27FC236}">
                <a16:creationId xmlns:a16="http://schemas.microsoft.com/office/drawing/2014/main" id="{CE80527F-A8EA-7585-7E5A-6027474B8D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10013" y="2114104"/>
            <a:ext cx="2845440" cy="3770661"/>
          </a:xfrm>
          <a:prstGeom prst="rect">
            <a:avLst/>
          </a:prstGeom>
        </p:spPr>
      </p:pic>
      <p:sp>
        <p:nvSpPr>
          <p:cNvPr id="7" name="Picture Placeholder 2">
            <a:extLst>
              <a:ext uri="{FF2B5EF4-FFF2-40B4-BE49-F238E27FC236}">
                <a16:creationId xmlns:a16="http://schemas.microsoft.com/office/drawing/2014/main" id="{C7B723A6-88CD-F148-AFA9-606C88377390}"/>
              </a:ext>
            </a:extLst>
          </p:cNvPr>
          <p:cNvSpPr>
            <a:spLocks noGrp="1"/>
          </p:cNvSpPr>
          <p:nvPr>
            <p:ph type="pic" idx="10" hasCustomPrompt="1"/>
          </p:nvPr>
        </p:nvSpPr>
        <p:spPr>
          <a:xfrm>
            <a:off x="7581133" y="2284934"/>
            <a:ext cx="2670307" cy="25613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Here to add QR code</a:t>
            </a:r>
          </a:p>
        </p:txBody>
      </p:sp>
      <p:sp>
        <p:nvSpPr>
          <p:cNvPr id="11" name="TextBox 10">
            <a:extLst>
              <a:ext uri="{FF2B5EF4-FFF2-40B4-BE49-F238E27FC236}">
                <a16:creationId xmlns:a16="http://schemas.microsoft.com/office/drawing/2014/main" id="{F128B41B-26F8-EE2E-044C-32F4C26CE46C}"/>
              </a:ext>
            </a:extLst>
          </p:cNvPr>
          <p:cNvSpPr txBox="1"/>
          <p:nvPr userDrawn="1"/>
        </p:nvSpPr>
        <p:spPr>
          <a:xfrm>
            <a:off x="5868286" y="5286494"/>
            <a:ext cx="6096000" cy="369332"/>
          </a:xfrm>
          <a:prstGeom prst="rect">
            <a:avLst/>
          </a:prstGeom>
          <a:noFill/>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SCAN ME!</a:t>
            </a:r>
          </a:p>
        </p:txBody>
      </p:sp>
    </p:spTree>
    <p:extLst>
      <p:ext uri="{BB962C8B-B14F-4D97-AF65-F5344CB8AC3E}">
        <p14:creationId xmlns:p14="http://schemas.microsoft.com/office/powerpoint/2010/main" val="7047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4"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38DCD-7E6A-0B42-A4C6-E1B258D294F0}"/>
              </a:ext>
            </a:extLst>
          </p:cNvPr>
          <p:cNvSpPr/>
          <p:nvPr/>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199" y="203131"/>
            <a:ext cx="10337801" cy="1167046"/>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10337800" cy="4059142"/>
          </a:xfrm>
        </p:spPr>
        <p:txBody>
          <a:bodyPr/>
          <a:lstStyle>
            <a:lvl1pPr>
              <a:buClr>
                <a:srgbClr val="4696D2"/>
              </a:buClr>
              <a:defRPr/>
            </a:lvl1pPr>
            <a:lvl2pPr>
              <a:buClr>
                <a:srgbClr val="4696D2"/>
              </a:buClr>
              <a:defRPr/>
            </a:lvl2pPr>
            <a:lvl3pPr>
              <a:buClr>
                <a:srgbClr val="4696D2"/>
              </a:buClr>
              <a:defRPr/>
            </a:lvl3pPr>
            <a:lvl4pPr>
              <a:buClr>
                <a:srgbClr val="4696D2"/>
              </a:buClr>
              <a:defRPr/>
            </a:lvl4pPr>
            <a:lvl5pPr>
              <a:buClr>
                <a:srgbClr val="4696D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logo&#10;&#10;Description automatically generated">
            <a:extLst>
              <a:ext uri="{FF2B5EF4-FFF2-40B4-BE49-F238E27FC236}">
                <a16:creationId xmlns:a16="http://schemas.microsoft.com/office/drawing/2014/main" id="{D8E48EAB-DF11-0945-BC55-A096BD5A8AF3}"/>
              </a:ext>
            </a:extLst>
          </p:cNvPr>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77334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 userDrawn="1">
          <p15:clr>
            <a:srgbClr val="FBAE40"/>
          </p15:clr>
        </p15:guide>
        <p15:guide id="2" pos="5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D2B79-698D-E842-9FB4-5B4CE39FB661}"/>
              </a:ext>
            </a:extLst>
          </p:cNvPr>
          <p:cNvSpPr/>
          <p:nvPr userDrawn="1"/>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D4114B-F731-BC4E-B076-71705F65BD44}"/>
              </a:ext>
            </a:extLst>
          </p:cNvPr>
          <p:cNvSpPr>
            <a:spLocks noGrp="1"/>
          </p:cNvSpPr>
          <p:nvPr>
            <p:ph type="title"/>
          </p:nvPr>
        </p:nvSpPr>
        <p:spPr>
          <a:xfrm>
            <a:off x="838200" y="123873"/>
            <a:ext cx="10515600" cy="1325563"/>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97BEB9-9355-EB4E-AF70-C1A2623D3205}"/>
              </a:ext>
            </a:extLst>
          </p:cNvPr>
          <p:cNvSpPr>
            <a:spLocks noGrp="1"/>
          </p:cNvSpPr>
          <p:nvPr>
            <p:ph sz="half" idx="1"/>
          </p:nvPr>
        </p:nvSpPr>
        <p:spPr>
          <a:xfrm>
            <a:off x="838200" y="1825625"/>
            <a:ext cx="5181600" cy="3868039"/>
          </a:xfrm>
        </p:spPr>
        <p:txBody>
          <a:bodyPr>
            <a:noAutofit/>
          </a:bodyPr>
          <a:lstStyle>
            <a:lvl1pPr>
              <a:lnSpc>
                <a:spcPct val="120000"/>
              </a:lnSpc>
              <a:buClr>
                <a:srgbClr val="4696D2"/>
              </a:buClr>
              <a:defRPr>
                <a:solidFill>
                  <a:schemeClr val="tx1">
                    <a:lumMod val="95000"/>
                    <a:lumOff val="5000"/>
                  </a:schemeClr>
                </a:solidFill>
              </a:defRPr>
            </a:lvl1pPr>
            <a:lvl2pPr>
              <a:lnSpc>
                <a:spcPct val="120000"/>
              </a:lnSpc>
              <a:buClr>
                <a:srgbClr val="4696D2"/>
              </a:buClr>
              <a:defRPr>
                <a:solidFill>
                  <a:schemeClr val="tx1">
                    <a:lumMod val="95000"/>
                    <a:lumOff val="5000"/>
                  </a:schemeClr>
                </a:solidFill>
              </a:defRPr>
            </a:lvl2pPr>
            <a:lvl3pPr>
              <a:lnSpc>
                <a:spcPct val="120000"/>
              </a:lnSpc>
              <a:buClr>
                <a:srgbClr val="4696D2"/>
              </a:buClr>
              <a:defRPr>
                <a:solidFill>
                  <a:schemeClr val="tx1">
                    <a:lumMod val="95000"/>
                    <a:lumOff val="5000"/>
                  </a:schemeClr>
                </a:solidFill>
              </a:defRPr>
            </a:lvl3pPr>
            <a:lvl4pPr>
              <a:lnSpc>
                <a:spcPct val="120000"/>
              </a:lnSpc>
              <a:buClr>
                <a:srgbClr val="4696D2"/>
              </a:buClr>
              <a:defRPr>
                <a:solidFill>
                  <a:schemeClr val="tx1">
                    <a:lumMod val="95000"/>
                    <a:lumOff val="5000"/>
                  </a:schemeClr>
                </a:solidFill>
              </a:defRPr>
            </a:lvl4pPr>
            <a:lvl5pPr>
              <a:lnSpc>
                <a:spcPct val="120000"/>
              </a:lnSpc>
              <a:buClr>
                <a:srgbClr val="4696D2"/>
              </a:buCl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6C79800-C34A-8244-8541-BC3820205EDE}"/>
              </a:ext>
            </a:extLst>
          </p:cNvPr>
          <p:cNvSpPr>
            <a:spLocks noGrp="1"/>
          </p:cNvSpPr>
          <p:nvPr>
            <p:ph sz="half" idx="2"/>
          </p:nvPr>
        </p:nvSpPr>
        <p:spPr>
          <a:xfrm>
            <a:off x="6172200" y="1825625"/>
            <a:ext cx="5181600" cy="3868039"/>
          </a:xfrm>
        </p:spPr>
        <p:txBody>
          <a:bodyPr>
            <a:noAutofit/>
          </a:bodyPr>
          <a:lstStyle>
            <a:lvl1pPr>
              <a:buClr>
                <a:srgbClr val="4696D2"/>
              </a:buClr>
              <a:defRPr>
                <a:solidFill>
                  <a:schemeClr val="tx1">
                    <a:lumMod val="95000"/>
                    <a:lumOff val="5000"/>
                  </a:schemeClr>
                </a:solidFill>
              </a:defRPr>
            </a:lvl1pPr>
            <a:lvl2pPr>
              <a:buClr>
                <a:srgbClr val="4696D2"/>
              </a:buClr>
              <a:defRPr>
                <a:solidFill>
                  <a:schemeClr val="tx1">
                    <a:lumMod val="95000"/>
                    <a:lumOff val="5000"/>
                  </a:schemeClr>
                </a:solidFill>
              </a:defRPr>
            </a:lvl2pPr>
            <a:lvl3pPr>
              <a:buClr>
                <a:srgbClr val="4696D2"/>
              </a:buClr>
              <a:defRPr>
                <a:solidFill>
                  <a:schemeClr val="tx1">
                    <a:lumMod val="95000"/>
                    <a:lumOff val="5000"/>
                  </a:schemeClr>
                </a:solidFill>
              </a:defRPr>
            </a:lvl3pPr>
            <a:lvl4pPr>
              <a:lnSpc>
                <a:spcPct val="120000"/>
              </a:lnSpc>
              <a:buClr>
                <a:srgbClr val="4696D2"/>
              </a:buClr>
              <a:defRPr>
                <a:solidFill>
                  <a:schemeClr val="tx1">
                    <a:lumMod val="95000"/>
                    <a:lumOff val="5000"/>
                  </a:schemeClr>
                </a:solidFill>
              </a:defRPr>
            </a:lvl4pPr>
            <a:lvl5pPr>
              <a:buClr>
                <a:srgbClr val="4696D2"/>
              </a:buCl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logo&#10;&#10;Description automatically generated">
            <a:extLst>
              <a:ext uri="{FF2B5EF4-FFF2-40B4-BE49-F238E27FC236}">
                <a16:creationId xmlns:a16="http://schemas.microsoft.com/office/drawing/2014/main" id="{74FF8162-A65E-0F60-1590-5CD1A5FE307F}"/>
              </a:ext>
            </a:extLst>
          </p:cNvPr>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29985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82E5E-A7CF-C24C-B23A-2EBEC8CBE44E}"/>
              </a:ext>
            </a:extLst>
          </p:cNvPr>
          <p:cNvSpPr/>
          <p:nvPr userDrawn="1"/>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9C175-2B9E-9242-A955-2C120910C2DF}"/>
              </a:ext>
            </a:extLst>
          </p:cNvPr>
          <p:cNvSpPr>
            <a:spLocks noGrp="1"/>
          </p:cNvSpPr>
          <p:nvPr>
            <p:ph type="title"/>
          </p:nvPr>
        </p:nvSpPr>
        <p:spPr>
          <a:xfrm>
            <a:off x="839788" y="123873"/>
            <a:ext cx="10515600" cy="1325563"/>
          </a:xfrm>
        </p:spPr>
        <p:txBody>
          <a:bodyPr>
            <a:normAutofit/>
          </a:bodyPr>
          <a:lstStyle>
            <a:lvl1pPr>
              <a:defRPr sz="2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E0972D8-52C0-8E48-8EBF-B677335AE812}"/>
              </a:ext>
            </a:extLst>
          </p:cNvPr>
          <p:cNvSpPr>
            <a:spLocks noGrp="1"/>
          </p:cNvSpPr>
          <p:nvPr>
            <p:ph type="body" idx="1"/>
          </p:nvPr>
        </p:nvSpPr>
        <p:spPr>
          <a:xfrm>
            <a:off x="839788" y="1681163"/>
            <a:ext cx="5157787" cy="823912"/>
          </a:xfrm>
        </p:spPr>
        <p:txBody>
          <a:bodyPr anchor="ctr"/>
          <a:lstStyle>
            <a:lvl1pPr marL="0" indent="0">
              <a:buNone/>
              <a:defRPr sz="2400" b="1">
                <a:solidFill>
                  <a:srgbClr val="4696D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ACDAB87-203D-C14A-9EC0-703250E7876C}"/>
              </a:ext>
            </a:extLst>
          </p:cNvPr>
          <p:cNvSpPr>
            <a:spLocks noGrp="1"/>
          </p:cNvSpPr>
          <p:nvPr>
            <p:ph sz="half" idx="2"/>
          </p:nvPr>
        </p:nvSpPr>
        <p:spPr>
          <a:xfrm>
            <a:off x="839788" y="2505075"/>
            <a:ext cx="5157787" cy="32617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62F6788-7030-114C-9747-3BCD5B8799BE}"/>
              </a:ext>
            </a:extLst>
          </p:cNvPr>
          <p:cNvSpPr>
            <a:spLocks noGrp="1"/>
          </p:cNvSpPr>
          <p:nvPr>
            <p:ph type="body" sz="quarter" idx="3"/>
          </p:nvPr>
        </p:nvSpPr>
        <p:spPr>
          <a:xfrm>
            <a:off x="6172200" y="1681163"/>
            <a:ext cx="5183188" cy="823912"/>
          </a:xfrm>
        </p:spPr>
        <p:txBody>
          <a:bodyPr anchor="ctr"/>
          <a:lstStyle>
            <a:lvl1pPr marL="0" indent="0">
              <a:buNone/>
              <a:defRPr sz="2400" b="1">
                <a:solidFill>
                  <a:srgbClr val="4696D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8E87F40-6ED1-474D-BBD2-AF5E746CF70E}"/>
              </a:ext>
            </a:extLst>
          </p:cNvPr>
          <p:cNvSpPr>
            <a:spLocks noGrp="1"/>
          </p:cNvSpPr>
          <p:nvPr>
            <p:ph sz="quarter" idx="4"/>
          </p:nvPr>
        </p:nvSpPr>
        <p:spPr>
          <a:xfrm>
            <a:off x="6172200" y="2505075"/>
            <a:ext cx="5183188" cy="3261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logo&#10;&#10;Description automatically generated">
            <a:extLst>
              <a:ext uri="{FF2B5EF4-FFF2-40B4-BE49-F238E27FC236}">
                <a16:creationId xmlns:a16="http://schemas.microsoft.com/office/drawing/2014/main" id="{BD4A4FC4-97D0-1B72-E907-4DBAC931AAC2}"/>
              </a:ext>
            </a:extLst>
          </p:cNvPr>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318420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FE05F-5DA4-2943-8488-1A9B890F2AD6}"/>
              </a:ext>
            </a:extLst>
          </p:cNvPr>
          <p:cNvSpPr/>
          <p:nvPr/>
        </p:nvSpPr>
        <p:spPr>
          <a:xfrm>
            <a:off x="0" y="0"/>
            <a:ext cx="3327400" cy="6857999"/>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114B8-FACD-F745-8739-26E8B7C803F9}"/>
              </a:ext>
            </a:extLst>
          </p:cNvPr>
          <p:cNvSpPr>
            <a:spLocks noGrp="1"/>
          </p:cNvSpPr>
          <p:nvPr>
            <p:ph type="title"/>
          </p:nvPr>
        </p:nvSpPr>
        <p:spPr>
          <a:xfrm>
            <a:off x="226203" y="2515394"/>
            <a:ext cx="2874993" cy="1325563"/>
          </a:xfrm>
        </p:spPr>
        <p:txBody>
          <a:bodyPr>
            <a:noAutofit/>
          </a:bodyPr>
          <a:lstStyle>
            <a:lvl1pPr algn="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C2062405-54AB-9A4B-A687-DF0022E5686F}"/>
              </a:ext>
            </a:extLst>
          </p:cNvPr>
          <p:cNvSpPr>
            <a:spLocks noGrp="1"/>
          </p:cNvSpPr>
          <p:nvPr>
            <p:ph idx="1"/>
          </p:nvPr>
        </p:nvSpPr>
        <p:spPr>
          <a:xfrm>
            <a:off x="4274288" y="1255257"/>
            <a:ext cx="7097619" cy="4351338"/>
          </a:xfrm>
        </p:spPr>
        <p:txBody>
          <a:bodyPr numCol="1" anchor="ctr" anchorCtr="0"/>
          <a:lstStyle>
            <a:lvl1pPr>
              <a:lnSpc>
                <a:spcPct val="100000"/>
              </a:lnSpc>
              <a:buClr>
                <a:srgbClr val="4696D2"/>
              </a:buClr>
              <a:defRPr>
                <a:solidFill>
                  <a:schemeClr val="tx1">
                    <a:lumMod val="95000"/>
                    <a:lumOff val="5000"/>
                  </a:schemeClr>
                </a:solidFill>
              </a:defRPr>
            </a:lvl1pPr>
            <a:lvl2pPr>
              <a:lnSpc>
                <a:spcPct val="100000"/>
              </a:lnSpc>
              <a:buClr>
                <a:srgbClr val="4696D2"/>
              </a:buClr>
              <a:defRPr>
                <a:solidFill>
                  <a:schemeClr val="tx1">
                    <a:lumMod val="95000"/>
                    <a:lumOff val="5000"/>
                  </a:schemeClr>
                </a:solidFill>
              </a:defRPr>
            </a:lvl2pPr>
            <a:lvl3pPr>
              <a:lnSpc>
                <a:spcPct val="100000"/>
              </a:lnSpc>
              <a:buClr>
                <a:srgbClr val="4696D2"/>
              </a:buClr>
              <a:defRPr>
                <a:solidFill>
                  <a:schemeClr val="tx1">
                    <a:lumMod val="95000"/>
                    <a:lumOff val="5000"/>
                  </a:schemeClr>
                </a:solidFill>
              </a:defRPr>
            </a:lvl3pPr>
            <a:lvl4pPr>
              <a:lnSpc>
                <a:spcPct val="100000"/>
              </a:lnSpc>
              <a:buClr>
                <a:srgbClr val="4696D2"/>
              </a:buClr>
              <a:defRPr>
                <a:solidFill>
                  <a:schemeClr val="tx1">
                    <a:lumMod val="95000"/>
                    <a:lumOff val="5000"/>
                  </a:schemeClr>
                </a:solidFill>
              </a:defRPr>
            </a:lvl4pPr>
            <a:lvl5pPr>
              <a:lnSpc>
                <a:spcPct val="100000"/>
              </a:lnSpc>
              <a:buClr>
                <a:srgbClr val="4696D2"/>
              </a:buCl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picture containing logo&#10;&#10;Description automatically generated">
            <a:extLst>
              <a:ext uri="{FF2B5EF4-FFF2-40B4-BE49-F238E27FC236}">
                <a16:creationId xmlns:a16="http://schemas.microsoft.com/office/drawing/2014/main" id="{4F246641-F973-D5F7-CE60-330E877C8AA6}"/>
              </a:ext>
            </a:extLst>
          </p:cNvPr>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612197" y="6146800"/>
            <a:ext cx="1759710" cy="369539"/>
          </a:xfrm>
          <a:prstGeom prst="rect">
            <a:avLst/>
          </a:prstGeom>
        </p:spPr>
      </p:pic>
    </p:spTree>
    <p:extLst>
      <p:ext uri="{BB962C8B-B14F-4D97-AF65-F5344CB8AC3E}">
        <p14:creationId xmlns:p14="http://schemas.microsoft.com/office/powerpoint/2010/main" val="133890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2EE60-BB10-2F4C-9650-DA00764F5DB6}"/>
              </a:ext>
            </a:extLst>
          </p:cNvPr>
          <p:cNvSpPr/>
          <p:nvPr/>
        </p:nvSpPr>
        <p:spPr>
          <a:xfrm>
            <a:off x="0" y="0"/>
            <a:ext cx="7966895" cy="6877515"/>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114B8-FACD-F745-8739-26E8B7C803F9}"/>
              </a:ext>
            </a:extLst>
          </p:cNvPr>
          <p:cNvSpPr>
            <a:spLocks noGrp="1"/>
          </p:cNvSpPr>
          <p:nvPr>
            <p:ph type="title"/>
          </p:nvPr>
        </p:nvSpPr>
        <p:spPr>
          <a:xfrm>
            <a:off x="757667" y="1152421"/>
            <a:ext cx="4923765" cy="1325563"/>
          </a:xfrm>
        </p:spPr>
        <p:txBody>
          <a:bodyPr>
            <a:no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9BE13CD8-B227-A641-9B5D-930D0F3F9623}"/>
              </a:ext>
            </a:extLst>
          </p:cNvPr>
          <p:cNvSpPr>
            <a:spLocks noGrp="1"/>
          </p:cNvSpPr>
          <p:nvPr>
            <p:ph idx="1"/>
          </p:nvPr>
        </p:nvSpPr>
        <p:spPr>
          <a:xfrm>
            <a:off x="757667" y="2550275"/>
            <a:ext cx="4923765" cy="3427831"/>
          </a:xfrm>
          <a:prstGeom prst="rect">
            <a:avLst/>
          </a:prstGeom>
        </p:spPr>
        <p:txBody>
          <a:bodyPr vert="horz" lIns="91440" tIns="45720" rIns="91440" bIns="45720" rtlCol="0">
            <a:normAutofit/>
          </a:bodyPr>
          <a:lstStyle>
            <a:lvl1pPr>
              <a:buClr>
                <a:srgbClr val="4696D2"/>
              </a:buClr>
              <a:defRPr>
                <a:solidFill>
                  <a:schemeClr val="bg1"/>
                </a:solidFill>
              </a:defRPr>
            </a:lvl1pPr>
            <a:lvl2pPr>
              <a:buClr>
                <a:srgbClr val="4696D2"/>
              </a:buClr>
              <a:defRPr>
                <a:solidFill>
                  <a:schemeClr val="bg1"/>
                </a:solidFill>
              </a:defRPr>
            </a:lvl2pPr>
            <a:lvl3pPr>
              <a:buClr>
                <a:srgbClr val="4696D2"/>
              </a:buClr>
              <a:defRPr>
                <a:solidFill>
                  <a:schemeClr val="bg1"/>
                </a:solidFill>
              </a:defRPr>
            </a:lvl3pPr>
            <a:lvl4pPr>
              <a:buClr>
                <a:srgbClr val="4696D2"/>
              </a:buClr>
              <a:defRPr>
                <a:solidFill>
                  <a:schemeClr val="bg1"/>
                </a:solidFill>
              </a:defRPr>
            </a:lvl4pPr>
            <a:lvl5pPr>
              <a:buClr>
                <a:srgbClr val="4696D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D81483C9-6F13-0F46-BF9D-65B7980A797D}"/>
              </a:ext>
            </a:extLst>
          </p:cNvPr>
          <p:cNvSpPr/>
          <p:nvPr/>
        </p:nvSpPr>
        <p:spPr>
          <a:xfrm>
            <a:off x="6900076" y="1598753"/>
            <a:ext cx="3648973" cy="366049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
            <a:extLst>
              <a:ext uri="{FF2B5EF4-FFF2-40B4-BE49-F238E27FC236}">
                <a16:creationId xmlns:a16="http://schemas.microsoft.com/office/drawing/2014/main" id="{5812E02D-8366-3144-9462-D2A34A87C563}"/>
              </a:ext>
            </a:extLst>
          </p:cNvPr>
          <p:cNvSpPr>
            <a:spLocks noGrp="1"/>
          </p:cNvSpPr>
          <p:nvPr>
            <p:ph type="pic" idx="10"/>
          </p:nvPr>
        </p:nvSpPr>
        <p:spPr>
          <a:xfrm>
            <a:off x="6900075" y="1598753"/>
            <a:ext cx="3648974" cy="3660494"/>
          </a:xfrm>
          <a:ln w="635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6" name="Picture 5" descr="A picture containing logo&#10;&#10;Description automatically generated">
            <a:extLst>
              <a:ext uri="{FF2B5EF4-FFF2-40B4-BE49-F238E27FC236}">
                <a16:creationId xmlns:a16="http://schemas.microsoft.com/office/drawing/2014/main" id="{EBF232B7-632F-6C0B-9E51-1B5B8F4EA4AF}"/>
              </a:ext>
            </a:extLst>
          </p:cNvPr>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612197" y="6146800"/>
            <a:ext cx="1759710" cy="369539"/>
          </a:xfrm>
          <a:prstGeom prst="rect">
            <a:avLst/>
          </a:prstGeom>
        </p:spPr>
      </p:pic>
    </p:spTree>
    <p:extLst>
      <p:ext uri="{BB962C8B-B14F-4D97-AF65-F5344CB8AC3E}">
        <p14:creationId xmlns:p14="http://schemas.microsoft.com/office/powerpoint/2010/main" val="205011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D68E55-F78B-0140-996D-F949A4EBD2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A2802E-69E4-5342-B9B4-A87FD2C137F0}"/>
              </a:ext>
            </a:extLst>
          </p:cNvPr>
          <p:cNvSpPr>
            <a:spLocks noGrp="1"/>
          </p:cNvSpPr>
          <p:nvPr>
            <p:ph type="body" idx="1"/>
          </p:nvPr>
        </p:nvSpPr>
        <p:spPr>
          <a:xfrm>
            <a:off x="838200" y="1825625"/>
            <a:ext cx="10515600" cy="39046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1212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1" r:id="rId4"/>
    <p:sldLayoutId id="2147483690" r:id="rId5"/>
    <p:sldLayoutId id="2147483664" r:id="rId6"/>
    <p:sldLayoutId id="2147483665" r:id="rId7"/>
    <p:sldLayoutId id="2147483666" r:id="rId8"/>
    <p:sldLayoutId id="2147483667" r:id="rId9"/>
    <p:sldLayoutId id="2147483669" r:id="rId10"/>
    <p:sldLayoutId id="2147483692" r:id="rId11"/>
    <p:sldLayoutId id="2147483668" r:id="rId12"/>
    <p:sldLayoutId id="2147483695" r:id="rId13"/>
    <p:sldLayoutId id="2147483694" r:id="rId14"/>
    <p:sldLayoutId id="2147483696" r:id="rId15"/>
    <p:sldLayoutId id="2147483697" r:id="rId16"/>
    <p:sldLayoutId id="2147483698" r:id="rId17"/>
    <p:sldLayoutId id="2147483699" r:id="rId18"/>
    <p:sldLayoutId id="2147483670" r:id="rId19"/>
    <p:sldLayoutId id="214748369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i="0" kern="1200">
          <a:solidFill>
            <a:srgbClr val="25408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200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180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hosa.org/workshops/" TargetMode="External"/><Relationship Id="rId2" Type="http://schemas.openxmlformats.org/officeDocument/2006/relationships/hyperlink" Target="https://www.youtube.com/watch?v=Hwrx-xHMf8U" TargetMode="External"/><Relationship Id="rId1" Type="http://schemas.openxmlformats.org/officeDocument/2006/relationships/slideLayout" Target="../slideLayouts/slideLayout2.xml"/><Relationship Id="rId4" Type="http://schemas.openxmlformats.org/officeDocument/2006/relationships/hyperlink" Target="https://hosa.org/exp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Autofit/>
          </a:bodyPr>
          <a:lstStyle/>
          <a:p>
            <a:r>
              <a:rPr lang="en-US" sz="6600" dirty="0"/>
              <a:t>Building Laboratory Medicine Advocates</a:t>
            </a:r>
            <a:endParaRPr lang="en-US" sz="4000" b="0" dirty="0"/>
          </a:p>
        </p:txBody>
      </p:sp>
      <p:sp>
        <p:nvSpPr>
          <p:cNvPr id="3" name="Content Placeholder 2"/>
          <p:cNvSpPr>
            <a:spLocks noGrp="1"/>
          </p:cNvSpPr>
          <p:nvPr>
            <p:ph type="subTitle" idx="1"/>
          </p:nvPr>
        </p:nvSpPr>
        <p:spPr>
          <a:xfrm>
            <a:off x="876299" y="5730239"/>
            <a:ext cx="10570029" cy="995680"/>
          </a:xfrm>
        </p:spPr>
        <p:txBody>
          <a:bodyPr>
            <a:noAutofit/>
          </a:bodyPr>
          <a:lstStyle/>
          <a:p>
            <a:r>
              <a:rPr lang="en-US" sz="2400" b="1" dirty="0">
                <a:latin typeface="Arial"/>
                <a:cs typeface="Arial"/>
              </a:rPr>
              <a:t>Jim Payne, MS, AHI (AMT), CPT (NHA)</a:t>
            </a:r>
            <a:br>
              <a:rPr lang="en-US" sz="2400" b="1" dirty="0">
                <a:latin typeface="Arial"/>
                <a:cs typeface="Arial"/>
              </a:rPr>
            </a:br>
            <a:r>
              <a:rPr lang="en-US" sz="1600" dirty="0"/>
              <a:t>ASCP Workforce Steering Committee, Subcommittee on Improving Visibility to High School Students Report</a:t>
            </a:r>
            <a:endParaRPr lang="en-US" sz="2400" dirty="0"/>
          </a:p>
        </p:txBody>
      </p:sp>
    </p:spTree>
    <p:extLst>
      <p:ext uri="{BB962C8B-B14F-4D97-AF65-F5344CB8AC3E}">
        <p14:creationId xmlns:p14="http://schemas.microsoft.com/office/powerpoint/2010/main" val="324274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5470-50E3-158B-CCD3-DFF7E1346C88}"/>
              </a:ext>
            </a:extLst>
          </p:cNvPr>
          <p:cNvSpPr>
            <a:spLocks noGrp="1"/>
          </p:cNvSpPr>
          <p:nvPr>
            <p:ph type="title"/>
          </p:nvPr>
        </p:nvSpPr>
        <p:spPr/>
        <p:txBody>
          <a:bodyPr/>
          <a:lstStyle/>
          <a:p>
            <a:r>
              <a:rPr lang="en-US" dirty="0"/>
              <a:t>Reaching Out To Start Career Exploration </a:t>
            </a:r>
          </a:p>
        </p:txBody>
      </p:sp>
      <p:pic>
        <p:nvPicPr>
          <p:cNvPr id="4" name="Google Shape;216;p9" descr="Businessman cheering two hands">
            <a:extLst>
              <a:ext uri="{FF2B5EF4-FFF2-40B4-BE49-F238E27FC236}">
                <a16:creationId xmlns:a16="http://schemas.microsoft.com/office/drawing/2014/main" id="{AC3CBC49-A97A-6AC2-AE24-AC4C86C43B8D}"/>
              </a:ext>
            </a:extLst>
          </p:cNvPr>
          <p:cNvPicPr preferRelativeResize="0"/>
          <p:nvPr/>
        </p:nvPicPr>
        <p:blipFill rotWithShape="1">
          <a:blip r:embed="rId3" cstate="screen">
            <a:extLst>
              <a:ext uri="{28A0092B-C50C-407E-A947-70E740481C1C}">
                <a14:useLocalDpi xmlns:a14="http://schemas.microsoft.com/office/drawing/2010/main"/>
              </a:ext>
            </a:extLst>
          </a:blip>
          <a:stretch/>
        </p:blipFill>
        <p:spPr>
          <a:xfrm>
            <a:off x="812104" y="1964366"/>
            <a:ext cx="1276454" cy="3868039"/>
          </a:xfrm>
          <a:prstGeom prst="rect">
            <a:avLst/>
          </a:prstGeom>
          <a:noFill/>
          <a:ln>
            <a:noFill/>
          </a:ln>
        </p:spPr>
      </p:pic>
      <p:graphicFrame>
        <p:nvGraphicFramePr>
          <p:cNvPr id="5" name="Diagram 4">
            <a:extLst>
              <a:ext uri="{FF2B5EF4-FFF2-40B4-BE49-F238E27FC236}">
                <a16:creationId xmlns:a16="http://schemas.microsoft.com/office/drawing/2014/main" id="{92D98192-9EF8-8678-2F87-2D4B96AED9B7}"/>
              </a:ext>
            </a:extLst>
          </p:cNvPr>
          <p:cNvGraphicFramePr/>
          <p:nvPr>
            <p:extLst>
              <p:ext uri="{D42A27DB-BD31-4B8C-83A1-F6EECF244321}">
                <p14:modId xmlns:p14="http://schemas.microsoft.com/office/powerpoint/2010/main" val="3795294791"/>
              </p:ext>
            </p:extLst>
          </p:nvPr>
        </p:nvGraphicFramePr>
        <p:xfrm>
          <a:off x="1608046" y="1025595"/>
          <a:ext cx="9817622" cy="54932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881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14FE-88E9-28E0-7E1B-06F6F5902F3A}"/>
              </a:ext>
            </a:extLst>
          </p:cNvPr>
          <p:cNvSpPr>
            <a:spLocks noGrp="1"/>
          </p:cNvSpPr>
          <p:nvPr>
            <p:ph type="title"/>
          </p:nvPr>
        </p:nvSpPr>
        <p:spPr/>
        <p:txBody>
          <a:bodyPr/>
          <a:lstStyle/>
          <a:p>
            <a:r>
              <a:rPr lang="en-US" dirty="0"/>
              <a:t>Level 2 Building Advocates</a:t>
            </a:r>
          </a:p>
        </p:txBody>
      </p:sp>
      <p:sp>
        <p:nvSpPr>
          <p:cNvPr id="3" name="Content Placeholder 2">
            <a:extLst>
              <a:ext uri="{FF2B5EF4-FFF2-40B4-BE49-F238E27FC236}">
                <a16:creationId xmlns:a16="http://schemas.microsoft.com/office/drawing/2014/main" id="{55C7F790-A75F-9AC6-A592-CA42FBDB7239}"/>
              </a:ext>
            </a:extLst>
          </p:cNvPr>
          <p:cNvSpPr>
            <a:spLocks noGrp="1"/>
          </p:cNvSpPr>
          <p:nvPr>
            <p:ph idx="1"/>
          </p:nvPr>
        </p:nvSpPr>
        <p:spPr/>
        <p:txBody>
          <a:bodyPr>
            <a:normAutofit lnSpcReduction="10000"/>
          </a:bodyPr>
          <a:lstStyle/>
          <a:p>
            <a:pPr marL="0" indent="0">
              <a:buNone/>
            </a:pPr>
            <a:r>
              <a:rPr lang="en-US" b="1" dirty="0">
                <a:effectLst/>
                <a:latin typeface="Helvetica" pitchFamily="2" charset="0"/>
              </a:rPr>
              <a:t>How Can Medical Labs Promote Laboratory Medicine Careers</a:t>
            </a:r>
          </a:p>
          <a:p>
            <a:pPr marL="0" indent="0">
              <a:buNone/>
            </a:pPr>
            <a:r>
              <a:rPr lang="en-US" b="1" dirty="0">
                <a:solidFill>
                  <a:srgbClr val="00A493"/>
                </a:solidFill>
              </a:rPr>
              <a:t>Student Outreach</a:t>
            </a:r>
          </a:p>
          <a:p>
            <a:r>
              <a:rPr lang="en-US" dirty="0"/>
              <a:t>Go onto local/regional district websites to contact high school counselors, science teacher or administrators to request to do a guest speaker experience for their students. </a:t>
            </a:r>
            <a:r>
              <a:rPr lang="en-US" i="1" dirty="0"/>
              <a:t>Your target audience should be primarily 9th-11th grade.</a:t>
            </a:r>
          </a:p>
          <a:p>
            <a:r>
              <a:rPr lang="en-US" dirty="0"/>
              <a:t>Recruit a lab staff member to join ASCP's Career Ambassadors. They will get all of the materials they need to do the experience.</a:t>
            </a:r>
          </a:p>
          <a:p>
            <a:endParaRPr lang="en-US" dirty="0"/>
          </a:p>
        </p:txBody>
      </p:sp>
    </p:spTree>
    <p:extLst>
      <p:ext uri="{BB962C8B-B14F-4D97-AF65-F5344CB8AC3E}">
        <p14:creationId xmlns:p14="http://schemas.microsoft.com/office/powerpoint/2010/main" val="268326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F606-1D8E-FE15-F230-1E03DF459B09}"/>
              </a:ext>
            </a:extLst>
          </p:cNvPr>
          <p:cNvSpPr>
            <a:spLocks noGrp="1"/>
          </p:cNvSpPr>
          <p:nvPr>
            <p:ph type="title"/>
          </p:nvPr>
        </p:nvSpPr>
        <p:spPr/>
        <p:txBody>
          <a:bodyPr/>
          <a:lstStyle/>
          <a:p>
            <a:r>
              <a:rPr lang="en-US" sz="2800" dirty="0">
                <a:effectLst>
                  <a:outerShdw blurRad="38100" dist="38100" dir="2700000" algn="tl">
                    <a:srgbClr val="000000">
                      <a:alpha val="43137"/>
                    </a:srgbClr>
                  </a:outerShdw>
                </a:effectLst>
              </a:rPr>
              <a:t>Building Laboratory Medicine Advocates</a:t>
            </a:r>
            <a:endParaRPr lang="en-US" dirty="0"/>
          </a:p>
        </p:txBody>
      </p:sp>
      <p:graphicFrame>
        <p:nvGraphicFramePr>
          <p:cNvPr id="5" name="Content Placeholder 4">
            <a:extLst>
              <a:ext uri="{FF2B5EF4-FFF2-40B4-BE49-F238E27FC236}">
                <a16:creationId xmlns:a16="http://schemas.microsoft.com/office/drawing/2014/main" id="{A00DD662-2F90-0B77-4F17-6D65B5E5B3E2}"/>
              </a:ext>
            </a:extLst>
          </p:cNvPr>
          <p:cNvGraphicFramePr>
            <a:graphicFrameLocks noGrp="1"/>
          </p:cNvGraphicFramePr>
          <p:nvPr>
            <p:ph idx="1"/>
            <p:extLst>
              <p:ext uri="{D42A27DB-BD31-4B8C-83A1-F6EECF244321}">
                <p14:modId xmlns:p14="http://schemas.microsoft.com/office/powerpoint/2010/main" val="3570350334"/>
              </p:ext>
            </p:extLst>
          </p:nvPr>
        </p:nvGraphicFramePr>
        <p:xfrm>
          <a:off x="995098" y="2649913"/>
          <a:ext cx="5286450" cy="3681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Placeholder 10" descr="A group of people in lab coats&#10;&#10;AI-generated content may be incorrect.">
            <a:extLst>
              <a:ext uri="{FF2B5EF4-FFF2-40B4-BE49-F238E27FC236}">
                <a16:creationId xmlns:a16="http://schemas.microsoft.com/office/drawing/2014/main" id="{6C0F903A-132B-60A2-35F5-F8882ED82FA7}"/>
              </a:ext>
            </a:extLst>
          </p:cNvPr>
          <p:cNvPicPr>
            <a:picLocks noGrp="1" noChangeAspect="1"/>
          </p:cNvPicPr>
          <p:nvPr>
            <p:ph type="pic" idx="10"/>
          </p:nvPr>
        </p:nvPicPr>
        <p:blipFill>
          <a:blip r:embed="rId8" cstate="screen">
            <a:extLst>
              <a:ext uri="{28A0092B-C50C-407E-A947-70E740481C1C}">
                <a14:useLocalDpi xmlns:a14="http://schemas.microsoft.com/office/drawing/2010/main"/>
              </a:ext>
            </a:extLst>
          </a:blip>
          <a:srcRect/>
          <a:stretch>
            <a:fillRect/>
          </a:stretch>
        </p:blipFill>
        <p:spPr/>
      </p:pic>
      <p:sp>
        <p:nvSpPr>
          <p:cNvPr id="12" name="&quot;No&quot; Symbol 11">
            <a:extLst>
              <a:ext uri="{FF2B5EF4-FFF2-40B4-BE49-F238E27FC236}">
                <a16:creationId xmlns:a16="http://schemas.microsoft.com/office/drawing/2014/main" id="{7492BEB3-64E8-E9CF-F439-4E7CF63E554B}"/>
              </a:ext>
            </a:extLst>
          </p:cNvPr>
          <p:cNvSpPr/>
          <p:nvPr/>
        </p:nvSpPr>
        <p:spPr>
          <a:xfrm>
            <a:off x="3026588" y="4288989"/>
            <a:ext cx="1219471" cy="1219471"/>
          </a:xfrm>
          <a:prstGeom prst="noSmoking">
            <a:avLst/>
          </a:prstGeom>
          <a:solidFill>
            <a:schemeClr val="bg1">
              <a:alpha val="1961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134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C7BAB-1E3B-D947-0E51-4E23284314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2DB0A-1719-26F3-77B6-87F59D4B7ABE}"/>
              </a:ext>
            </a:extLst>
          </p:cNvPr>
          <p:cNvSpPr>
            <a:spLocks noGrp="1"/>
          </p:cNvSpPr>
          <p:nvPr>
            <p:ph type="title"/>
          </p:nvPr>
        </p:nvSpPr>
        <p:spPr/>
        <p:txBody>
          <a:bodyPr/>
          <a:lstStyle/>
          <a:p>
            <a:r>
              <a:rPr lang="en-US" dirty="0"/>
              <a:t>Level 2 Building Advocates</a:t>
            </a:r>
          </a:p>
        </p:txBody>
      </p:sp>
      <p:sp>
        <p:nvSpPr>
          <p:cNvPr id="3" name="Content Placeholder 2">
            <a:extLst>
              <a:ext uri="{FF2B5EF4-FFF2-40B4-BE49-F238E27FC236}">
                <a16:creationId xmlns:a16="http://schemas.microsoft.com/office/drawing/2014/main" id="{8B3D0969-06E8-E87B-7C16-00B25CEB88BE}"/>
              </a:ext>
            </a:extLst>
          </p:cNvPr>
          <p:cNvSpPr>
            <a:spLocks noGrp="1"/>
          </p:cNvSpPr>
          <p:nvPr>
            <p:ph idx="1"/>
          </p:nvPr>
        </p:nvSpPr>
        <p:spPr>
          <a:xfrm>
            <a:off x="4274288" y="478816"/>
            <a:ext cx="7097619" cy="5398717"/>
          </a:xfrm>
        </p:spPr>
        <p:txBody>
          <a:bodyPr>
            <a:normAutofit fontScale="77500" lnSpcReduction="20000"/>
          </a:bodyPr>
          <a:lstStyle/>
          <a:p>
            <a:pPr marL="0" indent="0">
              <a:buNone/>
            </a:pPr>
            <a:r>
              <a:rPr lang="en-US" b="1" dirty="0">
                <a:effectLst/>
                <a:latin typeface="Helvetica" pitchFamily="2" charset="0"/>
              </a:rPr>
              <a:t>Invite Students For A Field Trip To Your Lab</a:t>
            </a:r>
          </a:p>
          <a:p>
            <a:pPr marL="0" indent="0">
              <a:buNone/>
            </a:pPr>
            <a:r>
              <a:rPr lang="en-US" dirty="0"/>
              <a:t>With any of these field trips prepare your staff to cover key points about the career and to speak at a level that high school students can understand (minimal to no jargon). Preparation is key to getting the most bang for your buck.</a:t>
            </a:r>
          </a:p>
          <a:p>
            <a:pPr marL="0" indent="0">
              <a:buNone/>
            </a:pPr>
            <a:r>
              <a:rPr lang="en-US" b="1" dirty="0">
                <a:solidFill>
                  <a:srgbClr val="00A493"/>
                </a:solidFill>
              </a:rPr>
              <a:t>One Hour Field Trip:</a:t>
            </a:r>
          </a:p>
          <a:p>
            <a:pPr marL="0" indent="0">
              <a:buNone/>
            </a:pPr>
            <a:r>
              <a:rPr lang="en-US" dirty="0"/>
              <a:t>This type of field trip is going to be short and to the point. Try to have interesting things for students to see. This option should be used when the other two options are not available.</a:t>
            </a:r>
          </a:p>
          <a:p>
            <a:pPr marL="0" indent="0">
              <a:buNone/>
            </a:pPr>
            <a:r>
              <a:rPr lang="en-US" b="1" dirty="0">
                <a:solidFill>
                  <a:srgbClr val="00A493"/>
                </a:solidFill>
              </a:rPr>
              <a:t>Two - Three Hour Field Trip:</a:t>
            </a:r>
          </a:p>
          <a:p>
            <a:pPr marL="0" indent="0">
              <a:buNone/>
            </a:pPr>
            <a:r>
              <a:rPr lang="en-US" dirty="0"/>
              <a:t>Break up the students into smaller groups and have them spend at least 15 minutes in a section especially areas like anatomic pathology.</a:t>
            </a:r>
          </a:p>
          <a:p>
            <a:pPr marL="0" indent="0">
              <a:buNone/>
            </a:pPr>
            <a:r>
              <a:rPr lang="en-US" b="1" dirty="0">
                <a:solidFill>
                  <a:srgbClr val="00A493"/>
                </a:solidFill>
              </a:rPr>
              <a:t>All Day Field Trip:</a:t>
            </a:r>
          </a:p>
          <a:p>
            <a:pPr marL="0" indent="0">
              <a:buNone/>
            </a:pPr>
            <a:r>
              <a:rPr lang="en-US" dirty="0"/>
              <a:t>Create an experience that includes several hands on stations, a case study about a patient and how these tests being done are helping to diagnose and treat the patient. The goal is to help them see how lab medicine helps in patient care.</a:t>
            </a:r>
          </a:p>
        </p:txBody>
      </p:sp>
    </p:spTree>
    <p:extLst>
      <p:ext uri="{BB962C8B-B14F-4D97-AF65-F5344CB8AC3E}">
        <p14:creationId xmlns:p14="http://schemas.microsoft.com/office/powerpoint/2010/main" val="907554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77A4F-1727-4A3D-AB42-D95ED8CF88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CD383-C3D6-A615-9908-A8DCDF0F61A9}"/>
              </a:ext>
            </a:extLst>
          </p:cNvPr>
          <p:cNvSpPr>
            <a:spLocks noGrp="1"/>
          </p:cNvSpPr>
          <p:nvPr>
            <p:ph type="title"/>
          </p:nvPr>
        </p:nvSpPr>
        <p:spPr/>
        <p:txBody>
          <a:bodyPr/>
          <a:lstStyle/>
          <a:p>
            <a:r>
              <a:rPr lang="en-US" dirty="0"/>
              <a:t>Level 2 Building Advocates</a:t>
            </a:r>
          </a:p>
        </p:txBody>
      </p:sp>
      <p:sp>
        <p:nvSpPr>
          <p:cNvPr id="3" name="Content Placeholder 2">
            <a:extLst>
              <a:ext uri="{FF2B5EF4-FFF2-40B4-BE49-F238E27FC236}">
                <a16:creationId xmlns:a16="http://schemas.microsoft.com/office/drawing/2014/main" id="{CDEECD65-481B-1343-C2C3-EB51F790E9B9}"/>
              </a:ext>
            </a:extLst>
          </p:cNvPr>
          <p:cNvSpPr>
            <a:spLocks noGrp="1"/>
          </p:cNvSpPr>
          <p:nvPr>
            <p:ph idx="1"/>
          </p:nvPr>
        </p:nvSpPr>
        <p:spPr>
          <a:xfrm>
            <a:off x="4274288" y="478816"/>
            <a:ext cx="7097619" cy="5398717"/>
          </a:xfrm>
        </p:spPr>
        <p:txBody>
          <a:bodyPr>
            <a:normAutofit/>
          </a:bodyPr>
          <a:lstStyle/>
          <a:p>
            <a:pPr marL="0" indent="0">
              <a:buNone/>
            </a:pPr>
            <a:r>
              <a:rPr lang="en-US" b="1" dirty="0">
                <a:effectLst/>
                <a:latin typeface="Helvetica" pitchFamily="2" charset="0"/>
              </a:rPr>
              <a:t>Shadow Experiences</a:t>
            </a:r>
          </a:p>
          <a:p>
            <a:pPr marL="0" indent="0">
              <a:buNone/>
            </a:pPr>
            <a:r>
              <a:rPr lang="en-US" dirty="0">
                <a:effectLst/>
                <a:latin typeface="Helvetica" pitchFamily="2" charset="0"/>
              </a:rPr>
              <a:t>Invite interested students to do a 2-8 hours shadow experience where the student only watches the lab staff do their job. Prepare your staff to be ready to engage the student with discussing what they are doing and why. It would be a good idea for the student to have a packet where they can take notes. If something interesting comes into that section of the lab, take advantage of this teachable moment and bring the student.</a:t>
            </a:r>
          </a:p>
        </p:txBody>
      </p:sp>
    </p:spTree>
    <p:extLst>
      <p:ext uri="{BB962C8B-B14F-4D97-AF65-F5344CB8AC3E}">
        <p14:creationId xmlns:p14="http://schemas.microsoft.com/office/powerpoint/2010/main" val="3366709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9D30-841A-F67E-9EFB-FF3D367D0632}"/>
              </a:ext>
            </a:extLst>
          </p:cNvPr>
          <p:cNvSpPr>
            <a:spLocks noGrp="1"/>
          </p:cNvSpPr>
          <p:nvPr>
            <p:ph type="title"/>
          </p:nvPr>
        </p:nvSpPr>
        <p:spPr/>
        <p:txBody>
          <a:bodyPr/>
          <a:lstStyle/>
          <a:p>
            <a:r>
              <a:rPr lang="en-US" dirty="0"/>
              <a:t>Conference Workshops and/or Expos</a:t>
            </a:r>
          </a:p>
        </p:txBody>
      </p:sp>
      <p:sp>
        <p:nvSpPr>
          <p:cNvPr id="3" name="Content Placeholder 2">
            <a:extLst>
              <a:ext uri="{FF2B5EF4-FFF2-40B4-BE49-F238E27FC236}">
                <a16:creationId xmlns:a16="http://schemas.microsoft.com/office/drawing/2014/main" id="{74738916-730A-F92B-1951-53BCE28F97C3}"/>
              </a:ext>
            </a:extLst>
          </p:cNvPr>
          <p:cNvSpPr>
            <a:spLocks noGrp="1"/>
          </p:cNvSpPr>
          <p:nvPr>
            <p:ph idx="1"/>
          </p:nvPr>
        </p:nvSpPr>
        <p:spPr>
          <a:xfrm>
            <a:off x="838200" y="1825625"/>
            <a:ext cx="5511800" cy="3914538"/>
          </a:xfrm>
        </p:spPr>
        <p:txBody>
          <a:bodyPr>
            <a:normAutofit fontScale="92500" lnSpcReduction="10000"/>
          </a:bodyPr>
          <a:lstStyle/>
          <a:p>
            <a:pPr marL="0" indent="0">
              <a:buNone/>
            </a:pPr>
            <a:r>
              <a:rPr lang="en-US" sz="3100" b="1" dirty="0">
                <a:solidFill>
                  <a:srgbClr val="00A493"/>
                </a:solidFill>
              </a:rPr>
              <a:t>Hands On Experiences</a:t>
            </a:r>
          </a:p>
          <a:p>
            <a:pPr marL="0" indent="0">
              <a:buNone/>
            </a:pPr>
            <a:r>
              <a:rPr lang="en-US" sz="1800" dirty="0" err="1"/>
              <a:t>NextPo</a:t>
            </a:r>
            <a:r>
              <a:rPr lang="en-US" sz="1800" dirty="0"/>
              <a:t> to Go: </a:t>
            </a:r>
            <a:r>
              <a:rPr lang="en-US" sz="1800" dirty="0">
                <a:hlinkClick r:id="rId2"/>
              </a:rPr>
              <a:t>https://www.youtube.com/watch?v=Hwrx-xHMf8U</a:t>
            </a:r>
            <a:endParaRPr lang="en-US" sz="1800" dirty="0"/>
          </a:p>
          <a:p>
            <a:pPr marL="0" indent="0">
              <a:buNone/>
            </a:pPr>
            <a:endParaRPr lang="en-US" b="1" dirty="0">
              <a:solidFill>
                <a:srgbClr val="00A493"/>
              </a:solidFill>
            </a:endParaRPr>
          </a:p>
          <a:p>
            <a:pPr marL="0" indent="0">
              <a:buNone/>
            </a:pPr>
            <a:r>
              <a:rPr lang="en-US" sz="3100" b="1" dirty="0">
                <a:solidFill>
                  <a:srgbClr val="00A493"/>
                </a:solidFill>
              </a:rPr>
              <a:t>HOSA Conference</a:t>
            </a:r>
          </a:p>
          <a:p>
            <a:pPr marL="0" indent="0">
              <a:buNone/>
            </a:pPr>
            <a:r>
              <a:rPr lang="en-US" sz="1600" dirty="0"/>
              <a:t>HOSA International Leadership Conference</a:t>
            </a:r>
          </a:p>
          <a:p>
            <a:pPr marL="0" indent="0">
              <a:buNone/>
            </a:pPr>
            <a:r>
              <a:rPr lang="en-US" sz="1800" b="1" i="1" dirty="0">
                <a:solidFill>
                  <a:srgbClr val="25408F"/>
                </a:solidFill>
              </a:rPr>
              <a:t>June 18-21 in Nashville, Tennessee</a:t>
            </a:r>
          </a:p>
          <a:p>
            <a:pPr marL="0" indent="0">
              <a:buNone/>
            </a:pPr>
            <a:r>
              <a:rPr lang="en-US" sz="1800" dirty="0"/>
              <a:t>Sign up for workshops: </a:t>
            </a:r>
            <a:r>
              <a:rPr lang="en-US" sz="1800" dirty="0">
                <a:hlinkClick r:id="rId3"/>
              </a:rPr>
              <a:t>https://hosa.org/workshops/</a:t>
            </a:r>
            <a:br>
              <a:rPr lang="en-US" sz="1800" dirty="0"/>
            </a:br>
            <a:r>
              <a:rPr lang="en-US" sz="1800" dirty="0"/>
              <a:t>Sign up for the expo: </a:t>
            </a:r>
            <a:r>
              <a:rPr lang="en-US" sz="1800" dirty="0">
                <a:hlinkClick r:id="rId4"/>
              </a:rPr>
              <a:t>https://hosa.org/expo/</a:t>
            </a:r>
            <a:endParaRPr lang="en-US" sz="1800" dirty="0"/>
          </a:p>
          <a:p>
            <a:pPr marL="0" indent="0">
              <a:buNone/>
            </a:pPr>
            <a:endParaRPr lang="en-US" dirty="0"/>
          </a:p>
        </p:txBody>
      </p:sp>
      <p:sp>
        <p:nvSpPr>
          <p:cNvPr id="6" name="TextBox 5">
            <a:extLst>
              <a:ext uri="{FF2B5EF4-FFF2-40B4-BE49-F238E27FC236}">
                <a16:creationId xmlns:a16="http://schemas.microsoft.com/office/drawing/2014/main" id="{36B32665-C1DB-2046-D6C7-37F3A2359FBB}"/>
              </a:ext>
            </a:extLst>
          </p:cNvPr>
          <p:cNvSpPr txBox="1"/>
          <p:nvPr/>
        </p:nvSpPr>
        <p:spPr>
          <a:xfrm>
            <a:off x="6664960" y="2782620"/>
            <a:ext cx="4500880" cy="2000548"/>
          </a:xfrm>
          <a:prstGeom prst="rect">
            <a:avLst/>
          </a:prstGeom>
          <a:noFill/>
        </p:spPr>
        <p:txBody>
          <a:bodyPr wrap="square">
            <a:spAutoFit/>
          </a:bodyPr>
          <a:lstStyle/>
          <a:p>
            <a:pPr>
              <a:buNone/>
            </a:pPr>
            <a:r>
              <a:rPr lang="en-US" sz="1400" b="1" dirty="0">
                <a:effectLst/>
                <a:latin typeface="Helvetica" pitchFamily="2" charset="0"/>
              </a:rPr>
              <a:t>EDUCATIONAL WORKSHOPS</a:t>
            </a:r>
          </a:p>
          <a:p>
            <a:pPr>
              <a:buNone/>
            </a:pPr>
            <a:endParaRPr lang="en-US" sz="1400" b="1" dirty="0">
              <a:effectLst/>
              <a:latin typeface="Helvetica" pitchFamily="2" charset="0"/>
            </a:endParaRPr>
          </a:p>
          <a:p>
            <a:pPr marL="0" indent="0">
              <a:buNone/>
            </a:pPr>
            <a:r>
              <a:rPr lang="en-US" sz="1400" dirty="0">
                <a:effectLst/>
                <a:latin typeface="Helvetica" pitchFamily="2" charset="0"/>
              </a:rPr>
              <a:t>HOSA invites partners to submit a workshop proposal for the International Leadership Conference.</a:t>
            </a:r>
            <a:br>
              <a:rPr lang="en-US" sz="1400" dirty="0">
                <a:effectLst/>
                <a:latin typeface="Helvetica" pitchFamily="2" charset="0"/>
              </a:rPr>
            </a:br>
            <a:r>
              <a:rPr lang="en-US" sz="1400" dirty="0">
                <a:effectLst/>
                <a:latin typeface="Helvetica" pitchFamily="2" charset="0"/>
              </a:rPr>
              <a:t>Workshops will be held on Thursday-Friday. All proposals will be reviewed and presenters will be notified about their proposal status via email.</a:t>
            </a:r>
          </a:p>
          <a:p>
            <a:pPr marL="0" indent="0">
              <a:buNone/>
            </a:pPr>
            <a:endParaRPr lang="en-US" sz="1400" dirty="0">
              <a:effectLst/>
              <a:latin typeface="Helvetica" pitchFamily="2" charset="0"/>
            </a:endParaRPr>
          </a:p>
          <a:p>
            <a:pPr marL="0" indent="0">
              <a:buNone/>
            </a:pPr>
            <a:r>
              <a:rPr lang="en-US" sz="1200" b="1" dirty="0">
                <a:effectLst/>
                <a:latin typeface="Helvetica" pitchFamily="2" charset="0"/>
              </a:rPr>
              <a:t>Deadline: May 1</a:t>
            </a:r>
            <a:endParaRPr lang="en-US" dirty="0"/>
          </a:p>
        </p:txBody>
      </p:sp>
    </p:spTree>
    <p:extLst>
      <p:ext uri="{BB962C8B-B14F-4D97-AF65-F5344CB8AC3E}">
        <p14:creationId xmlns:p14="http://schemas.microsoft.com/office/powerpoint/2010/main" val="392914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2EF4-A93F-25D4-375B-E689C8BB36FD}"/>
              </a:ext>
            </a:extLst>
          </p:cNvPr>
          <p:cNvSpPr>
            <a:spLocks noGrp="1"/>
          </p:cNvSpPr>
          <p:nvPr>
            <p:ph type="title"/>
          </p:nvPr>
        </p:nvSpPr>
        <p:spPr/>
        <p:txBody>
          <a:bodyPr/>
          <a:lstStyle/>
          <a:p>
            <a:r>
              <a:rPr lang="en-US" sz="4400" dirty="0"/>
              <a:t>The goal is to ensure</a:t>
            </a:r>
            <a:br>
              <a:rPr lang="en-US" sz="4400" dirty="0"/>
            </a:br>
            <a:r>
              <a:rPr lang="en-US" sz="4400" dirty="0"/>
              <a:t>that everyone knows about</a:t>
            </a:r>
            <a:br>
              <a:rPr lang="en-US" sz="4400" dirty="0"/>
            </a:br>
            <a:r>
              <a:rPr lang="en-US" sz="4400" dirty="0"/>
              <a:t>laboratory medicine careers!</a:t>
            </a:r>
            <a:endParaRPr lang="en-US" dirty="0"/>
          </a:p>
        </p:txBody>
      </p:sp>
    </p:spTree>
    <p:extLst>
      <p:ext uri="{BB962C8B-B14F-4D97-AF65-F5344CB8AC3E}">
        <p14:creationId xmlns:p14="http://schemas.microsoft.com/office/powerpoint/2010/main" val="177832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3-210340-MT_Executive_Board Meeting_Volunteer Program [54]  -  Read-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4972F345C06D498D7F41780ABCC7E3" ma:contentTypeVersion="8" ma:contentTypeDescription="Create a new document." ma:contentTypeScope="" ma:versionID="4b4570349ede24cb51ef93e985b9047f">
  <xsd:schema xmlns:xsd="http://www.w3.org/2001/XMLSchema" xmlns:xs="http://www.w3.org/2001/XMLSchema" xmlns:p="http://schemas.microsoft.com/office/2006/metadata/properties" xmlns:ns2="6ba615c7-e36f-41d7-bc8f-37344f0ff168" xmlns:ns3="e3c4afd0-9773-4f1f-9ff3-4da1b4bc66ab" targetNamespace="http://schemas.microsoft.com/office/2006/metadata/properties" ma:root="true" ma:fieldsID="d45cecb243a5710c7686b9384bbc435f" ns2:_="" ns3:_="">
    <xsd:import namespace="6ba615c7-e36f-41d7-bc8f-37344f0ff168"/>
    <xsd:import namespace="e3c4afd0-9773-4f1f-9ff3-4da1b4bc66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615c7-e36f-41d7-bc8f-37344f0ff1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c4afd0-9773-4f1f-9ff3-4da1b4bc66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4513F5-03A8-4872-B913-CCA1810B5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615c7-e36f-41d7-bc8f-37344f0ff168"/>
    <ds:schemaRef ds:uri="e3c4afd0-9773-4f1f-9ff3-4da1b4bc66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725DE2-F52B-4CB9-9FB3-FAD4B7EC2AC0}">
  <ds:schemaRefs>
    <ds:schemaRef ds:uri="http://purl.org/dc/elements/1.1/"/>
    <ds:schemaRef ds:uri="http://schemas.openxmlformats.org/package/2006/metadata/core-properties"/>
    <ds:schemaRef ds:uri="http://purl.org/dc/terms/"/>
    <ds:schemaRef ds:uri="48b6a4ea-6954-4daa-aa37-09ebb2a4771b"/>
    <ds:schemaRef ds:uri="http://schemas.microsoft.com/office/2006/documentManagement/types"/>
    <ds:schemaRef ds:uri="http://schemas.microsoft.com/office/2006/metadata/properties"/>
    <ds:schemaRef ds:uri="fe0c5a4a-5205-48c5-a4f2-d5754d4136d0"/>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03C16CF-4702-4FF3-AF53-347FB564A6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23-210340-MT_Executive_Board Meeting_Volunteer Program [54]  -  Read-Only</Template>
  <TotalTime>7139</TotalTime>
  <Words>540</Words>
  <Application>Microsoft Macintosh PowerPoint</Application>
  <PresentationFormat>Widescreen</PresentationFormat>
  <Paragraphs>46</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Helvetica</vt:lpstr>
      <vt:lpstr>23-210340-MT_Executive_Board Meeting_Volunteer Program [54]  -  Read-Only</vt:lpstr>
      <vt:lpstr>Building Laboratory Medicine Advocates</vt:lpstr>
      <vt:lpstr>Reaching Out To Start Career Exploration </vt:lpstr>
      <vt:lpstr>Level 2 Building Advocates</vt:lpstr>
      <vt:lpstr>Building Laboratory Medicine Advocates</vt:lpstr>
      <vt:lpstr>Level 2 Building Advocates</vt:lpstr>
      <vt:lpstr>Level 2 Building Advocates</vt:lpstr>
      <vt:lpstr>Conference Workshops and/or Expos</vt:lpstr>
      <vt:lpstr>The goal is to ensure that everyone knows about laboratory medicine careers!</vt:lpstr>
    </vt:vector>
  </TitlesOfParts>
  <Company>ASCP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Task Force on Connectivity</dc:title>
  <dc:creator>Beck, Lucy</dc:creator>
  <cp:lastModifiedBy>Mehta, Joanna</cp:lastModifiedBy>
  <cp:revision>307</cp:revision>
  <cp:lastPrinted>2021-05-22T14:22:41Z</cp:lastPrinted>
  <dcterms:created xsi:type="dcterms:W3CDTF">2021-05-10T16:15:42Z</dcterms:created>
  <dcterms:modified xsi:type="dcterms:W3CDTF">2025-04-21T17:38:03Z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0x0101002C4972F345C06D498D7F41780ABCC7E3</vt:lpwstr>
  </property>
</Properties>
</file>