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96"/>
    <a:srgbClr val="4696D2"/>
    <a:srgbClr val="264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524182-3749-40AA-91E1-8BF3484A6797}" v="120" dt="2024-09-20T15:01:47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94658"/>
  </p:normalViewPr>
  <p:slideViewPr>
    <p:cSldViewPr snapToGrid="0">
      <p:cViewPr varScale="1">
        <p:scale>
          <a:sx n="70" d="100"/>
          <a:sy n="70" d="100"/>
        </p:scale>
        <p:origin x="3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526B5-FA7E-44FF-ACF7-3A008E1981D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052-0385-4E1F-A88A-2E86BFB0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5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C0052-0385-4E1F-A88A-2E86BFB0C9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5" descr="A picture containing text, windmill, devi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" y="-12700"/>
            <a:ext cx="12360886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5"/>
          <p:cNvSpPr txBox="1">
            <a:spLocks noGrp="1"/>
          </p:cNvSpPr>
          <p:nvPr>
            <p:ph type="ctrTitle"/>
          </p:nvPr>
        </p:nvSpPr>
        <p:spPr>
          <a:xfrm>
            <a:off x="1524000" y="2514600"/>
            <a:ext cx="9144000" cy="116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35"/>
          <p:cNvSpPr/>
          <p:nvPr/>
        </p:nvSpPr>
        <p:spPr>
          <a:xfrm>
            <a:off x="-12700" y="1757680"/>
            <a:ext cx="3091180" cy="756920"/>
          </a:xfrm>
          <a:prstGeom prst="rect">
            <a:avLst/>
          </a:prstGeom>
          <a:solidFill>
            <a:srgbClr val="469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5"/>
          <p:cNvSpPr/>
          <p:nvPr/>
        </p:nvSpPr>
        <p:spPr>
          <a:xfrm>
            <a:off x="1414780" y="2073910"/>
            <a:ext cx="3200400" cy="161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5"/>
          <p:cNvSpPr/>
          <p:nvPr/>
        </p:nvSpPr>
        <p:spPr>
          <a:xfrm>
            <a:off x="8831580" y="5623560"/>
            <a:ext cx="3516606" cy="553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5"/>
          <p:cNvSpPr/>
          <p:nvPr/>
        </p:nvSpPr>
        <p:spPr>
          <a:xfrm>
            <a:off x="7505722" y="5808980"/>
            <a:ext cx="4940278" cy="164592"/>
          </a:xfrm>
          <a:prstGeom prst="rect">
            <a:avLst/>
          </a:prstGeom>
          <a:solidFill>
            <a:srgbClr val="469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5"/>
          <p:cNvSpPr txBox="1">
            <a:spLocks noGrp="1"/>
          </p:cNvSpPr>
          <p:nvPr>
            <p:ph type="subTitle" idx="1"/>
          </p:nvPr>
        </p:nvSpPr>
        <p:spPr>
          <a:xfrm>
            <a:off x="1524000" y="3685794"/>
            <a:ext cx="9144000" cy="193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58963"/>
              </a:buClr>
              <a:buSzPts val="224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33" name="Google Shape;33;p35" descr="A black background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673806"/>
            <a:ext cx="3091180" cy="739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07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3"/>
          <p:cNvSpPr/>
          <p:nvPr/>
        </p:nvSpPr>
        <p:spPr>
          <a:xfrm>
            <a:off x="0" y="0"/>
            <a:ext cx="7966895" cy="6877515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43"/>
          <p:cNvSpPr txBox="1">
            <a:spLocks noGrp="1"/>
          </p:cNvSpPr>
          <p:nvPr>
            <p:ph type="title"/>
          </p:nvPr>
        </p:nvSpPr>
        <p:spPr>
          <a:xfrm>
            <a:off x="757667" y="1152421"/>
            <a:ext cx="492376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1"/>
          </p:nvPr>
        </p:nvSpPr>
        <p:spPr>
          <a:xfrm>
            <a:off x="757667" y="2550275"/>
            <a:ext cx="4923765" cy="342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920"/>
              <a:buChar char="•"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6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440"/>
              <a:buChar char="•"/>
              <a:defRPr>
                <a:solidFill>
                  <a:schemeClr val="lt1"/>
                </a:solidFill>
              </a:defRPr>
            </a:lvl3pPr>
            <a:lvl4pPr marL="1828800" lvl="3" indent="-30988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chemeClr val="lt1"/>
                </a:solidFill>
              </a:defRPr>
            </a:lvl4pPr>
            <a:lvl5pPr marL="2286000" lvl="4" indent="-30987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43"/>
          <p:cNvSpPr/>
          <p:nvPr/>
        </p:nvSpPr>
        <p:spPr>
          <a:xfrm>
            <a:off x="6900076" y="1598753"/>
            <a:ext cx="3648973" cy="36604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3"/>
          <p:cNvSpPr>
            <a:spLocks noGrp="1"/>
          </p:cNvSpPr>
          <p:nvPr>
            <p:ph type="pic" idx="2"/>
          </p:nvPr>
        </p:nvSpPr>
        <p:spPr>
          <a:xfrm>
            <a:off x="6900075" y="1598753"/>
            <a:ext cx="3648974" cy="3660494"/>
          </a:xfrm>
          <a:prstGeom prst="rect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76" name="Google Shape;76;p4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827472" y="6010292"/>
            <a:ext cx="579995" cy="57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8608387" y="6010292"/>
            <a:ext cx="1867925" cy="579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6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4" descr="A picture containing text, windmill, devi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" y="-12700"/>
            <a:ext cx="12360886" cy="69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4" descr="A group of people in lab coats looking at a computer&#10;&#10;Description automatically generated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12700" y="0"/>
            <a:ext cx="13696904" cy="722376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4"/>
          <p:cNvSpPr txBox="1"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2" name="Google Shape;82;p44"/>
          <p:cNvGrpSpPr/>
          <p:nvPr/>
        </p:nvGrpSpPr>
        <p:grpSpPr>
          <a:xfrm>
            <a:off x="-12700" y="1757680"/>
            <a:ext cx="12458700" cy="4419600"/>
            <a:chOff x="-12700" y="1757680"/>
            <a:chExt cx="12458700" cy="4419600"/>
          </a:xfrm>
        </p:grpSpPr>
        <p:sp>
          <p:nvSpPr>
            <p:cNvPr id="83" name="Google Shape;83;p44"/>
            <p:cNvSpPr/>
            <p:nvPr/>
          </p:nvSpPr>
          <p:spPr>
            <a:xfrm>
              <a:off x="-12700" y="1757680"/>
              <a:ext cx="3091180" cy="756920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4"/>
            <p:cNvSpPr/>
            <p:nvPr/>
          </p:nvSpPr>
          <p:spPr>
            <a:xfrm>
              <a:off x="1414780" y="2073910"/>
              <a:ext cx="3200400" cy="1612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4"/>
            <p:cNvSpPr/>
            <p:nvPr/>
          </p:nvSpPr>
          <p:spPr>
            <a:xfrm>
              <a:off x="8831580" y="5623560"/>
              <a:ext cx="3516606" cy="553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44"/>
            <p:cNvSpPr/>
            <p:nvPr/>
          </p:nvSpPr>
          <p:spPr>
            <a:xfrm>
              <a:off x="7505722" y="5808980"/>
              <a:ext cx="4940278" cy="164592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3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bg>
      <p:bgPr>
        <a:solidFill>
          <a:srgbClr val="25408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5"/>
          <p:cNvGrpSpPr/>
          <p:nvPr/>
        </p:nvGrpSpPr>
        <p:grpSpPr>
          <a:xfrm>
            <a:off x="-12700" y="1757680"/>
            <a:ext cx="12458700" cy="4419600"/>
            <a:chOff x="-12700" y="1757680"/>
            <a:chExt cx="12458700" cy="4419600"/>
          </a:xfrm>
        </p:grpSpPr>
        <p:sp>
          <p:nvSpPr>
            <p:cNvPr id="89" name="Google Shape;89;p45"/>
            <p:cNvSpPr/>
            <p:nvPr/>
          </p:nvSpPr>
          <p:spPr>
            <a:xfrm>
              <a:off x="-12700" y="1757680"/>
              <a:ext cx="3091180" cy="756920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5"/>
            <p:cNvSpPr/>
            <p:nvPr/>
          </p:nvSpPr>
          <p:spPr>
            <a:xfrm>
              <a:off x="1414780" y="2073910"/>
              <a:ext cx="3200400" cy="1612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5"/>
            <p:cNvSpPr/>
            <p:nvPr/>
          </p:nvSpPr>
          <p:spPr>
            <a:xfrm>
              <a:off x="8831580" y="5623560"/>
              <a:ext cx="3516606" cy="553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5"/>
            <p:cNvSpPr/>
            <p:nvPr/>
          </p:nvSpPr>
          <p:spPr>
            <a:xfrm>
              <a:off x="7505722" y="5808980"/>
              <a:ext cx="4940278" cy="164592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3" name="Google Shape;93;p45" descr="A picture containing text, windmill, devi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8886" y="-50800"/>
            <a:ext cx="12360886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5"/>
          <p:cNvSpPr txBox="1">
            <a:spLocks noGrp="1"/>
          </p:cNvSpPr>
          <p:nvPr>
            <p:ph type="title"/>
          </p:nvPr>
        </p:nvSpPr>
        <p:spPr>
          <a:xfrm>
            <a:off x="1495804" y="2514600"/>
            <a:ext cx="9164481" cy="310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09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452F80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6"/>
          <p:cNvSpPr/>
          <p:nvPr/>
        </p:nvSpPr>
        <p:spPr>
          <a:xfrm>
            <a:off x="0" y="0"/>
            <a:ext cx="12192000" cy="687751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46" descr="A group of people in lab coats&#10;&#10;Description automatically generated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46"/>
          <p:cNvGrpSpPr/>
          <p:nvPr/>
        </p:nvGrpSpPr>
        <p:grpSpPr>
          <a:xfrm>
            <a:off x="-12700" y="1757680"/>
            <a:ext cx="12458700" cy="4419600"/>
            <a:chOff x="-12700" y="1757680"/>
            <a:chExt cx="12458700" cy="4419600"/>
          </a:xfrm>
        </p:grpSpPr>
        <p:sp>
          <p:nvSpPr>
            <p:cNvPr id="99" name="Google Shape;99;p46"/>
            <p:cNvSpPr/>
            <p:nvPr/>
          </p:nvSpPr>
          <p:spPr>
            <a:xfrm>
              <a:off x="-12700" y="1757680"/>
              <a:ext cx="3091180" cy="756920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6"/>
            <p:cNvSpPr/>
            <p:nvPr/>
          </p:nvSpPr>
          <p:spPr>
            <a:xfrm>
              <a:off x="1414780" y="2073910"/>
              <a:ext cx="3200400" cy="1612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6"/>
            <p:cNvSpPr/>
            <p:nvPr/>
          </p:nvSpPr>
          <p:spPr>
            <a:xfrm>
              <a:off x="8831580" y="5623560"/>
              <a:ext cx="3516606" cy="553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6"/>
            <p:cNvSpPr/>
            <p:nvPr/>
          </p:nvSpPr>
          <p:spPr>
            <a:xfrm>
              <a:off x="7505722" y="5808980"/>
              <a:ext cx="4940278" cy="164592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46"/>
          <p:cNvSpPr txBox="1">
            <a:spLocks noGrp="1"/>
          </p:cNvSpPr>
          <p:nvPr>
            <p:ph type="title"/>
          </p:nvPr>
        </p:nvSpPr>
        <p:spPr>
          <a:xfrm>
            <a:off x="1414780" y="2514600"/>
            <a:ext cx="10515600" cy="310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27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bg>
      <p:bgPr>
        <a:solidFill>
          <a:srgbClr val="452F8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7"/>
          <p:cNvSpPr/>
          <p:nvPr/>
        </p:nvSpPr>
        <p:spPr>
          <a:xfrm>
            <a:off x="0" y="0"/>
            <a:ext cx="12192000" cy="687751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47" descr="A few women in lab coats looking at a computer&#10;&#10;Description automatically generated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47"/>
          <p:cNvGrpSpPr/>
          <p:nvPr/>
        </p:nvGrpSpPr>
        <p:grpSpPr>
          <a:xfrm>
            <a:off x="-12700" y="1757680"/>
            <a:ext cx="12458700" cy="4419600"/>
            <a:chOff x="-12700" y="1757680"/>
            <a:chExt cx="12458700" cy="4419600"/>
          </a:xfrm>
        </p:grpSpPr>
        <p:sp>
          <p:nvSpPr>
            <p:cNvPr id="108" name="Google Shape;108;p47"/>
            <p:cNvSpPr/>
            <p:nvPr/>
          </p:nvSpPr>
          <p:spPr>
            <a:xfrm>
              <a:off x="-12700" y="1757680"/>
              <a:ext cx="3091180" cy="756920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47"/>
            <p:cNvSpPr/>
            <p:nvPr/>
          </p:nvSpPr>
          <p:spPr>
            <a:xfrm>
              <a:off x="1414780" y="2073910"/>
              <a:ext cx="3200400" cy="1612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47"/>
            <p:cNvSpPr/>
            <p:nvPr/>
          </p:nvSpPr>
          <p:spPr>
            <a:xfrm>
              <a:off x="8831580" y="5623560"/>
              <a:ext cx="3516606" cy="553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7"/>
            <p:cNvSpPr/>
            <p:nvPr/>
          </p:nvSpPr>
          <p:spPr>
            <a:xfrm>
              <a:off x="7505722" y="5808980"/>
              <a:ext cx="4940278" cy="164592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47"/>
          <p:cNvSpPr txBox="1">
            <a:spLocks noGrp="1"/>
          </p:cNvSpPr>
          <p:nvPr>
            <p:ph type="title"/>
          </p:nvPr>
        </p:nvSpPr>
        <p:spPr>
          <a:xfrm>
            <a:off x="1414780" y="2514600"/>
            <a:ext cx="10515600" cy="310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81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bg>
      <p:bgPr>
        <a:solidFill>
          <a:srgbClr val="452F80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8"/>
          <p:cNvSpPr/>
          <p:nvPr/>
        </p:nvSpPr>
        <p:spPr>
          <a:xfrm>
            <a:off x="0" y="0"/>
            <a:ext cx="12192000" cy="687751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48" descr="A group of people in lab coats looking at a computer&#10;&#10;Description automatically generated"/>
          <p:cNvPicPr preferRelativeResize="0"/>
          <p:nvPr/>
        </p:nvPicPr>
        <p:blipFill rotWithShape="1">
          <a:blip r:embed="rId2">
            <a:alphaModFix amt="20000"/>
          </a:blip>
          <a:srcRect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48"/>
          <p:cNvGrpSpPr/>
          <p:nvPr/>
        </p:nvGrpSpPr>
        <p:grpSpPr>
          <a:xfrm>
            <a:off x="-12700" y="1757680"/>
            <a:ext cx="12458700" cy="4419600"/>
            <a:chOff x="-12700" y="1757680"/>
            <a:chExt cx="12458700" cy="4419600"/>
          </a:xfrm>
        </p:grpSpPr>
        <p:sp>
          <p:nvSpPr>
            <p:cNvPr id="117" name="Google Shape;117;p48"/>
            <p:cNvSpPr/>
            <p:nvPr/>
          </p:nvSpPr>
          <p:spPr>
            <a:xfrm>
              <a:off x="-12700" y="1757680"/>
              <a:ext cx="3091180" cy="756920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48"/>
            <p:cNvSpPr/>
            <p:nvPr/>
          </p:nvSpPr>
          <p:spPr>
            <a:xfrm>
              <a:off x="1414780" y="2073910"/>
              <a:ext cx="3200400" cy="1612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48"/>
            <p:cNvSpPr/>
            <p:nvPr/>
          </p:nvSpPr>
          <p:spPr>
            <a:xfrm>
              <a:off x="8831580" y="5623560"/>
              <a:ext cx="3516606" cy="553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48"/>
            <p:cNvSpPr/>
            <p:nvPr/>
          </p:nvSpPr>
          <p:spPr>
            <a:xfrm>
              <a:off x="7505722" y="5808980"/>
              <a:ext cx="4940278" cy="164592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48"/>
          <p:cNvSpPr txBox="1">
            <a:spLocks noGrp="1"/>
          </p:cNvSpPr>
          <p:nvPr>
            <p:ph type="title"/>
          </p:nvPr>
        </p:nvSpPr>
        <p:spPr>
          <a:xfrm>
            <a:off x="1414780" y="2514600"/>
            <a:ext cx="10515600" cy="310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05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bg>
      <p:bgPr>
        <a:solidFill>
          <a:srgbClr val="25408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9" descr="Women in white lab coats looking at a notebook&#10;&#10;Description automatically generated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49"/>
          <p:cNvGrpSpPr/>
          <p:nvPr/>
        </p:nvGrpSpPr>
        <p:grpSpPr>
          <a:xfrm>
            <a:off x="-12700" y="1757680"/>
            <a:ext cx="12458700" cy="4419600"/>
            <a:chOff x="-12700" y="1757680"/>
            <a:chExt cx="12458700" cy="4419600"/>
          </a:xfrm>
        </p:grpSpPr>
        <p:sp>
          <p:nvSpPr>
            <p:cNvPr id="125" name="Google Shape;125;p49"/>
            <p:cNvSpPr/>
            <p:nvPr/>
          </p:nvSpPr>
          <p:spPr>
            <a:xfrm>
              <a:off x="-12700" y="1757680"/>
              <a:ext cx="3091180" cy="756920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49"/>
            <p:cNvSpPr/>
            <p:nvPr/>
          </p:nvSpPr>
          <p:spPr>
            <a:xfrm>
              <a:off x="1414780" y="2073910"/>
              <a:ext cx="3200400" cy="1612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49"/>
            <p:cNvSpPr/>
            <p:nvPr/>
          </p:nvSpPr>
          <p:spPr>
            <a:xfrm>
              <a:off x="8831580" y="5623560"/>
              <a:ext cx="3516606" cy="553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9"/>
            <p:cNvSpPr/>
            <p:nvPr/>
          </p:nvSpPr>
          <p:spPr>
            <a:xfrm>
              <a:off x="7505722" y="5808980"/>
              <a:ext cx="4940278" cy="164592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49"/>
          <p:cNvSpPr txBox="1">
            <a:spLocks noGrp="1"/>
          </p:cNvSpPr>
          <p:nvPr>
            <p:ph type="title"/>
          </p:nvPr>
        </p:nvSpPr>
        <p:spPr>
          <a:xfrm>
            <a:off x="1414780" y="2514600"/>
            <a:ext cx="10515600" cy="310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69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bg>
      <p:bgPr>
        <a:solidFill>
          <a:srgbClr val="25408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0" descr="A person and person in lab coats looking at a tablet&#10;&#10;Description automatically generated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50"/>
          <p:cNvGrpSpPr/>
          <p:nvPr/>
        </p:nvGrpSpPr>
        <p:grpSpPr>
          <a:xfrm>
            <a:off x="-12700" y="1757680"/>
            <a:ext cx="12458700" cy="4419600"/>
            <a:chOff x="-12700" y="1757680"/>
            <a:chExt cx="12458700" cy="4419600"/>
          </a:xfrm>
        </p:grpSpPr>
        <p:sp>
          <p:nvSpPr>
            <p:cNvPr id="133" name="Google Shape;133;p50"/>
            <p:cNvSpPr/>
            <p:nvPr/>
          </p:nvSpPr>
          <p:spPr>
            <a:xfrm>
              <a:off x="-12700" y="1757680"/>
              <a:ext cx="3091180" cy="756920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0"/>
            <p:cNvSpPr/>
            <p:nvPr/>
          </p:nvSpPr>
          <p:spPr>
            <a:xfrm>
              <a:off x="1414780" y="2073910"/>
              <a:ext cx="3200400" cy="1612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0"/>
            <p:cNvSpPr/>
            <p:nvPr/>
          </p:nvSpPr>
          <p:spPr>
            <a:xfrm>
              <a:off x="8831580" y="5623560"/>
              <a:ext cx="3516606" cy="5537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0"/>
            <p:cNvSpPr/>
            <p:nvPr/>
          </p:nvSpPr>
          <p:spPr>
            <a:xfrm>
              <a:off x="7505722" y="5808980"/>
              <a:ext cx="4940278" cy="164592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50"/>
          <p:cNvSpPr txBox="1">
            <a:spLocks noGrp="1"/>
          </p:cNvSpPr>
          <p:nvPr>
            <p:ph type="title"/>
          </p:nvPr>
        </p:nvSpPr>
        <p:spPr>
          <a:xfrm>
            <a:off x="1426355" y="2514600"/>
            <a:ext cx="9164481" cy="310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6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0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2"/>
          <p:cNvSpPr/>
          <p:nvPr/>
        </p:nvSpPr>
        <p:spPr>
          <a:xfrm>
            <a:off x="-1" y="0"/>
            <a:ext cx="12192001" cy="1573308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2"/>
          <p:cNvSpPr txBox="1">
            <a:spLocks noGrp="1"/>
          </p:cNvSpPr>
          <p:nvPr>
            <p:ph type="title"/>
          </p:nvPr>
        </p:nvSpPr>
        <p:spPr>
          <a:xfrm>
            <a:off x="838199" y="203131"/>
            <a:ext cx="10337801" cy="116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2" name="Google Shape;142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337800" cy="405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920"/>
              <a:buChar char="•"/>
              <a:defRPr/>
            </a:lvl1pPr>
            <a:lvl2pPr marL="914400" lvl="1" indent="-330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60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440"/>
              <a:buChar char="•"/>
              <a:defRPr/>
            </a:lvl3pPr>
            <a:lvl4pPr marL="1828800" lvl="3" indent="-30988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/>
            </a:lvl4pPr>
            <a:lvl5pPr marL="2286000" lvl="4" indent="-30987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38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8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/>
          <p:nvPr/>
        </p:nvSpPr>
        <p:spPr>
          <a:xfrm>
            <a:off x="-1" y="0"/>
            <a:ext cx="12192001" cy="1573308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589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6"/>
          <p:cNvSpPr txBox="1">
            <a:spLocks noGrp="1"/>
          </p:cNvSpPr>
          <p:nvPr>
            <p:ph type="title"/>
          </p:nvPr>
        </p:nvSpPr>
        <p:spPr>
          <a:xfrm>
            <a:off x="838200" y="203129"/>
            <a:ext cx="6671813" cy="116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551025" cy="405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920"/>
              <a:buChar char="•"/>
              <a:defRPr>
                <a:solidFill>
                  <a:srgbClr val="0C0C0C"/>
                </a:solidFill>
              </a:defRPr>
            </a:lvl1pPr>
            <a:lvl2pPr marL="914400" lvl="1" indent="-330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600"/>
              <a:buChar char="•"/>
              <a:defRPr>
                <a:solidFill>
                  <a:srgbClr val="0C0C0C"/>
                </a:solidFill>
              </a:defRPr>
            </a:lvl2pPr>
            <a:lvl3pPr marL="1371600" lvl="2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440"/>
              <a:buChar char="•"/>
              <a:defRPr>
                <a:solidFill>
                  <a:srgbClr val="0C0C0C"/>
                </a:solidFill>
              </a:defRPr>
            </a:lvl3pPr>
            <a:lvl4pPr marL="1828800" lvl="3" indent="-30988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4pPr>
            <a:lvl5pPr marL="2286000" lvl="4" indent="-30987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8" name="Google Shape;38;p36" descr="A blue and white rectangular objec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0013" y="2114104"/>
            <a:ext cx="2845440" cy="377066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6"/>
          <p:cNvSpPr>
            <a:spLocks noGrp="1"/>
          </p:cNvSpPr>
          <p:nvPr>
            <p:ph type="pic" idx="2"/>
          </p:nvPr>
        </p:nvSpPr>
        <p:spPr>
          <a:xfrm>
            <a:off x="7581133" y="2284934"/>
            <a:ext cx="2670307" cy="2561386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36"/>
          <p:cNvSpPr txBox="1"/>
          <p:nvPr/>
        </p:nvSpPr>
        <p:spPr>
          <a:xfrm>
            <a:off x="5868286" y="528649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SCAN ME!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24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Blank" type="blank">
  <p:cSld name="9_Blank">
    <p:bg>
      <p:bgPr>
        <a:solidFill>
          <a:srgbClr val="25408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9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8"/>
          <p:cNvSpPr/>
          <p:nvPr/>
        </p:nvSpPr>
        <p:spPr>
          <a:xfrm>
            <a:off x="-1" y="0"/>
            <a:ext cx="12192001" cy="1573308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8"/>
          <p:cNvSpPr txBox="1">
            <a:spLocks noGrp="1"/>
          </p:cNvSpPr>
          <p:nvPr>
            <p:ph type="title"/>
          </p:nvPr>
        </p:nvSpPr>
        <p:spPr>
          <a:xfrm>
            <a:off x="838200" y="1238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1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920"/>
              <a:buChar char="•"/>
              <a:defRPr>
                <a:solidFill>
                  <a:srgbClr val="0C0C0C"/>
                </a:solidFill>
              </a:defRPr>
            </a:lvl1pPr>
            <a:lvl2pPr marL="914400" lvl="1" indent="-330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600"/>
              <a:buChar char="•"/>
              <a:defRPr>
                <a:solidFill>
                  <a:srgbClr val="0C0C0C"/>
                </a:solidFill>
              </a:defRPr>
            </a:lvl2pPr>
            <a:lvl3pPr marL="1371600" lvl="2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440"/>
              <a:buChar char="•"/>
              <a:defRPr>
                <a:solidFill>
                  <a:srgbClr val="0C0C0C"/>
                </a:solidFill>
              </a:defRPr>
            </a:lvl3pPr>
            <a:lvl4pPr marL="1828800" lvl="3" indent="-30988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4pPr>
            <a:lvl5pPr marL="2286000" lvl="4" indent="-30987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5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/>
          <p:nvPr/>
        </p:nvSpPr>
        <p:spPr>
          <a:xfrm>
            <a:off x="-1" y="0"/>
            <a:ext cx="12192001" cy="1573308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C589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9"/>
          <p:cNvSpPr/>
          <p:nvPr/>
        </p:nvSpPr>
        <p:spPr>
          <a:xfrm>
            <a:off x="7510013" y="1"/>
            <a:ext cx="3648973" cy="6857999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9"/>
          <p:cNvSpPr txBox="1">
            <a:spLocks noGrp="1"/>
          </p:cNvSpPr>
          <p:nvPr>
            <p:ph type="title"/>
          </p:nvPr>
        </p:nvSpPr>
        <p:spPr>
          <a:xfrm>
            <a:off x="838200" y="203129"/>
            <a:ext cx="6671813" cy="116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551025" cy="405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920"/>
              <a:buChar char="•"/>
              <a:defRPr>
                <a:solidFill>
                  <a:srgbClr val="0C0C0C"/>
                </a:solidFill>
              </a:defRPr>
            </a:lvl1pPr>
            <a:lvl2pPr marL="914400" lvl="1" indent="-330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600"/>
              <a:buChar char="•"/>
              <a:defRPr>
                <a:solidFill>
                  <a:srgbClr val="0C0C0C"/>
                </a:solidFill>
              </a:defRPr>
            </a:lvl2pPr>
            <a:lvl3pPr marL="1371600" lvl="2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440"/>
              <a:buChar char="•"/>
              <a:defRPr>
                <a:solidFill>
                  <a:srgbClr val="0C0C0C"/>
                </a:solidFill>
              </a:defRPr>
            </a:lvl3pPr>
            <a:lvl4pPr marL="1828800" lvl="3" indent="-30988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4pPr>
            <a:lvl5pPr marL="2286000" lvl="4" indent="-30987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39"/>
          <p:cNvSpPr>
            <a:spLocks noGrp="1"/>
          </p:cNvSpPr>
          <p:nvPr>
            <p:ph type="pic" idx="2"/>
          </p:nvPr>
        </p:nvSpPr>
        <p:spPr>
          <a:xfrm>
            <a:off x="7510013" y="0"/>
            <a:ext cx="3648974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01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/>
          <p:nvPr/>
        </p:nvSpPr>
        <p:spPr>
          <a:xfrm>
            <a:off x="-1" y="0"/>
            <a:ext cx="12192001" cy="1573308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0"/>
          <p:cNvSpPr txBox="1">
            <a:spLocks noGrp="1"/>
          </p:cNvSpPr>
          <p:nvPr>
            <p:ph type="title"/>
          </p:nvPr>
        </p:nvSpPr>
        <p:spPr>
          <a:xfrm>
            <a:off x="838200" y="1238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868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920"/>
              <a:buChar char="•"/>
              <a:defRPr>
                <a:solidFill>
                  <a:srgbClr val="0C0C0C"/>
                </a:solidFill>
              </a:defRPr>
            </a:lvl1pPr>
            <a:lvl2pPr marL="914400" lvl="1" indent="-330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600"/>
              <a:buChar char="•"/>
              <a:defRPr>
                <a:solidFill>
                  <a:srgbClr val="0C0C0C"/>
                </a:solidFill>
              </a:defRPr>
            </a:lvl2pPr>
            <a:lvl3pPr marL="1371600" lvl="2" indent="-32003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440"/>
              <a:buChar char="•"/>
              <a:defRPr>
                <a:solidFill>
                  <a:srgbClr val="0C0C0C"/>
                </a:solidFill>
              </a:defRPr>
            </a:lvl3pPr>
            <a:lvl4pPr marL="1828800" lvl="3" indent="-30988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4pPr>
            <a:lvl5pPr marL="2286000" lvl="4" indent="-30987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868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920"/>
              <a:buChar char="•"/>
              <a:defRPr>
                <a:solidFill>
                  <a:srgbClr val="0C0C0C"/>
                </a:solidFill>
              </a:defRPr>
            </a:lvl1pPr>
            <a:lvl2pPr marL="914400" lvl="1" indent="-330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600"/>
              <a:buChar char="•"/>
              <a:defRPr>
                <a:solidFill>
                  <a:srgbClr val="0C0C0C"/>
                </a:solidFill>
              </a:defRPr>
            </a:lvl2pPr>
            <a:lvl3pPr marL="1371600" lvl="2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440"/>
              <a:buChar char="•"/>
              <a:defRPr>
                <a:solidFill>
                  <a:srgbClr val="0C0C0C"/>
                </a:solidFill>
              </a:defRPr>
            </a:lvl3pPr>
            <a:lvl4pPr marL="1828800" lvl="3" indent="-30988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4pPr>
            <a:lvl5pPr marL="2286000" lvl="4" indent="-30987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57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/>
          <p:nvPr/>
        </p:nvSpPr>
        <p:spPr>
          <a:xfrm>
            <a:off x="-1" y="0"/>
            <a:ext cx="12192001" cy="1573308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839788" y="1238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 b="1">
                <a:solidFill>
                  <a:srgbClr val="4696D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261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2400" b="1">
                <a:solidFill>
                  <a:srgbClr val="4696D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261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31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2"/>
          <p:cNvSpPr/>
          <p:nvPr/>
        </p:nvSpPr>
        <p:spPr>
          <a:xfrm>
            <a:off x="0" y="0"/>
            <a:ext cx="3327400" cy="6857999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226203" y="2515394"/>
            <a:ext cx="287499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body" idx="1"/>
          </p:nvPr>
        </p:nvSpPr>
        <p:spPr>
          <a:xfrm>
            <a:off x="4274288" y="1255257"/>
            <a:ext cx="709761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052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920"/>
              <a:buChar char="•"/>
              <a:defRPr>
                <a:solidFill>
                  <a:srgbClr val="0C0C0C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600"/>
              <a:buChar char="•"/>
              <a:defRPr>
                <a:solidFill>
                  <a:srgbClr val="0C0C0C"/>
                </a:solidFill>
              </a:defRPr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440"/>
              <a:buChar char="•"/>
              <a:defRPr>
                <a:solidFill>
                  <a:srgbClr val="0C0C0C"/>
                </a:solidFill>
              </a:defRPr>
            </a:lvl3pPr>
            <a:lvl4pPr marL="1828800" lvl="3" indent="-3098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4pPr>
            <a:lvl5pPr marL="2286000" lvl="4" indent="-30987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Char char="•"/>
              <a:defRPr>
                <a:solidFill>
                  <a:srgbClr val="0C0C0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8" name="Google Shape;68;p4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0827472" y="6010292"/>
            <a:ext cx="579995" cy="57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42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8608387" y="6010292"/>
            <a:ext cx="1867925" cy="579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6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2_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3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408F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25408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04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988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9879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696D2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33"/>
          <p:cNvPicPr preferRelativeResize="0"/>
          <p:nvPr/>
        </p:nvPicPr>
        <p:blipFill rotWithShape="1">
          <a:blip r:embed="rId22">
            <a:alphaModFix amt="50000"/>
          </a:blip>
          <a:srcRect/>
          <a:stretch/>
        </p:blipFill>
        <p:spPr>
          <a:xfrm>
            <a:off x="3057285" y="6010292"/>
            <a:ext cx="579995" cy="57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3"/>
          <p:cNvPicPr preferRelativeResize="0"/>
          <p:nvPr/>
        </p:nvPicPr>
        <p:blipFill rotWithShape="1">
          <a:blip r:embed="rId23">
            <a:alphaModFix amt="70000"/>
          </a:blip>
          <a:srcRect/>
          <a:stretch/>
        </p:blipFill>
        <p:spPr>
          <a:xfrm>
            <a:off x="838200" y="6010292"/>
            <a:ext cx="1867925" cy="579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8732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81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65;p42">
            <a:extLst>
              <a:ext uri="{FF2B5EF4-FFF2-40B4-BE49-F238E27FC236}">
                <a16:creationId xmlns:a16="http://schemas.microsoft.com/office/drawing/2014/main" id="{F9E7C065-710A-8E19-498A-FD1796B63133}"/>
              </a:ext>
            </a:extLst>
          </p:cNvPr>
          <p:cNvSpPr/>
          <p:nvPr/>
        </p:nvSpPr>
        <p:spPr>
          <a:xfrm>
            <a:off x="4261806" y="9117"/>
            <a:ext cx="5183406" cy="1547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65;p42">
            <a:extLst>
              <a:ext uri="{FF2B5EF4-FFF2-40B4-BE49-F238E27FC236}">
                <a16:creationId xmlns:a16="http://schemas.microsoft.com/office/drawing/2014/main" id="{924E3D56-6E17-21FB-17C3-0038062DE736}"/>
              </a:ext>
            </a:extLst>
          </p:cNvPr>
          <p:cNvSpPr/>
          <p:nvPr/>
        </p:nvSpPr>
        <p:spPr>
          <a:xfrm flipH="1">
            <a:off x="9430600" y="2889056"/>
            <a:ext cx="2761397" cy="3959827"/>
          </a:xfrm>
          <a:prstGeom prst="rect">
            <a:avLst/>
          </a:prstGeom>
          <a:solidFill>
            <a:srgbClr val="00A9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696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5;p42">
            <a:extLst>
              <a:ext uri="{FF2B5EF4-FFF2-40B4-BE49-F238E27FC236}">
                <a16:creationId xmlns:a16="http://schemas.microsoft.com/office/drawing/2014/main" id="{6C3C6667-FA09-A81A-504C-D3E42963D97D}"/>
              </a:ext>
            </a:extLst>
          </p:cNvPr>
          <p:cNvSpPr/>
          <p:nvPr/>
        </p:nvSpPr>
        <p:spPr>
          <a:xfrm>
            <a:off x="1" y="1551312"/>
            <a:ext cx="4280312" cy="52975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5">
                  <a:lumMod val="20000"/>
                  <a:lumOff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785FCD-A4E4-1E57-7A5E-88842C5A8D4A}"/>
              </a:ext>
            </a:extLst>
          </p:cNvPr>
          <p:cNvSpPr txBox="1"/>
          <p:nvPr/>
        </p:nvSpPr>
        <p:spPr>
          <a:xfrm>
            <a:off x="9627324" y="3218829"/>
            <a:ext cx="53757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600" i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5" name="Google Shape;65;p42">
            <a:extLst>
              <a:ext uri="{FF2B5EF4-FFF2-40B4-BE49-F238E27FC236}">
                <a16:creationId xmlns:a16="http://schemas.microsoft.com/office/drawing/2014/main" id="{3517E0EB-3312-6EBF-6ABC-74DE1090751F}"/>
              </a:ext>
            </a:extLst>
          </p:cNvPr>
          <p:cNvSpPr/>
          <p:nvPr/>
        </p:nvSpPr>
        <p:spPr>
          <a:xfrm>
            <a:off x="7306" y="9117"/>
            <a:ext cx="4280312" cy="1547952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643BE3-D8ED-66D2-1F90-F3B4C13C9894}"/>
              </a:ext>
            </a:extLst>
          </p:cNvPr>
          <p:cNvSpPr txBox="1"/>
          <p:nvPr/>
        </p:nvSpPr>
        <p:spPr>
          <a:xfrm>
            <a:off x="444090" y="348284"/>
            <a:ext cx="36775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Name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DDE6D-81BD-6743-12B6-A22704B49D00}"/>
              </a:ext>
            </a:extLst>
          </p:cNvPr>
          <p:cNvSpPr txBox="1"/>
          <p:nvPr/>
        </p:nvSpPr>
        <p:spPr>
          <a:xfrm>
            <a:off x="9859952" y="4079981"/>
            <a:ext cx="19508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Career advice quote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1428C-64DD-E657-8543-9476B40CAB09}"/>
              </a:ext>
            </a:extLst>
          </p:cNvPr>
          <p:cNvSpPr txBox="1"/>
          <p:nvPr/>
        </p:nvSpPr>
        <p:spPr>
          <a:xfrm>
            <a:off x="406520" y="5539503"/>
            <a:ext cx="428484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A996"/>
                </a:solidFill>
                <a:latin typeface="+mj-lt"/>
              </a:rPr>
              <a:t>CURRENT RESPONSIBILITIES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Responsibility 1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Responsibility 2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Responsibility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83EFAD-B2D5-4FA5-A219-CDA5C3862EBB}"/>
              </a:ext>
            </a:extLst>
          </p:cNvPr>
          <p:cNvSpPr txBox="1"/>
          <p:nvPr/>
        </p:nvSpPr>
        <p:spPr>
          <a:xfrm>
            <a:off x="406520" y="1777873"/>
            <a:ext cx="430314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A996"/>
                </a:solidFill>
                <a:latin typeface="+mj-lt"/>
              </a:rPr>
              <a:t>EDUCATION</a:t>
            </a:r>
          </a:p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Degree, Program University/College</a:t>
            </a:r>
          </a:p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Degree, Program University/College</a:t>
            </a:r>
          </a:p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Degree, Program University/College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555369-85C1-9D62-BCEA-99D762074209}"/>
              </a:ext>
            </a:extLst>
          </p:cNvPr>
          <p:cNvSpPr txBox="1"/>
          <p:nvPr/>
        </p:nvSpPr>
        <p:spPr>
          <a:xfrm>
            <a:off x="444090" y="866076"/>
            <a:ext cx="367753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Credentials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0C79BE-01EE-BEAF-B593-0CB649D3DF78}"/>
              </a:ext>
            </a:extLst>
          </p:cNvPr>
          <p:cNvGrpSpPr/>
          <p:nvPr/>
        </p:nvGrpSpPr>
        <p:grpSpPr>
          <a:xfrm>
            <a:off x="-22829" y="2889056"/>
            <a:ext cx="4303142" cy="2370260"/>
            <a:chOff x="423355" y="2510601"/>
            <a:chExt cx="4303142" cy="23702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CBE11BE-E6B9-1745-F8BB-90128AA28ED1}"/>
                </a:ext>
              </a:extLst>
            </p:cNvPr>
            <p:cNvSpPr/>
            <p:nvPr/>
          </p:nvSpPr>
          <p:spPr>
            <a:xfrm>
              <a:off x="423355" y="2510601"/>
              <a:ext cx="4303142" cy="2370260"/>
            </a:xfrm>
            <a:prstGeom prst="rect">
              <a:avLst/>
            </a:prstGeom>
            <a:solidFill>
              <a:srgbClr val="4696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607525-B8AD-902B-A45B-DEC5D81B0E84}"/>
                </a:ext>
              </a:extLst>
            </p:cNvPr>
            <p:cNvSpPr txBox="1"/>
            <p:nvPr/>
          </p:nvSpPr>
          <p:spPr>
            <a:xfrm>
              <a:off x="1466009" y="2599621"/>
              <a:ext cx="310180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Current position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Team or Department,  Company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9B1A0C-0D9C-3E50-4C31-49A6FCBB7CEA}"/>
                </a:ext>
              </a:extLst>
            </p:cNvPr>
            <p:cNvSpPr txBox="1"/>
            <p:nvPr/>
          </p:nvSpPr>
          <p:spPr>
            <a:xfrm>
              <a:off x="1447707" y="3701526"/>
              <a:ext cx="310180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Previous position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Team or Department,  Company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16B8D7-EC75-A6F2-FFFA-F2B7B6E477A8}"/>
                </a:ext>
              </a:extLst>
            </p:cNvPr>
            <p:cNvSpPr txBox="1"/>
            <p:nvPr/>
          </p:nvSpPr>
          <p:spPr>
            <a:xfrm>
              <a:off x="1466009" y="4226423"/>
              <a:ext cx="310180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Previous position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Team or Department,  Company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373975-B778-9CB9-0ACF-6C3036FD16EE}"/>
                </a:ext>
              </a:extLst>
            </p:cNvPr>
            <p:cNvSpPr txBox="1"/>
            <p:nvPr/>
          </p:nvSpPr>
          <p:spPr>
            <a:xfrm>
              <a:off x="845687" y="2606864"/>
              <a:ext cx="7184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Year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49081-6909-17C2-E0E5-8C8D80506EB5}"/>
                </a:ext>
              </a:extLst>
            </p:cNvPr>
            <p:cNvSpPr txBox="1"/>
            <p:nvPr/>
          </p:nvSpPr>
          <p:spPr>
            <a:xfrm>
              <a:off x="827385" y="3778470"/>
              <a:ext cx="7184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Year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056D62-1579-EA2C-1503-02B33F664ABA}"/>
                </a:ext>
              </a:extLst>
            </p:cNvPr>
            <p:cNvSpPr txBox="1"/>
            <p:nvPr/>
          </p:nvSpPr>
          <p:spPr>
            <a:xfrm>
              <a:off x="845687" y="4249975"/>
              <a:ext cx="7184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Year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0B6D20-F74A-82BF-5B91-EC18B778C01A}"/>
                </a:ext>
              </a:extLst>
            </p:cNvPr>
            <p:cNvSpPr txBox="1"/>
            <p:nvPr/>
          </p:nvSpPr>
          <p:spPr>
            <a:xfrm>
              <a:off x="1466009" y="3162420"/>
              <a:ext cx="310180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Previous position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Team or Department,  Company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A2279F-0F7F-3520-487F-D5EA2828B537}"/>
                </a:ext>
              </a:extLst>
            </p:cNvPr>
            <p:cNvSpPr txBox="1"/>
            <p:nvPr/>
          </p:nvSpPr>
          <p:spPr>
            <a:xfrm>
              <a:off x="845687" y="3239364"/>
              <a:ext cx="7184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Year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307412B-0E1A-F635-AA6B-C145333C6563}"/>
              </a:ext>
            </a:extLst>
          </p:cNvPr>
          <p:cNvSpPr txBox="1"/>
          <p:nvPr/>
        </p:nvSpPr>
        <p:spPr>
          <a:xfrm>
            <a:off x="4501313" y="3152451"/>
            <a:ext cx="16019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242424"/>
                </a:solidFill>
                <a:effectLst/>
                <a:latin typeface="+mj-lt"/>
                <a:cs typeface="Arial" panose="020B0604020202020204" pitchFamily="34" charset="0"/>
              </a:rPr>
              <a:t>How I “Build Bridges” within the Lab Community or Profession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9191A6-672A-95C5-1B61-B0620D46CF10}"/>
              </a:ext>
            </a:extLst>
          </p:cNvPr>
          <p:cNvSpPr txBox="1"/>
          <p:nvPr/>
        </p:nvSpPr>
        <p:spPr>
          <a:xfrm>
            <a:off x="4558823" y="1951564"/>
            <a:ext cx="15444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242424"/>
                </a:solidFill>
                <a:effectLst/>
                <a:latin typeface="+mj-lt"/>
              </a:rPr>
              <a:t>Formative Experiences in My Lab</a:t>
            </a:r>
            <a:r>
              <a:rPr lang="en-US" sz="1200" b="1" dirty="0">
                <a:solidFill>
                  <a:srgbClr val="242424"/>
                </a:solidFill>
                <a:latin typeface="+mj-lt"/>
              </a:rPr>
              <a:t>oratory</a:t>
            </a:r>
            <a:r>
              <a:rPr lang="en-US" sz="1200" b="1" i="0" dirty="0">
                <a:solidFill>
                  <a:srgbClr val="242424"/>
                </a:solidFill>
                <a:effectLst/>
                <a:latin typeface="+mj-lt"/>
              </a:rPr>
              <a:t> Career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8F2644-A09A-3405-B591-799551515F8D}"/>
              </a:ext>
            </a:extLst>
          </p:cNvPr>
          <p:cNvSpPr txBox="1"/>
          <p:nvPr/>
        </p:nvSpPr>
        <p:spPr>
          <a:xfrm>
            <a:off x="4501312" y="4584410"/>
            <a:ext cx="13156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rgbClr val="242424"/>
                </a:solidFill>
                <a:effectLst/>
                <a:latin typeface="+mj-lt"/>
              </a:rPr>
              <a:t>Opportunities of Interest*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8F7772-B6AE-FA61-5ECE-DE2D8FBFE858}"/>
              </a:ext>
            </a:extLst>
          </p:cNvPr>
          <p:cNvSpPr txBox="1"/>
          <p:nvPr/>
        </p:nvSpPr>
        <p:spPr>
          <a:xfrm>
            <a:off x="4472559" y="5595982"/>
            <a:ext cx="1630746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>
                <a:latin typeface="+mj-lt"/>
              </a:rPr>
              <a:t>The 3 Most Valuable Skills (Technical and/or Soft Skills) You Use on a Daily Basis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CCAE20-A880-0DB3-6703-FE656B39FDA3}"/>
              </a:ext>
            </a:extLst>
          </p:cNvPr>
          <p:cNvSpPr txBox="1"/>
          <p:nvPr/>
        </p:nvSpPr>
        <p:spPr>
          <a:xfrm>
            <a:off x="6369277" y="1964485"/>
            <a:ext cx="276139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Opportunity 1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Opportunity 2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Opportunity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D7E556-80AC-54E5-B500-08FEFF78BADD}"/>
              </a:ext>
            </a:extLst>
          </p:cNvPr>
          <p:cNvSpPr txBox="1"/>
          <p:nvPr/>
        </p:nvSpPr>
        <p:spPr>
          <a:xfrm>
            <a:off x="6369277" y="3217762"/>
            <a:ext cx="276139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Response 1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Response 2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Response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CEF1C7-8475-A848-5B0C-E776EF60C916}"/>
              </a:ext>
            </a:extLst>
          </p:cNvPr>
          <p:cNvSpPr txBox="1"/>
          <p:nvPr/>
        </p:nvSpPr>
        <p:spPr>
          <a:xfrm>
            <a:off x="6369278" y="4443763"/>
            <a:ext cx="28843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Training/Career Opportunity 1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Training /Career Opportunity 2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Training /Career Opportunity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6EC1AD-432D-436B-DD49-647A8D275F2C}"/>
              </a:ext>
            </a:extLst>
          </p:cNvPr>
          <p:cNvSpPr txBox="1"/>
          <p:nvPr/>
        </p:nvSpPr>
        <p:spPr>
          <a:xfrm>
            <a:off x="6328358" y="5724169"/>
            <a:ext cx="2722629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Skill 1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Skill 2</a:t>
            </a:r>
          </a:p>
          <a:p>
            <a:pPr marL="285750" indent="-285750">
              <a:buClr>
                <a:srgbClr val="4696D2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Skill 3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BA56B1-2EF6-35A2-BB11-34B75274D326}"/>
              </a:ext>
            </a:extLst>
          </p:cNvPr>
          <p:cNvCxnSpPr>
            <a:cxnSpLocks/>
          </p:cNvCxnSpPr>
          <p:nvPr/>
        </p:nvCxnSpPr>
        <p:spPr>
          <a:xfrm>
            <a:off x="4501312" y="2889056"/>
            <a:ext cx="4752302" cy="0"/>
          </a:xfrm>
          <a:prstGeom prst="line">
            <a:avLst/>
          </a:prstGeom>
          <a:ln w="19050">
            <a:solidFill>
              <a:srgbClr val="469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D9EB7E-7892-7E2C-3FCF-280E277BF878}"/>
              </a:ext>
            </a:extLst>
          </p:cNvPr>
          <p:cNvCxnSpPr>
            <a:cxnSpLocks/>
          </p:cNvCxnSpPr>
          <p:nvPr/>
        </p:nvCxnSpPr>
        <p:spPr>
          <a:xfrm>
            <a:off x="4501312" y="4185593"/>
            <a:ext cx="4752302" cy="0"/>
          </a:xfrm>
          <a:prstGeom prst="line">
            <a:avLst/>
          </a:prstGeom>
          <a:ln w="19050">
            <a:solidFill>
              <a:srgbClr val="469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4BE535-F8FD-517E-7932-875E823AAE59}"/>
              </a:ext>
            </a:extLst>
          </p:cNvPr>
          <p:cNvCxnSpPr>
            <a:cxnSpLocks/>
          </p:cNvCxnSpPr>
          <p:nvPr/>
        </p:nvCxnSpPr>
        <p:spPr>
          <a:xfrm>
            <a:off x="4501312" y="5345652"/>
            <a:ext cx="4752302" cy="0"/>
          </a:xfrm>
          <a:prstGeom prst="line">
            <a:avLst/>
          </a:prstGeom>
          <a:ln w="19050">
            <a:solidFill>
              <a:srgbClr val="469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Camera outline">
            <a:extLst>
              <a:ext uri="{FF2B5EF4-FFF2-40B4-BE49-F238E27FC236}">
                <a16:creationId xmlns:a16="http://schemas.microsoft.com/office/drawing/2014/main" id="{C4E14AD2-63BF-930E-BDEB-A6164403A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0961" y="-17152"/>
            <a:ext cx="1726949" cy="172694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7358912-F873-1D7B-0C43-D6DD14D5AAC2}"/>
              </a:ext>
            </a:extLst>
          </p:cNvPr>
          <p:cNvSpPr txBox="1"/>
          <p:nvPr/>
        </p:nvSpPr>
        <p:spPr>
          <a:xfrm>
            <a:off x="9803804" y="1647619"/>
            <a:ext cx="2014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1"/>
                </a:solidFill>
              </a:rPr>
              <a:t>Insert</a:t>
            </a:r>
          </a:p>
          <a:p>
            <a:pPr algn="ctr"/>
            <a:r>
              <a:rPr lang="en-US" sz="1800" i="1" dirty="0">
                <a:solidFill>
                  <a:schemeClr val="accent1"/>
                </a:solidFill>
              </a:rPr>
              <a:t>photo </a:t>
            </a:r>
          </a:p>
          <a:p>
            <a:pPr algn="ctr"/>
            <a:r>
              <a:rPr lang="en-US" sz="1800" i="1" dirty="0">
                <a:solidFill>
                  <a:schemeClr val="accent1"/>
                </a:solidFill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5990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3-210340-MT_Executive_Board Meeting_Volunteer Program [54]  -  Read-Only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c4afd0-9773-4f1f-9ff3-4da1b4bc66ab" xsi:nil="true"/>
    <lcf76f155ced4ddcb4097134ff3c332f xmlns="6ba615c7-e36f-41d7-bc8f-37344f0ff16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972F345C06D498D7F41780ABCC7E3" ma:contentTypeVersion="17" ma:contentTypeDescription="Create a new document." ma:contentTypeScope="" ma:versionID="d416a46e8f723e06d1f323a178b2954e">
  <xsd:schema xmlns:xsd="http://www.w3.org/2001/XMLSchema" xmlns:xs="http://www.w3.org/2001/XMLSchema" xmlns:p="http://schemas.microsoft.com/office/2006/metadata/properties" xmlns:ns2="6ba615c7-e36f-41d7-bc8f-37344f0ff168" xmlns:ns3="e3c4afd0-9773-4f1f-9ff3-4da1b4bc66ab" targetNamespace="http://schemas.microsoft.com/office/2006/metadata/properties" ma:root="true" ma:fieldsID="2723a31f5d4f4439974e64bb4672d762" ns2:_="" ns3:_="">
    <xsd:import namespace="6ba615c7-e36f-41d7-bc8f-37344f0ff168"/>
    <xsd:import namespace="e3c4afd0-9773-4f1f-9ff3-4da1b4bc66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615c7-e36f-41d7-bc8f-37344f0ff1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48d13f-cc16-440a-b209-a462631fa2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4afd0-9773-4f1f-9ff3-4da1b4bc66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04a3d291-b0fb-4575-99a1-559ffd1c079d}" ma:internalName="TaxCatchAll" ma:showField="CatchAllData" ma:web="e3c4afd0-9773-4f1f-9ff3-4da1b4bc66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1B59B4-112A-497A-ADF5-141047D782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C029B5-BE44-4034-98B5-F203103940F6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e3c4afd0-9773-4f1f-9ff3-4da1b4bc66ab"/>
    <ds:schemaRef ds:uri="6ba615c7-e36f-41d7-bc8f-37344f0ff16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F14042F-4459-4D87-AE10-70F127308C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a615c7-e36f-41d7-bc8f-37344f0ff168"/>
    <ds:schemaRef ds:uri="e3c4afd0-9773-4f1f-9ff3-4da1b4bc66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6-240168-JB_Grants_Workforce_Building Bridges_PPT</Template>
  <TotalTime>3162</TotalTime>
  <Words>143</Words>
  <Application>Microsoft Office PowerPoint</Application>
  <PresentationFormat>Widescreen</PresentationFormat>
  <Paragraphs>44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Arial</vt:lpstr>
      <vt:lpstr>Calibri</vt:lpstr>
      <vt:lpstr>23-210340-MT_Executive_Board Meeting_Volunteer Program [54]  -  Read-Only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Helms, Jordan (CDC/IOD/OLSS/CLSR)</dc:creator>
  <cp:lastModifiedBy>Basu, Debby</cp:lastModifiedBy>
  <cp:revision>48</cp:revision>
  <dcterms:created xsi:type="dcterms:W3CDTF">2024-05-16T18:24:58Z</dcterms:created>
  <dcterms:modified xsi:type="dcterms:W3CDTF">2025-03-10T21:20:39Z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2024-05-17T13:46:22Z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ddc71570-09cd-4587-bfbc-915497b46307</vt:lpwstr>
  </property>
  <property fmtid="{D5CDD505-2E9C-101B-9397-08002B2CF9AE}" pid="8" name="MSIP_Label_7b94a7b8-f06c-4dfe-bdcc-9b548fd58c31_ContentBits">
    <vt:lpwstr>0</vt:lpwstr>
  </property>
  <property fmtid="{D5CDD505-2E9C-101B-9397-08002B2CF9AE}" pid="9" name="ContentTypeId">
    <vt:lpwstr>0x0101002C4972F345C06D498D7F41780ABCC7E3</vt:lpwstr>
  </property>
</Properties>
</file>