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4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5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96" r:id="rId5"/>
    <p:sldMasterId id="2147483707" r:id="rId6"/>
    <p:sldMasterId id="2147483744" r:id="rId7"/>
    <p:sldMasterId id="2147483765" r:id="rId8"/>
    <p:sldMasterId id="2147483781" r:id="rId9"/>
  </p:sldMasterIdLst>
  <p:notesMasterIdLst>
    <p:notesMasterId r:id="rId39"/>
  </p:notesMasterIdLst>
  <p:sldIdLst>
    <p:sldId id="354" r:id="rId10"/>
    <p:sldId id="8410" r:id="rId11"/>
    <p:sldId id="2147471421" r:id="rId12"/>
    <p:sldId id="2147471422" r:id="rId13"/>
    <p:sldId id="2147471423" r:id="rId14"/>
    <p:sldId id="2147471424" r:id="rId15"/>
    <p:sldId id="2147471425" r:id="rId16"/>
    <p:sldId id="2147471426" r:id="rId17"/>
    <p:sldId id="2147471407" r:id="rId18"/>
    <p:sldId id="2147471410" r:id="rId19"/>
    <p:sldId id="437" r:id="rId20"/>
    <p:sldId id="8353" r:id="rId21"/>
    <p:sldId id="8436" r:id="rId22"/>
    <p:sldId id="8359" r:id="rId23"/>
    <p:sldId id="8379" r:id="rId24"/>
    <p:sldId id="584" r:id="rId25"/>
    <p:sldId id="277" r:id="rId26"/>
    <p:sldId id="2147471413" r:id="rId27"/>
    <p:sldId id="264" r:id="rId28"/>
    <p:sldId id="311" r:id="rId29"/>
    <p:sldId id="2147471414" r:id="rId30"/>
    <p:sldId id="8388" r:id="rId31"/>
    <p:sldId id="8393" r:id="rId32"/>
    <p:sldId id="2147471412" r:id="rId33"/>
    <p:sldId id="266" r:id="rId34"/>
    <p:sldId id="2147471428" r:id="rId35"/>
    <p:sldId id="2147471429" r:id="rId36"/>
    <p:sldId id="2147471430" r:id="rId37"/>
    <p:sldId id="2147471431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Wastewater" id="{EA23AA6C-406A-4B3A-9F87-40F7C96F42A4}">
          <p14:sldIdLst>
            <p14:sldId id="354"/>
            <p14:sldId id="8410"/>
            <p14:sldId id="2147471421"/>
            <p14:sldId id="2147471422"/>
            <p14:sldId id="2147471423"/>
            <p14:sldId id="2147471424"/>
            <p14:sldId id="2147471425"/>
            <p14:sldId id="2147471426"/>
            <p14:sldId id="2147471407"/>
            <p14:sldId id="2147471410"/>
            <p14:sldId id="437"/>
            <p14:sldId id="8353"/>
            <p14:sldId id="8436"/>
            <p14:sldId id="8359"/>
            <p14:sldId id="8379"/>
            <p14:sldId id="584"/>
            <p14:sldId id="277"/>
            <p14:sldId id="2147471413"/>
            <p14:sldId id="264"/>
            <p14:sldId id="311"/>
            <p14:sldId id="2147471414"/>
            <p14:sldId id="8388"/>
            <p14:sldId id="8393"/>
            <p14:sldId id="2147471412"/>
            <p14:sldId id="266"/>
            <p14:sldId id="2147471428"/>
            <p14:sldId id="2147471429"/>
            <p14:sldId id="2147471430"/>
            <p14:sldId id="214747143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1BD4EA2-8164-A6AD-555A-1C56DB98D245}" name="Kirby, Amy (CDC/DDID/NCEZID/DFWED)" initials="KA(" userId="S::agk1@cdc.gov::8f31abad-ef64-42bb-b37b-021c7eb2501e" providerId="AD"/>
  <p188:author id="{2487A7E8-AFC0-57C0-855F-435A811BAAC4}" name="Webb, Jenna (CDC/DDID/NCEZID/DFWED) (CTR)" initials="WJ((" userId="S::uev9@cdc.gov::cff8ce8d-b1fd-4df8-86a3-060a142d087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2B6E"/>
    <a:srgbClr val="17468F"/>
    <a:srgbClr val="4656A6"/>
    <a:srgbClr val="1A1B46"/>
    <a:srgbClr val="55BF8B"/>
    <a:srgbClr val="173D2A"/>
    <a:srgbClr val="C17D03"/>
    <a:srgbClr val="FBAB18"/>
    <a:srgbClr val="B01519"/>
    <a:srgbClr val="FCC0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3" autoAdjust="0"/>
    <p:restoredTop sz="89601" autoAdjust="0"/>
  </p:normalViewPr>
  <p:slideViewPr>
    <p:cSldViewPr snapToGrid="0">
      <p:cViewPr varScale="1">
        <p:scale>
          <a:sx n="56" d="100"/>
          <a:sy n="56" d="100"/>
        </p:scale>
        <p:origin x="1032" y="60"/>
      </p:cViewPr>
      <p:guideLst/>
    </p:cSldViewPr>
  </p:slideViewPr>
  <p:outlineViewPr>
    <p:cViewPr>
      <p:scale>
        <a:sx n="33" d="100"/>
        <a:sy n="33" d="100"/>
      </p:scale>
      <p:origin x="0" y="-12108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0FDBC2-510E-41B1-BD78-7031BD4E18EC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BEC9203-EE3A-46F5-BDAC-AC3C1B963598}">
      <dgm:prSet phldrT="[Text]" custT="1"/>
      <dgm:spPr/>
      <dgm:t>
        <a:bodyPr/>
        <a:lstStyle/>
        <a:p>
          <a:r>
            <a:rPr lang="en-US" sz="1600" dirty="0"/>
            <a:t>Individuals use toilet on sewer system</a:t>
          </a:r>
        </a:p>
      </dgm:t>
    </dgm:pt>
    <dgm:pt modelId="{B91F6569-DA6B-4D76-94FE-2B5AF62BE158}" type="parTrans" cxnId="{9C97C838-6B95-42A3-B817-096315CDCD9B}">
      <dgm:prSet/>
      <dgm:spPr/>
      <dgm:t>
        <a:bodyPr/>
        <a:lstStyle/>
        <a:p>
          <a:endParaRPr lang="en-US" sz="2400"/>
        </a:p>
      </dgm:t>
    </dgm:pt>
    <dgm:pt modelId="{398FC552-3BC5-4030-BD73-672786B01297}" type="sibTrans" cxnId="{9C97C838-6B95-42A3-B817-096315CDCD9B}">
      <dgm:prSet/>
      <dgm:spPr/>
      <dgm:t>
        <a:bodyPr/>
        <a:lstStyle/>
        <a:p>
          <a:endParaRPr lang="en-US" sz="2400"/>
        </a:p>
      </dgm:t>
    </dgm:pt>
    <dgm:pt modelId="{4458DD5C-2D8A-4128-8A8B-A43B076F4CAF}">
      <dgm:prSet phldrT="[Text]" custT="1"/>
      <dgm:spPr/>
      <dgm:t>
        <a:bodyPr/>
        <a:lstStyle/>
        <a:p>
          <a:r>
            <a:rPr lang="en-US" sz="1600" dirty="0"/>
            <a:t>At a centralized treatment plant, or sampling point, a grab or composite sample is collected</a:t>
          </a:r>
        </a:p>
      </dgm:t>
    </dgm:pt>
    <dgm:pt modelId="{9C0DEC32-D281-410B-81AA-7226CACA1B67}" type="parTrans" cxnId="{5B77A110-F64D-4131-96FE-6FE17C782893}">
      <dgm:prSet/>
      <dgm:spPr/>
      <dgm:t>
        <a:bodyPr/>
        <a:lstStyle/>
        <a:p>
          <a:endParaRPr lang="en-US" sz="2400"/>
        </a:p>
      </dgm:t>
    </dgm:pt>
    <dgm:pt modelId="{BA2C9D01-6EDA-4D41-81AE-B073D3399C27}" type="sibTrans" cxnId="{5B77A110-F64D-4131-96FE-6FE17C782893}">
      <dgm:prSet/>
      <dgm:spPr/>
      <dgm:t>
        <a:bodyPr/>
        <a:lstStyle/>
        <a:p>
          <a:endParaRPr lang="en-US" sz="2400"/>
        </a:p>
      </dgm:t>
    </dgm:pt>
    <dgm:pt modelId="{20DC0D75-1A63-4724-80EA-81F2FE859689}">
      <dgm:prSet phldrT="[Text]" custT="1"/>
      <dgm:spPr/>
      <dgm:t>
        <a:bodyPr/>
        <a:lstStyle/>
        <a:p>
          <a:r>
            <a:rPr lang="en-US" sz="1600" dirty="0"/>
            <a:t>The sample is processed, concentrated, and genomic material is extracted</a:t>
          </a:r>
        </a:p>
      </dgm:t>
    </dgm:pt>
    <dgm:pt modelId="{6AF2494C-EBA4-4ABD-B029-CF96ED99E19A}" type="parTrans" cxnId="{732B9634-6E45-44C5-A036-C6B4049ACD60}">
      <dgm:prSet/>
      <dgm:spPr/>
      <dgm:t>
        <a:bodyPr/>
        <a:lstStyle/>
        <a:p>
          <a:endParaRPr lang="en-US" sz="2400"/>
        </a:p>
      </dgm:t>
    </dgm:pt>
    <dgm:pt modelId="{0E3315F5-6FDF-4930-AF40-7DF456DE01B1}" type="sibTrans" cxnId="{732B9634-6E45-44C5-A036-C6B4049ACD60}">
      <dgm:prSet/>
      <dgm:spPr/>
      <dgm:t>
        <a:bodyPr/>
        <a:lstStyle/>
        <a:p>
          <a:endParaRPr lang="en-US" sz="2400"/>
        </a:p>
      </dgm:t>
    </dgm:pt>
    <dgm:pt modelId="{1FFC4932-9421-4D63-8911-1520B2AE7233}">
      <dgm:prSet custT="1"/>
      <dgm:spPr/>
      <dgm:t>
        <a:bodyPr/>
        <a:lstStyle/>
        <a:p>
          <a:r>
            <a:rPr lang="en-US" sz="1600" dirty="0"/>
            <a:t>RNA, the genomic material of SARS-CoV-2, is then amplified and detected</a:t>
          </a:r>
        </a:p>
      </dgm:t>
    </dgm:pt>
    <dgm:pt modelId="{85B1DB02-7FEC-4E34-9D74-F998B8A88698}" type="parTrans" cxnId="{BF644605-A5F9-4E8E-8CA7-9E90B88C34E0}">
      <dgm:prSet/>
      <dgm:spPr/>
      <dgm:t>
        <a:bodyPr/>
        <a:lstStyle/>
        <a:p>
          <a:endParaRPr lang="en-US" sz="2400"/>
        </a:p>
      </dgm:t>
    </dgm:pt>
    <dgm:pt modelId="{8ED82961-E11C-4495-90CF-0B4EA44F9770}" type="sibTrans" cxnId="{BF644605-A5F9-4E8E-8CA7-9E90B88C34E0}">
      <dgm:prSet/>
      <dgm:spPr/>
      <dgm:t>
        <a:bodyPr/>
        <a:lstStyle/>
        <a:p>
          <a:endParaRPr lang="en-US" sz="2400"/>
        </a:p>
      </dgm:t>
    </dgm:pt>
    <dgm:pt modelId="{38A13D45-0FCB-400F-9D9C-014E24E45FB4}">
      <dgm:prSet custT="1"/>
      <dgm:spPr/>
      <dgm:t>
        <a:bodyPr/>
        <a:lstStyle/>
        <a:p>
          <a:r>
            <a:rPr lang="en-US" sz="1600" dirty="0"/>
            <a:t>Raw data is received, analyzed, and visualized</a:t>
          </a:r>
        </a:p>
      </dgm:t>
    </dgm:pt>
    <dgm:pt modelId="{6100CE0D-E803-4207-BDE9-A35CD4A56E7E}" type="parTrans" cxnId="{C42E8034-F20F-4C3C-9F40-DC4CBE6BE709}">
      <dgm:prSet/>
      <dgm:spPr/>
      <dgm:t>
        <a:bodyPr/>
        <a:lstStyle/>
        <a:p>
          <a:endParaRPr lang="en-US" sz="2400"/>
        </a:p>
      </dgm:t>
    </dgm:pt>
    <dgm:pt modelId="{CE947655-5782-478F-BAD0-22F4F8AD5DA6}" type="sibTrans" cxnId="{C42E8034-F20F-4C3C-9F40-DC4CBE6BE709}">
      <dgm:prSet/>
      <dgm:spPr/>
      <dgm:t>
        <a:bodyPr/>
        <a:lstStyle/>
        <a:p>
          <a:endParaRPr lang="en-US" sz="2400"/>
        </a:p>
      </dgm:t>
    </dgm:pt>
    <dgm:pt modelId="{D574F72E-2C2D-4FAD-8006-0B4110F7AFB7}">
      <dgm:prSet custT="1"/>
      <dgm:spPr/>
      <dgm:t>
        <a:bodyPr/>
        <a:lstStyle/>
        <a:p>
          <a:r>
            <a:rPr lang="en-US" sz="1600" dirty="0"/>
            <a:t>Metrics can be used to inform public health decisions</a:t>
          </a:r>
        </a:p>
      </dgm:t>
    </dgm:pt>
    <dgm:pt modelId="{DBE938B8-9018-42A8-9223-BF5E5A7732DB}" type="parTrans" cxnId="{952D761A-7BD4-463A-9E2A-1D3C423A9CC2}">
      <dgm:prSet/>
      <dgm:spPr/>
      <dgm:t>
        <a:bodyPr/>
        <a:lstStyle/>
        <a:p>
          <a:endParaRPr lang="en-US" sz="2400"/>
        </a:p>
      </dgm:t>
    </dgm:pt>
    <dgm:pt modelId="{16135D55-C1AE-43F6-8929-C148F6847604}" type="sibTrans" cxnId="{952D761A-7BD4-463A-9E2A-1D3C423A9CC2}">
      <dgm:prSet/>
      <dgm:spPr/>
      <dgm:t>
        <a:bodyPr/>
        <a:lstStyle/>
        <a:p>
          <a:endParaRPr lang="en-US" sz="2400"/>
        </a:p>
      </dgm:t>
    </dgm:pt>
    <dgm:pt modelId="{758AB013-2E5D-4F94-A162-B46D55ED7A5A}" type="pres">
      <dgm:prSet presAssocID="{FD0FDBC2-510E-41B1-BD78-7031BD4E18EC}" presName="Name0" presStyleCnt="0">
        <dgm:presLayoutVars>
          <dgm:dir/>
          <dgm:resizeHandles val="exact"/>
        </dgm:presLayoutVars>
      </dgm:prSet>
      <dgm:spPr/>
    </dgm:pt>
    <dgm:pt modelId="{4061ADD0-6A6A-459B-B14D-A7A53D680399}" type="pres">
      <dgm:prSet presAssocID="{FD0FDBC2-510E-41B1-BD78-7031BD4E18EC}" presName="arrow" presStyleLbl="bgShp" presStyleIdx="0" presStyleCnt="1"/>
      <dgm:spPr/>
    </dgm:pt>
    <dgm:pt modelId="{8FB63817-D28A-49A2-A90A-66F166267152}" type="pres">
      <dgm:prSet presAssocID="{FD0FDBC2-510E-41B1-BD78-7031BD4E18EC}" presName="points" presStyleCnt="0"/>
      <dgm:spPr/>
    </dgm:pt>
    <dgm:pt modelId="{572B77F3-DF38-4A44-9F0B-B66BDB36DA8A}" type="pres">
      <dgm:prSet presAssocID="{DBEC9203-EE3A-46F5-BDAC-AC3C1B963598}" presName="compositeA" presStyleCnt="0"/>
      <dgm:spPr/>
    </dgm:pt>
    <dgm:pt modelId="{431FFD21-3A90-4F00-9BE8-81467A39287D}" type="pres">
      <dgm:prSet presAssocID="{DBEC9203-EE3A-46F5-BDAC-AC3C1B963598}" presName="textA" presStyleLbl="revTx" presStyleIdx="0" presStyleCnt="6">
        <dgm:presLayoutVars>
          <dgm:bulletEnabled val="1"/>
        </dgm:presLayoutVars>
      </dgm:prSet>
      <dgm:spPr/>
    </dgm:pt>
    <dgm:pt modelId="{0AF269EB-DF62-42FD-8C7F-F965F8547A2D}" type="pres">
      <dgm:prSet presAssocID="{DBEC9203-EE3A-46F5-BDAC-AC3C1B963598}" presName="circleA" presStyleLbl="node1" presStyleIdx="0" presStyleCnt="6"/>
      <dgm:spPr/>
    </dgm:pt>
    <dgm:pt modelId="{C0FD4607-FFFF-4612-8BC2-620B2EFE95FA}" type="pres">
      <dgm:prSet presAssocID="{DBEC9203-EE3A-46F5-BDAC-AC3C1B963598}" presName="spaceA" presStyleCnt="0"/>
      <dgm:spPr/>
    </dgm:pt>
    <dgm:pt modelId="{4362C1DE-F594-43AE-AF16-06EEB3CBF504}" type="pres">
      <dgm:prSet presAssocID="{398FC552-3BC5-4030-BD73-672786B01297}" presName="space" presStyleCnt="0"/>
      <dgm:spPr/>
    </dgm:pt>
    <dgm:pt modelId="{A9F2490B-5F25-4EA0-A1A9-6E185E1E3E57}" type="pres">
      <dgm:prSet presAssocID="{4458DD5C-2D8A-4128-8A8B-A43B076F4CAF}" presName="compositeB" presStyleCnt="0"/>
      <dgm:spPr/>
    </dgm:pt>
    <dgm:pt modelId="{BF8DADAD-4B70-491F-A9BA-66FD90C8F4CA}" type="pres">
      <dgm:prSet presAssocID="{4458DD5C-2D8A-4128-8A8B-A43B076F4CAF}" presName="textB" presStyleLbl="revTx" presStyleIdx="1" presStyleCnt="6">
        <dgm:presLayoutVars>
          <dgm:bulletEnabled val="1"/>
        </dgm:presLayoutVars>
      </dgm:prSet>
      <dgm:spPr/>
    </dgm:pt>
    <dgm:pt modelId="{440DC8B0-88E6-439D-BA52-069B22B155FD}" type="pres">
      <dgm:prSet presAssocID="{4458DD5C-2D8A-4128-8A8B-A43B076F4CAF}" presName="circleB" presStyleLbl="node1" presStyleIdx="1" presStyleCnt="6"/>
      <dgm:spPr/>
    </dgm:pt>
    <dgm:pt modelId="{A13A5621-2AAA-4008-A132-905D5D5D21FE}" type="pres">
      <dgm:prSet presAssocID="{4458DD5C-2D8A-4128-8A8B-A43B076F4CAF}" presName="spaceB" presStyleCnt="0"/>
      <dgm:spPr/>
    </dgm:pt>
    <dgm:pt modelId="{A9EB8491-23F4-44E1-B5F5-6C631EECF216}" type="pres">
      <dgm:prSet presAssocID="{BA2C9D01-6EDA-4D41-81AE-B073D3399C27}" presName="space" presStyleCnt="0"/>
      <dgm:spPr/>
    </dgm:pt>
    <dgm:pt modelId="{4BF186F2-F82D-42BC-B893-67D886A2A8A0}" type="pres">
      <dgm:prSet presAssocID="{20DC0D75-1A63-4724-80EA-81F2FE859689}" presName="compositeA" presStyleCnt="0"/>
      <dgm:spPr/>
    </dgm:pt>
    <dgm:pt modelId="{55AD5B90-984D-43DE-AE23-49964AE6AA76}" type="pres">
      <dgm:prSet presAssocID="{20DC0D75-1A63-4724-80EA-81F2FE859689}" presName="textA" presStyleLbl="revTx" presStyleIdx="2" presStyleCnt="6" custScaleX="129705">
        <dgm:presLayoutVars>
          <dgm:bulletEnabled val="1"/>
        </dgm:presLayoutVars>
      </dgm:prSet>
      <dgm:spPr/>
    </dgm:pt>
    <dgm:pt modelId="{C562E8ED-4972-4EE4-BB13-F92E40D9824D}" type="pres">
      <dgm:prSet presAssocID="{20DC0D75-1A63-4724-80EA-81F2FE859689}" presName="circleA" presStyleLbl="node1" presStyleIdx="2" presStyleCnt="6"/>
      <dgm:spPr/>
    </dgm:pt>
    <dgm:pt modelId="{28BE5FF6-F01B-4E74-98AF-732A30285739}" type="pres">
      <dgm:prSet presAssocID="{20DC0D75-1A63-4724-80EA-81F2FE859689}" presName="spaceA" presStyleCnt="0"/>
      <dgm:spPr/>
    </dgm:pt>
    <dgm:pt modelId="{DB272F89-724F-46FF-A816-0CA45D406689}" type="pres">
      <dgm:prSet presAssocID="{0E3315F5-6FDF-4930-AF40-7DF456DE01B1}" presName="space" presStyleCnt="0"/>
      <dgm:spPr/>
    </dgm:pt>
    <dgm:pt modelId="{1D039739-3CF0-467F-9DB8-6336FCA5E00D}" type="pres">
      <dgm:prSet presAssocID="{1FFC4932-9421-4D63-8911-1520B2AE7233}" presName="compositeB" presStyleCnt="0"/>
      <dgm:spPr/>
    </dgm:pt>
    <dgm:pt modelId="{5F9137AE-2E3D-440E-8142-6745884B719A}" type="pres">
      <dgm:prSet presAssocID="{1FFC4932-9421-4D63-8911-1520B2AE7233}" presName="textB" presStyleLbl="revTx" presStyleIdx="3" presStyleCnt="6">
        <dgm:presLayoutVars>
          <dgm:bulletEnabled val="1"/>
        </dgm:presLayoutVars>
      </dgm:prSet>
      <dgm:spPr/>
    </dgm:pt>
    <dgm:pt modelId="{4310C33D-2DF2-4C98-951E-7DE72FD341C3}" type="pres">
      <dgm:prSet presAssocID="{1FFC4932-9421-4D63-8911-1520B2AE7233}" presName="circleB" presStyleLbl="node1" presStyleIdx="3" presStyleCnt="6"/>
      <dgm:spPr/>
    </dgm:pt>
    <dgm:pt modelId="{43198CA3-3FEC-4A7D-9168-116D537F362E}" type="pres">
      <dgm:prSet presAssocID="{1FFC4932-9421-4D63-8911-1520B2AE7233}" presName="spaceB" presStyleCnt="0"/>
      <dgm:spPr/>
    </dgm:pt>
    <dgm:pt modelId="{DD7C7C4B-EBD8-4F9D-8F5A-DA32DE714946}" type="pres">
      <dgm:prSet presAssocID="{8ED82961-E11C-4495-90CF-0B4EA44F9770}" presName="space" presStyleCnt="0"/>
      <dgm:spPr/>
    </dgm:pt>
    <dgm:pt modelId="{C33901EE-6EB7-4339-A089-459C4240A74F}" type="pres">
      <dgm:prSet presAssocID="{38A13D45-0FCB-400F-9D9C-014E24E45FB4}" presName="compositeA" presStyleCnt="0"/>
      <dgm:spPr/>
    </dgm:pt>
    <dgm:pt modelId="{ED25B6C0-36A3-4124-A10A-99645D377EA9}" type="pres">
      <dgm:prSet presAssocID="{38A13D45-0FCB-400F-9D9C-014E24E45FB4}" presName="textA" presStyleLbl="revTx" presStyleIdx="4" presStyleCnt="6">
        <dgm:presLayoutVars>
          <dgm:bulletEnabled val="1"/>
        </dgm:presLayoutVars>
      </dgm:prSet>
      <dgm:spPr/>
    </dgm:pt>
    <dgm:pt modelId="{FBF65D9A-D266-4497-BC5B-435892544B36}" type="pres">
      <dgm:prSet presAssocID="{38A13D45-0FCB-400F-9D9C-014E24E45FB4}" presName="circleA" presStyleLbl="node1" presStyleIdx="4" presStyleCnt="6"/>
      <dgm:spPr/>
    </dgm:pt>
    <dgm:pt modelId="{B0BF9585-E3D0-4FF1-A8A1-14A3037B82CC}" type="pres">
      <dgm:prSet presAssocID="{38A13D45-0FCB-400F-9D9C-014E24E45FB4}" presName="spaceA" presStyleCnt="0"/>
      <dgm:spPr/>
    </dgm:pt>
    <dgm:pt modelId="{48CA1D62-ED71-4ED7-ADFE-6B8646D7F341}" type="pres">
      <dgm:prSet presAssocID="{CE947655-5782-478F-BAD0-22F4F8AD5DA6}" presName="space" presStyleCnt="0"/>
      <dgm:spPr/>
    </dgm:pt>
    <dgm:pt modelId="{A1D5D2FF-002F-4855-9B34-87AC0F9B2BDA}" type="pres">
      <dgm:prSet presAssocID="{D574F72E-2C2D-4FAD-8006-0B4110F7AFB7}" presName="compositeB" presStyleCnt="0"/>
      <dgm:spPr/>
    </dgm:pt>
    <dgm:pt modelId="{713F79A9-771C-4A4A-B1E0-67417779181A}" type="pres">
      <dgm:prSet presAssocID="{D574F72E-2C2D-4FAD-8006-0B4110F7AFB7}" presName="textB" presStyleLbl="revTx" presStyleIdx="5" presStyleCnt="6">
        <dgm:presLayoutVars>
          <dgm:bulletEnabled val="1"/>
        </dgm:presLayoutVars>
      </dgm:prSet>
      <dgm:spPr/>
    </dgm:pt>
    <dgm:pt modelId="{EC408A59-36F7-4F9D-81AD-061FA44305AB}" type="pres">
      <dgm:prSet presAssocID="{D574F72E-2C2D-4FAD-8006-0B4110F7AFB7}" presName="circleB" presStyleLbl="node1" presStyleIdx="5" presStyleCnt="6"/>
      <dgm:spPr/>
    </dgm:pt>
    <dgm:pt modelId="{A66DA5CF-7C3E-4B18-80CA-0B5230A24462}" type="pres">
      <dgm:prSet presAssocID="{D574F72E-2C2D-4FAD-8006-0B4110F7AFB7}" presName="spaceB" presStyleCnt="0"/>
      <dgm:spPr/>
    </dgm:pt>
  </dgm:ptLst>
  <dgm:cxnLst>
    <dgm:cxn modelId="{BF644605-A5F9-4E8E-8CA7-9E90B88C34E0}" srcId="{FD0FDBC2-510E-41B1-BD78-7031BD4E18EC}" destId="{1FFC4932-9421-4D63-8911-1520B2AE7233}" srcOrd="3" destOrd="0" parTransId="{85B1DB02-7FEC-4E34-9D74-F998B8A88698}" sibTransId="{8ED82961-E11C-4495-90CF-0B4EA44F9770}"/>
    <dgm:cxn modelId="{5B77A110-F64D-4131-96FE-6FE17C782893}" srcId="{FD0FDBC2-510E-41B1-BD78-7031BD4E18EC}" destId="{4458DD5C-2D8A-4128-8A8B-A43B076F4CAF}" srcOrd="1" destOrd="0" parTransId="{9C0DEC32-D281-410B-81AA-7226CACA1B67}" sibTransId="{BA2C9D01-6EDA-4D41-81AE-B073D3399C27}"/>
    <dgm:cxn modelId="{952D761A-7BD4-463A-9E2A-1D3C423A9CC2}" srcId="{FD0FDBC2-510E-41B1-BD78-7031BD4E18EC}" destId="{D574F72E-2C2D-4FAD-8006-0B4110F7AFB7}" srcOrd="5" destOrd="0" parTransId="{DBE938B8-9018-42A8-9223-BF5E5A7732DB}" sibTransId="{16135D55-C1AE-43F6-8929-C148F6847604}"/>
    <dgm:cxn modelId="{C42E8034-F20F-4C3C-9F40-DC4CBE6BE709}" srcId="{FD0FDBC2-510E-41B1-BD78-7031BD4E18EC}" destId="{38A13D45-0FCB-400F-9D9C-014E24E45FB4}" srcOrd="4" destOrd="0" parTransId="{6100CE0D-E803-4207-BDE9-A35CD4A56E7E}" sibTransId="{CE947655-5782-478F-BAD0-22F4F8AD5DA6}"/>
    <dgm:cxn modelId="{732B9634-6E45-44C5-A036-C6B4049ACD60}" srcId="{FD0FDBC2-510E-41B1-BD78-7031BD4E18EC}" destId="{20DC0D75-1A63-4724-80EA-81F2FE859689}" srcOrd="2" destOrd="0" parTransId="{6AF2494C-EBA4-4ABD-B029-CF96ED99E19A}" sibTransId="{0E3315F5-6FDF-4930-AF40-7DF456DE01B1}"/>
    <dgm:cxn modelId="{9C97C838-6B95-42A3-B817-096315CDCD9B}" srcId="{FD0FDBC2-510E-41B1-BD78-7031BD4E18EC}" destId="{DBEC9203-EE3A-46F5-BDAC-AC3C1B963598}" srcOrd="0" destOrd="0" parTransId="{B91F6569-DA6B-4D76-94FE-2B5AF62BE158}" sibTransId="{398FC552-3BC5-4030-BD73-672786B01297}"/>
    <dgm:cxn modelId="{C181376A-6390-4444-932E-0902BD7733EE}" type="presOf" srcId="{20DC0D75-1A63-4724-80EA-81F2FE859689}" destId="{55AD5B90-984D-43DE-AE23-49964AE6AA76}" srcOrd="0" destOrd="0" presId="urn:microsoft.com/office/officeart/2005/8/layout/hProcess11"/>
    <dgm:cxn modelId="{A24A3952-B311-447B-A767-23D3C4B25BCE}" type="presOf" srcId="{4458DD5C-2D8A-4128-8A8B-A43B076F4CAF}" destId="{BF8DADAD-4B70-491F-A9BA-66FD90C8F4CA}" srcOrd="0" destOrd="0" presId="urn:microsoft.com/office/officeart/2005/8/layout/hProcess11"/>
    <dgm:cxn modelId="{B1F5467F-4484-453C-845E-44B89F3A35F0}" type="presOf" srcId="{D574F72E-2C2D-4FAD-8006-0B4110F7AFB7}" destId="{713F79A9-771C-4A4A-B1E0-67417779181A}" srcOrd="0" destOrd="0" presId="urn:microsoft.com/office/officeart/2005/8/layout/hProcess11"/>
    <dgm:cxn modelId="{BD35B68B-8D27-4905-A3F4-F330D21E6747}" type="presOf" srcId="{DBEC9203-EE3A-46F5-BDAC-AC3C1B963598}" destId="{431FFD21-3A90-4F00-9BE8-81467A39287D}" srcOrd="0" destOrd="0" presId="urn:microsoft.com/office/officeart/2005/8/layout/hProcess11"/>
    <dgm:cxn modelId="{84B403A1-4A43-4677-8B63-9BCEE7C639DD}" type="presOf" srcId="{38A13D45-0FCB-400F-9D9C-014E24E45FB4}" destId="{ED25B6C0-36A3-4124-A10A-99645D377EA9}" srcOrd="0" destOrd="0" presId="urn:microsoft.com/office/officeart/2005/8/layout/hProcess11"/>
    <dgm:cxn modelId="{06A489C1-F1AB-47CA-BF30-AD31AAF39D98}" type="presOf" srcId="{FD0FDBC2-510E-41B1-BD78-7031BD4E18EC}" destId="{758AB013-2E5D-4F94-A162-B46D55ED7A5A}" srcOrd="0" destOrd="0" presId="urn:microsoft.com/office/officeart/2005/8/layout/hProcess11"/>
    <dgm:cxn modelId="{E749CFFD-E6A2-4FB6-B281-01B867F5E5DE}" type="presOf" srcId="{1FFC4932-9421-4D63-8911-1520B2AE7233}" destId="{5F9137AE-2E3D-440E-8142-6745884B719A}" srcOrd="0" destOrd="0" presId="urn:microsoft.com/office/officeart/2005/8/layout/hProcess11"/>
    <dgm:cxn modelId="{40D4FB22-8147-428E-B91D-BF7D5A758FAD}" type="presParOf" srcId="{758AB013-2E5D-4F94-A162-B46D55ED7A5A}" destId="{4061ADD0-6A6A-459B-B14D-A7A53D680399}" srcOrd="0" destOrd="0" presId="urn:microsoft.com/office/officeart/2005/8/layout/hProcess11"/>
    <dgm:cxn modelId="{B64DB36E-AFD0-4130-82FA-4891A44EA028}" type="presParOf" srcId="{758AB013-2E5D-4F94-A162-B46D55ED7A5A}" destId="{8FB63817-D28A-49A2-A90A-66F166267152}" srcOrd="1" destOrd="0" presId="urn:microsoft.com/office/officeart/2005/8/layout/hProcess11"/>
    <dgm:cxn modelId="{1E2146DE-8ED6-4084-8876-7CEE03F96300}" type="presParOf" srcId="{8FB63817-D28A-49A2-A90A-66F166267152}" destId="{572B77F3-DF38-4A44-9F0B-B66BDB36DA8A}" srcOrd="0" destOrd="0" presId="urn:microsoft.com/office/officeart/2005/8/layout/hProcess11"/>
    <dgm:cxn modelId="{B4EE8455-C690-4026-BA2A-3E116680D035}" type="presParOf" srcId="{572B77F3-DF38-4A44-9F0B-B66BDB36DA8A}" destId="{431FFD21-3A90-4F00-9BE8-81467A39287D}" srcOrd="0" destOrd="0" presId="urn:microsoft.com/office/officeart/2005/8/layout/hProcess11"/>
    <dgm:cxn modelId="{140AA9B7-723F-45C1-98CF-CAC4BC14EF00}" type="presParOf" srcId="{572B77F3-DF38-4A44-9F0B-B66BDB36DA8A}" destId="{0AF269EB-DF62-42FD-8C7F-F965F8547A2D}" srcOrd="1" destOrd="0" presId="urn:microsoft.com/office/officeart/2005/8/layout/hProcess11"/>
    <dgm:cxn modelId="{F0F38D2D-E33A-4FD7-9B71-ED412E5EC2C3}" type="presParOf" srcId="{572B77F3-DF38-4A44-9F0B-B66BDB36DA8A}" destId="{C0FD4607-FFFF-4612-8BC2-620B2EFE95FA}" srcOrd="2" destOrd="0" presId="urn:microsoft.com/office/officeart/2005/8/layout/hProcess11"/>
    <dgm:cxn modelId="{CEDC0D77-B9AE-4E44-B20E-64FAF7AA429F}" type="presParOf" srcId="{8FB63817-D28A-49A2-A90A-66F166267152}" destId="{4362C1DE-F594-43AE-AF16-06EEB3CBF504}" srcOrd="1" destOrd="0" presId="urn:microsoft.com/office/officeart/2005/8/layout/hProcess11"/>
    <dgm:cxn modelId="{39250AE0-7C5F-4F1E-B3D0-DE5142466215}" type="presParOf" srcId="{8FB63817-D28A-49A2-A90A-66F166267152}" destId="{A9F2490B-5F25-4EA0-A1A9-6E185E1E3E57}" srcOrd="2" destOrd="0" presId="urn:microsoft.com/office/officeart/2005/8/layout/hProcess11"/>
    <dgm:cxn modelId="{C057179C-D61E-4F3C-93BF-FB441D936F56}" type="presParOf" srcId="{A9F2490B-5F25-4EA0-A1A9-6E185E1E3E57}" destId="{BF8DADAD-4B70-491F-A9BA-66FD90C8F4CA}" srcOrd="0" destOrd="0" presId="urn:microsoft.com/office/officeart/2005/8/layout/hProcess11"/>
    <dgm:cxn modelId="{9DDF2F3B-0024-4A7C-B34F-6DCAE46D7DCB}" type="presParOf" srcId="{A9F2490B-5F25-4EA0-A1A9-6E185E1E3E57}" destId="{440DC8B0-88E6-439D-BA52-069B22B155FD}" srcOrd="1" destOrd="0" presId="urn:microsoft.com/office/officeart/2005/8/layout/hProcess11"/>
    <dgm:cxn modelId="{ABA390D9-1AC8-442F-880E-E98BCA441E5B}" type="presParOf" srcId="{A9F2490B-5F25-4EA0-A1A9-6E185E1E3E57}" destId="{A13A5621-2AAA-4008-A132-905D5D5D21FE}" srcOrd="2" destOrd="0" presId="urn:microsoft.com/office/officeart/2005/8/layout/hProcess11"/>
    <dgm:cxn modelId="{40168F9C-429E-4692-8A93-B97C12FDFE81}" type="presParOf" srcId="{8FB63817-D28A-49A2-A90A-66F166267152}" destId="{A9EB8491-23F4-44E1-B5F5-6C631EECF216}" srcOrd="3" destOrd="0" presId="urn:microsoft.com/office/officeart/2005/8/layout/hProcess11"/>
    <dgm:cxn modelId="{6BB90882-ED1D-4427-9B1B-A94A26D2A34A}" type="presParOf" srcId="{8FB63817-D28A-49A2-A90A-66F166267152}" destId="{4BF186F2-F82D-42BC-B893-67D886A2A8A0}" srcOrd="4" destOrd="0" presId="urn:microsoft.com/office/officeart/2005/8/layout/hProcess11"/>
    <dgm:cxn modelId="{B06B2792-B539-4DD2-8878-A733EB1CC3FE}" type="presParOf" srcId="{4BF186F2-F82D-42BC-B893-67D886A2A8A0}" destId="{55AD5B90-984D-43DE-AE23-49964AE6AA76}" srcOrd="0" destOrd="0" presId="urn:microsoft.com/office/officeart/2005/8/layout/hProcess11"/>
    <dgm:cxn modelId="{28C7D1FB-F74B-4EB5-8743-8F69F7A94C39}" type="presParOf" srcId="{4BF186F2-F82D-42BC-B893-67D886A2A8A0}" destId="{C562E8ED-4972-4EE4-BB13-F92E40D9824D}" srcOrd="1" destOrd="0" presId="urn:microsoft.com/office/officeart/2005/8/layout/hProcess11"/>
    <dgm:cxn modelId="{CBE83197-FC24-4645-8A37-7FA35F5BCF0F}" type="presParOf" srcId="{4BF186F2-F82D-42BC-B893-67D886A2A8A0}" destId="{28BE5FF6-F01B-4E74-98AF-732A30285739}" srcOrd="2" destOrd="0" presId="urn:microsoft.com/office/officeart/2005/8/layout/hProcess11"/>
    <dgm:cxn modelId="{BB69C7BE-967F-4CE2-A210-55D2B1E37DFF}" type="presParOf" srcId="{8FB63817-D28A-49A2-A90A-66F166267152}" destId="{DB272F89-724F-46FF-A816-0CA45D406689}" srcOrd="5" destOrd="0" presId="urn:microsoft.com/office/officeart/2005/8/layout/hProcess11"/>
    <dgm:cxn modelId="{600BD44D-23E6-4186-98D9-313286159D3B}" type="presParOf" srcId="{8FB63817-D28A-49A2-A90A-66F166267152}" destId="{1D039739-3CF0-467F-9DB8-6336FCA5E00D}" srcOrd="6" destOrd="0" presId="urn:microsoft.com/office/officeart/2005/8/layout/hProcess11"/>
    <dgm:cxn modelId="{DD357B54-B709-4B0D-A97A-10FEC4814BED}" type="presParOf" srcId="{1D039739-3CF0-467F-9DB8-6336FCA5E00D}" destId="{5F9137AE-2E3D-440E-8142-6745884B719A}" srcOrd="0" destOrd="0" presId="urn:microsoft.com/office/officeart/2005/8/layout/hProcess11"/>
    <dgm:cxn modelId="{CB0A55ED-5724-4D81-8B72-05B792998B10}" type="presParOf" srcId="{1D039739-3CF0-467F-9DB8-6336FCA5E00D}" destId="{4310C33D-2DF2-4C98-951E-7DE72FD341C3}" srcOrd="1" destOrd="0" presId="urn:microsoft.com/office/officeart/2005/8/layout/hProcess11"/>
    <dgm:cxn modelId="{64807748-BDB4-4A0D-8DC6-3854629C905F}" type="presParOf" srcId="{1D039739-3CF0-467F-9DB8-6336FCA5E00D}" destId="{43198CA3-3FEC-4A7D-9168-116D537F362E}" srcOrd="2" destOrd="0" presId="urn:microsoft.com/office/officeart/2005/8/layout/hProcess11"/>
    <dgm:cxn modelId="{E90A5152-A632-4CBE-94D0-1E7A7773AC54}" type="presParOf" srcId="{8FB63817-D28A-49A2-A90A-66F166267152}" destId="{DD7C7C4B-EBD8-4F9D-8F5A-DA32DE714946}" srcOrd="7" destOrd="0" presId="urn:microsoft.com/office/officeart/2005/8/layout/hProcess11"/>
    <dgm:cxn modelId="{5CBDD85A-B8BB-4049-B3AA-CECC30089105}" type="presParOf" srcId="{8FB63817-D28A-49A2-A90A-66F166267152}" destId="{C33901EE-6EB7-4339-A089-459C4240A74F}" srcOrd="8" destOrd="0" presId="urn:microsoft.com/office/officeart/2005/8/layout/hProcess11"/>
    <dgm:cxn modelId="{3A42C540-C2FF-424F-999B-CEB4C166324B}" type="presParOf" srcId="{C33901EE-6EB7-4339-A089-459C4240A74F}" destId="{ED25B6C0-36A3-4124-A10A-99645D377EA9}" srcOrd="0" destOrd="0" presId="urn:microsoft.com/office/officeart/2005/8/layout/hProcess11"/>
    <dgm:cxn modelId="{F8E0FEAC-0FCA-463C-9260-C0203C6D55C9}" type="presParOf" srcId="{C33901EE-6EB7-4339-A089-459C4240A74F}" destId="{FBF65D9A-D266-4497-BC5B-435892544B36}" srcOrd="1" destOrd="0" presId="urn:microsoft.com/office/officeart/2005/8/layout/hProcess11"/>
    <dgm:cxn modelId="{D1A484CC-E8E1-45C0-907C-9B601360320E}" type="presParOf" srcId="{C33901EE-6EB7-4339-A089-459C4240A74F}" destId="{B0BF9585-E3D0-4FF1-A8A1-14A3037B82CC}" srcOrd="2" destOrd="0" presId="urn:microsoft.com/office/officeart/2005/8/layout/hProcess11"/>
    <dgm:cxn modelId="{0DB32E2D-9E75-461F-BDD0-5D292CB71653}" type="presParOf" srcId="{8FB63817-D28A-49A2-A90A-66F166267152}" destId="{48CA1D62-ED71-4ED7-ADFE-6B8646D7F341}" srcOrd="9" destOrd="0" presId="urn:microsoft.com/office/officeart/2005/8/layout/hProcess11"/>
    <dgm:cxn modelId="{CE8A7200-5E98-486B-8861-F9709EDD9F9F}" type="presParOf" srcId="{8FB63817-D28A-49A2-A90A-66F166267152}" destId="{A1D5D2FF-002F-4855-9B34-87AC0F9B2BDA}" srcOrd="10" destOrd="0" presId="urn:microsoft.com/office/officeart/2005/8/layout/hProcess11"/>
    <dgm:cxn modelId="{AAC53B9B-8016-4E4D-B85F-77E23B62D558}" type="presParOf" srcId="{A1D5D2FF-002F-4855-9B34-87AC0F9B2BDA}" destId="{713F79A9-771C-4A4A-B1E0-67417779181A}" srcOrd="0" destOrd="0" presId="urn:microsoft.com/office/officeart/2005/8/layout/hProcess11"/>
    <dgm:cxn modelId="{1F1E3E69-E0D3-427E-AF44-59336997A39C}" type="presParOf" srcId="{A1D5D2FF-002F-4855-9B34-87AC0F9B2BDA}" destId="{EC408A59-36F7-4F9D-81AD-061FA44305AB}" srcOrd="1" destOrd="0" presId="urn:microsoft.com/office/officeart/2005/8/layout/hProcess11"/>
    <dgm:cxn modelId="{7F090C9B-3983-446E-98E8-A30C95B4BED1}" type="presParOf" srcId="{A1D5D2FF-002F-4855-9B34-87AC0F9B2BDA}" destId="{A66DA5CF-7C3E-4B18-80CA-0B5230A24462}" srcOrd="2" destOrd="0" presId="urn:microsoft.com/office/officeart/2005/8/layout/hProcess1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61ADD0-6A6A-459B-B14D-A7A53D680399}">
      <dsp:nvSpPr>
        <dsp:cNvPr id="0" name=""/>
        <dsp:cNvSpPr/>
      </dsp:nvSpPr>
      <dsp:spPr>
        <a:xfrm>
          <a:off x="0" y="1125020"/>
          <a:ext cx="11712539" cy="1500026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1FFD21-3A90-4F00-9BE8-81467A39287D}">
      <dsp:nvSpPr>
        <dsp:cNvPr id="0" name=""/>
        <dsp:cNvSpPr/>
      </dsp:nvSpPr>
      <dsp:spPr>
        <a:xfrm>
          <a:off x="5267" y="0"/>
          <a:ext cx="1608472" cy="15000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b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Individuals use toilet on sewer system</a:t>
          </a:r>
        </a:p>
      </dsp:txBody>
      <dsp:txXfrm>
        <a:off x="5267" y="0"/>
        <a:ext cx="1608472" cy="1500026"/>
      </dsp:txXfrm>
    </dsp:sp>
    <dsp:sp modelId="{0AF269EB-DF62-42FD-8C7F-F965F8547A2D}">
      <dsp:nvSpPr>
        <dsp:cNvPr id="0" name=""/>
        <dsp:cNvSpPr/>
      </dsp:nvSpPr>
      <dsp:spPr>
        <a:xfrm>
          <a:off x="622000" y="1687530"/>
          <a:ext cx="375006" cy="37500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8DADAD-4B70-491F-A9BA-66FD90C8F4CA}">
      <dsp:nvSpPr>
        <dsp:cNvPr id="0" name=""/>
        <dsp:cNvSpPr/>
      </dsp:nvSpPr>
      <dsp:spPr>
        <a:xfrm>
          <a:off x="1694163" y="2250040"/>
          <a:ext cx="1608472" cy="15000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At a centralized treatment plant, or sampling point, a grab or composite sample is collected</a:t>
          </a:r>
        </a:p>
      </dsp:txBody>
      <dsp:txXfrm>
        <a:off x="1694163" y="2250040"/>
        <a:ext cx="1608472" cy="1500026"/>
      </dsp:txXfrm>
    </dsp:sp>
    <dsp:sp modelId="{440DC8B0-88E6-439D-BA52-069B22B155FD}">
      <dsp:nvSpPr>
        <dsp:cNvPr id="0" name=""/>
        <dsp:cNvSpPr/>
      </dsp:nvSpPr>
      <dsp:spPr>
        <a:xfrm>
          <a:off x="2310896" y="1687530"/>
          <a:ext cx="375006" cy="37500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AD5B90-984D-43DE-AE23-49964AE6AA76}">
      <dsp:nvSpPr>
        <dsp:cNvPr id="0" name=""/>
        <dsp:cNvSpPr/>
      </dsp:nvSpPr>
      <dsp:spPr>
        <a:xfrm>
          <a:off x="3383059" y="0"/>
          <a:ext cx="2086269" cy="15000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b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The sample is processed, concentrated, and genomic material is extracted</a:t>
          </a:r>
        </a:p>
      </dsp:txBody>
      <dsp:txXfrm>
        <a:off x="3383059" y="0"/>
        <a:ext cx="2086269" cy="1500026"/>
      </dsp:txXfrm>
    </dsp:sp>
    <dsp:sp modelId="{C562E8ED-4972-4EE4-BB13-F92E40D9824D}">
      <dsp:nvSpPr>
        <dsp:cNvPr id="0" name=""/>
        <dsp:cNvSpPr/>
      </dsp:nvSpPr>
      <dsp:spPr>
        <a:xfrm>
          <a:off x="4238691" y="1687530"/>
          <a:ext cx="375006" cy="37500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9137AE-2E3D-440E-8142-6745884B719A}">
      <dsp:nvSpPr>
        <dsp:cNvPr id="0" name=""/>
        <dsp:cNvSpPr/>
      </dsp:nvSpPr>
      <dsp:spPr>
        <a:xfrm>
          <a:off x="5549752" y="2250040"/>
          <a:ext cx="1608472" cy="15000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RNA, the genomic material of SARS-CoV-2, is then amplified and detected</a:t>
          </a:r>
        </a:p>
      </dsp:txBody>
      <dsp:txXfrm>
        <a:off x="5549752" y="2250040"/>
        <a:ext cx="1608472" cy="1500026"/>
      </dsp:txXfrm>
    </dsp:sp>
    <dsp:sp modelId="{4310C33D-2DF2-4C98-951E-7DE72FD341C3}">
      <dsp:nvSpPr>
        <dsp:cNvPr id="0" name=""/>
        <dsp:cNvSpPr/>
      </dsp:nvSpPr>
      <dsp:spPr>
        <a:xfrm>
          <a:off x="6166485" y="1687530"/>
          <a:ext cx="375006" cy="37500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25B6C0-36A3-4124-A10A-99645D377EA9}">
      <dsp:nvSpPr>
        <dsp:cNvPr id="0" name=""/>
        <dsp:cNvSpPr/>
      </dsp:nvSpPr>
      <dsp:spPr>
        <a:xfrm>
          <a:off x="7238648" y="0"/>
          <a:ext cx="1608472" cy="15000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b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Raw data is received, analyzed, and visualized</a:t>
          </a:r>
        </a:p>
      </dsp:txBody>
      <dsp:txXfrm>
        <a:off x="7238648" y="0"/>
        <a:ext cx="1608472" cy="1500026"/>
      </dsp:txXfrm>
    </dsp:sp>
    <dsp:sp modelId="{FBF65D9A-D266-4497-BC5B-435892544B36}">
      <dsp:nvSpPr>
        <dsp:cNvPr id="0" name=""/>
        <dsp:cNvSpPr/>
      </dsp:nvSpPr>
      <dsp:spPr>
        <a:xfrm>
          <a:off x="7855381" y="1687530"/>
          <a:ext cx="375006" cy="37500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3F79A9-771C-4A4A-B1E0-67417779181A}">
      <dsp:nvSpPr>
        <dsp:cNvPr id="0" name=""/>
        <dsp:cNvSpPr/>
      </dsp:nvSpPr>
      <dsp:spPr>
        <a:xfrm>
          <a:off x="8927544" y="2250040"/>
          <a:ext cx="1608472" cy="15000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Metrics can be used to inform public health decisions</a:t>
          </a:r>
        </a:p>
      </dsp:txBody>
      <dsp:txXfrm>
        <a:off x="8927544" y="2250040"/>
        <a:ext cx="1608472" cy="1500026"/>
      </dsp:txXfrm>
    </dsp:sp>
    <dsp:sp modelId="{EC408A59-36F7-4F9D-81AD-061FA44305AB}">
      <dsp:nvSpPr>
        <dsp:cNvPr id="0" name=""/>
        <dsp:cNvSpPr/>
      </dsp:nvSpPr>
      <dsp:spPr>
        <a:xfrm>
          <a:off x="9544277" y="1687530"/>
          <a:ext cx="375006" cy="37500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E23BCF-BC33-47AA-8A2C-3671C8A5D828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4D9A02-819C-4D20-A2F6-B0EF714DB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445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22DFC-04FC-744D-A719-DE2088A1FFF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1923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22DFC-04FC-744D-A719-DE2088A1FFF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145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HH: recommend spelling SCAN before using the acronym.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D9A02-819C-4D20-A2F6-B0EF714DBEF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4672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7350BB-406F-4130-9777-BDC8912709B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2295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22DFC-04FC-744D-A719-DE2088A1FFF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2232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4D9A02-819C-4D20-A2F6-B0EF714DBE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67677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F260B2-933A-4AB4-94EB-CB8EFC8D6C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59523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522DFC-04FC-744D-A719-DE2088A1FF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74143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BB3</a:t>
            </a:r>
            <a:r>
              <a:rPr lang="en-US" baseline="0" dirty="0"/>
              <a:t> – Source Link 5 (</a:t>
            </a:r>
            <a:r>
              <a:rPr lang="en-US" baseline="0" dirty="0" err="1"/>
              <a:t>Misc</a:t>
            </a:r>
            <a:r>
              <a:rPr lang="en-US" baseline="0" dirty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63100-FC19-A249-8E65-94EC721B536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3604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63100-FC19-A249-8E65-94EC721B536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6126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63100-FC19-A249-8E65-94EC721B536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876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4D9A02-819C-4D20-A2F6-B0EF714DBE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14746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4D9A02-819C-4D20-A2F6-B0EF714DBE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4617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4D9A02-819C-4D20-A2F6-B0EF714DBE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10175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81598-D9AB-4A4A-BA39-7E010F7780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52974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4D9A02-819C-4D20-A2F6-B0EF714DBE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76468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4D9A02-819C-4D20-A2F6-B0EF714DBE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3180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HH: recommend spelling DCIPHER before using the acronym.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D9A02-819C-4D20-A2F6-B0EF714DBEF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579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700" dirty="0"/>
              <a:t>HH: very minor – added periods at end of complete sentences.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E4B9A8-1E64-4069-ABCB-583B2A04B8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9054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jpeg"/><Relationship Id="rId4" Type="http://schemas.openxmlformats.org/officeDocument/2006/relationships/image" Target="../media/image2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jpe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jpeg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jpeg"/><Relationship Id="rId4" Type="http://schemas.openxmlformats.org/officeDocument/2006/relationships/image" Target="../media/image2.png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9.jpeg"/><Relationship Id="rId4" Type="http://schemas.openxmlformats.org/officeDocument/2006/relationships/image" Target="../media/image2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.png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cave&#10;&#10;Description automatically generated with medium confidence">
            <a:extLst>
              <a:ext uri="{FF2B5EF4-FFF2-40B4-BE49-F238E27FC236}">
                <a16:creationId xmlns:a16="http://schemas.microsoft.com/office/drawing/2014/main" id="{CE987296-D1FE-7AEB-4637-A5E1C15791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495" y="1253653"/>
            <a:ext cx="3544460" cy="4725946"/>
          </a:xfrm>
          <a:prstGeom prst="rect">
            <a:avLst/>
          </a:prstGeom>
        </p:spPr>
      </p:pic>
      <p:sp>
        <p:nvSpPr>
          <p:cNvPr id="5" name="Subtitle 2"/>
          <p:cNvSpPr>
            <a:spLocks noGrp="1"/>
          </p:cNvSpPr>
          <p:nvPr userDrawn="1">
            <p:ph type="subTitle" idx="1"/>
          </p:nvPr>
        </p:nvSpPr>
        <p:spPr>
          <a:xfrm>
            <a:off x="696687" y="1368341"/>
            <a:ext cx="10156192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667" b="1" baseline="0">
                <a:solidFill>
                  <a:srgbClr val="2D2D2D"/>
                </a:solidFill>
                <a:effectLst/>
                <a:latin typeface="Calibri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 userDrawn="1">
            <p:ph type="body" sz="quarter" idx="10"/>
          </p:nvPr>
        </p:nvSpPr>
        <p:spPr>
          <a:xfrm>
            <a:off x="616740" y="2520846"/>
            <a:ext cx="10156192" cy="103931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667"/>
              </a:lnSpc>
              <a:buNone/>
              <a:defRPr sz="2400" baseline="0">
                <a:solidFill>
                  <a:srgbClr val="2D2D2D"/>
                </a:solidFill>
                <a:latin typeface="Calibri" pitchFamily="34" charset="0"/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2B0A619-F6AA-4053-9D4A-55C4BC7B0046}"/>
              </a:ext>
            </a:extLst>
          </p:cNvPr>
          <p:cNvSpPr/>
          <p:nvPr userDrawn="1"/>
        </p:nvSpPr>
        <p:spPr>
          <a:xfrm>
            <a:off x="419100" y="0"/>
            <a:ext cx="11772901" cy="1194093"/>
          </a:xfrm>
          <a:prstGeom prst="rect">
            <a:avLst/>
          </a:prstGeom>
          <a:gradFill flip="none" rotWithShape="1">
            <a:gsLst>
              <a:gs pos="0">
                <a:srgbClr val="55BF8B"/>
              </a:gs>
              <a:gs pos="96000">
                <a:srgbClr val="145E71"/>
              </a:gs>
            </a:gsLst>
            <a:lin ang="12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Title 1"/>
          <p:cNvSpPr>
            <a:spLocks noGrp="1"/>
          </p:cNvSpPr>
          <p:nvPr userDrawn="1">
            <p:ph type="title"/>
          </p:nvPr>
        </p:nvSpPr>
        <p:spPr>
          <a:xfrm>
            <a:off x="696687" y="12129"/>
            <a:ext cx="11495315" cy="1155779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000"/>
              </a:lnSpc>
              <a:defRPr sz="3733" b="1" baseline="0">
                <a:solidFill>
                  <a:schemeClr val="tx2"/>
                </a:solidFill>
                <a:effectLst/>
                <a:latin typeface="Calibri" pitchFamily="34" charset="0"/>
              </a:defRPr>
            </a:lvl1pPr>
          </a:lstStyle>
          <a:p>
            <a:endParaRPr lang="en-US"/>
          </a:p>
        </p:txBody>
      </p:sp>
      <p:pic>
        <p:nvPicPr>
          <p:cNvPr id="17" name="Picture 16" descr="Logos of the U.S. Department of Health and Human Services and Centers for Disease Control and Prevention" title="LOGO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19" y="5706813"/>
            <a:ext cx="1672779" cy="95900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900023D-2373-43F5-A4AA-FD7F91255A55}"/>
              </a:ext>
            </a:extLst>
          </p:cNvPr>
          <p:cNvGrpSpPr/>
          <p:nvPr userDrawn="1"/>
        </p:nvGrpSpPr>
        <p:grpSpPr>
          <a:xfrm>
            <a:off x="1" y="2"/>
            <a:ext cx="356209" cy="1194093"/>
            <a:chOff x="2721769" y="2050256"/>
            <a:chExt cx="442912" cy="14696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5925BE-9EF0-43F9-9D78-64BD587500CA}"/>
                </a:ext>
              </a:extLst>
            </p:cNvPr>
            <p:cNvSpPr/>
            <p:nvPr userDrawn="1"/>
          </p:nvSpPr>
          <p:spPr>
            <a:xfrm>
              <a:off x="2721769" y="2050256"/>
              <a:ext cx="442912" cy="1335882"/>
            </a:xfrm>
            <a:prstGeom prst="rect">
              <a:avLst/>
            </a:prstGeom>
            <a:solidFill>
              <a:srgbClr val="2D2C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noFill/>
                </a:ln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9245E9D-1A1B-4F74-AD8C-354693087FC0}"/>
                </a:ext>
              </a:extLst>
            </p:cNvPr>
            <p:cNvSpPr/>
            <p:nvPr userDrawn="1"/>
          </p:nvSpPr>
          <p:spPr>
            <a:xfrm>
              <a:off x="2721769" y="3386138"/>
              <a:ext cx="442912" cy="133778"/>
            </a:xfrm>
            <a:prstGeom prst="rect">
              <a:avLst/>
            </a:prstGeom>
            <a:solidFill>
              <a:srgbClr val="F0A8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noFill/>
                </a:ln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EA0238C-23EC-47A0-ABAA-400AE503943B}"/>
              </a:ext>
            </a:extLst>
          </p:cNvPr>
          <p:cNvSpPr txBox="1"/>
          <p:nvPr userDrawn="1"/>
        </p:nvSpPr>
        <p:spPr>
          <a:xfrm>
            <a:off x="6616119" y="6014056"/>
            <a:ext cx="5575883" cy="502766"/>
          </a:xfrm>
          <a:prstGeom prst="rect">
            <a:avLst/>
          </a:prstGeom>
          <a:solidFill>
            <a:srgbClr val="FBAB18"/>
          </a:solidFill>
        </p:spPr>
        <p:txBody>
          <a:bodyPr wrap="square" rtlCol="0">
            <a:spAutoFit/>
          </a:bodyPr>
          <a:lstStyle/>
          <a:p>
            <a:pPr marL="38099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667" b="1">
                <a:solidFill>
                  <a:srgbClr val="2D2D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cdc.gov/NWSS</a:t>
            </a:r>
          </a:p>
        </p:txBody>
      </p:sp>
    </p:spTree>
    <p:extLst>
      <p:ext uri="{BB962C8B-B14F-4D97-AF65-F5344CB8AC3E}">
        <p14:creationId xmlns:p14="http://schemas.microsoft.com/office/powerpoint/2010/main" val="1119866867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IN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40"/>
          <a:stretch/>
        </p:blipFill>
        <p:spPr>
          <a:xfrm>
            <a:off x="2608" y="5668739"/>
            <a:ext cx="12192000" cy="1177559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169625" y="3662433"/>
            <a:ext cx="88524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2D2D2D"/>
                </a:solidFill>
                <a:latin typeface="Calibri" panose="020F0502020204030204" pitchFamily="34" charset="0"/>
              </a:rPr>
              <a:t>For more information, contact CDC</a:t>
            </a:r>
            <a:br>
              <a:rPr lang="en-US" sz="1600">
                <a:solidFill>
                  <a:srgbClr val="2D2D2D"/>
                </a:solidFill>
                <a:latin typeface="Calibri" panose="020F0502020204030204" pitchFamily="34" charset="0"/>
              </a:rPr>
            </a:br>
            <a:r>
              <a:rPr lang="en-US" sz="1600">
                <a:solidFill>
                  <a:srgbClr val="2D2D2D"/>
                </a:solidFill>
                <a:latin typeface="Calibri" panose="020F0502020204030204" pitchFamily="34" charset="0"/>
              </a:rPr>
              <a:t>1-800-CDC-INFO (232-4636)</a:t>
            </a:r>
            <a:br>
              <a:rPr lang="en-US" sz="1600">
                <a:solidFill>
                  <a:srgbClr val="2D2D2D"/>
                </a:solidFill>
                <a:latin typeface="Calibri" panose="020F0502020204030204" pitchFamily="34" charset="0"/>
              </a:rPr>
            </a:br>
            <a:r>
              <a:rPr lang="en-US" sz="1600">
                <a:solidFill>
                  <a:srgbClr val="2D2D2D"/>
                </a:solidFill>
                <a:latin typeface="Calibri" panose="020F0502020204030204" pitchFamily="34" charset="0"/>
              </a:rPr>
              <a:t>TTY:  1-888-232-6348    www.cdc.gov</a:t>
            </a:r>
            <a:br>
              <a:rPr lang="en-US" sz="1600">
                <a:solidFill>
                  <a:srgbClr val="2D2D2D"/>
                </a:solidFill>
                <a:latin typeface="Calibri" panose="020F0502020204030204" pitchFamily="34" charset="0"/>
              </a:rPr>
            </a:br>
            <a:br>
              <a:rPr lang="en-US" sz="1600">
                <a:solidFill>
                  <a:srgbClr val="2D2D2D"/>
                </a:solidFill>
                <a:latin typeface="Calibri" panose="020F0502020204030204" pitchFamily="34" charset="0"/>
              </a:rPr>
            </a:br>
            <a:br>
              <a:rPr lang="en-US" sz="1600">
                <a:solidFill>
                  <a:srgbClr val="2D2D2D"/>
                </a:solidFill>
                <a:latin typeface="Calibri" panose="020F0502020204030204" pitchFamily="34" charset="0"/>
              </a:rPr>
            </a:br>
            <a:r>
              <a:rPr lang="en-US" sz="1600">
                <a:solidFill>
                  <a:srgbClr val="2D2D2D"/>
                </a:solidFill>
                <a:latin typeface="Calibri" panose="020F0502020204030204" pitchFamily="34" charset="0"/>
              </a:rPr>
              <a:t>The findings and conclusions in this report are those of the authors and do not necessarily represent the official position of the Centers for Disease Control and Prevention.</a:t>
            </a:r>
          </a:p>
        </p:txBody>
      </p:sp>
      <p:pic>
        <p:nvPicPr>
          <p:cNvPr id="4" name="Picture 3" descr="Logos of the U.S. Department of Health and Human Services and the Centers for Disease Control and Prevention." title="Logo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2473"/>
            <a:ext cx="12192000" cy="1183824"/>
          </a:xfrm>
          <a:prstGeom prst="rect">
            <a:avLst/>
          </a:prstGeom>
        </p:spPr>
      </p:pic>
      <p:grpSp>
        <p:nvGrpSpPr>
          <p:cNvPr id="2" name="Group 1"/>
          <p:cNvGrpSpPr/>
          <p:nvPr userDrawn="1"/>
        </p:nvGrpSpPr>
        <p:grpSpPr>
          <a:xfrm>
            <a:off x="0" y="5662473"/>
            <a:ext cx="12192000" cy="1183824"/>
            <a:chOff x="0" y="-11827"/>
            <a:chExt cx="9144000" cy="170018"/>
          </a:xfrm>
        </p:grpSpPr>
        <p:sp>
          <p:nvSpPr>
            <p:cNvPr id="6" name="bk object 25"/>
            <p:cNvSpPr/>
            <p:nvPr userDrawn="1"/>
          </p:nvSpPr>
          <p:spPr>
            <a:xfrm>
              <a:off x="0" y="-11827"/>
              <a:ext cx="522365" cy="170018"/>
            </a:xfrm>
            <a:custGeom>
              <a:avLst/>
              <a:gdLst/>
              <a:ahLst/>
              <a:cxnLst/>
              <a:rect l="l" t="t" r="r" b="b"/>
              <a:pathLst>
                <a:path w="1047115" h="1413510">
                  <a:moveTo>
                    <a:pt x="1046875" y="0"/>
                  </a:moveTo>
                  <a:lnTo>
                    <a:pt x="0" y="0"/>
                  </a:lnTo>
                  <a:lnTo>
                    <a:pt x="0" y="1412925"/>
                  </a:lnTo>
                  <a:lnTo>
                    <a:pt x="869393" y="1412925"/>
                  </a:lnTo>
                  <a:lnTo>
                    <a:pt x="1046875" y="0"/>
                  </a:lnTo>
                  <a:close/>
                </a:path>
              </a:pathLst>
            </a:custGeom>
            <a:solidFill>
              <a:srgbClr val="103064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7" name="bk object 26"/>
            <p:cNvSpPr/>
            <p:nvPr userDrawn="1"/>
          </p:nvSpPr>
          <p:spPr>
            <a:xfrm>
              <a:off x="340051" y="-11827"/>
              <a:ext cx="863535" cy="170018"/>
            </a:xfrm>
            <a:custGeom>
              <a:avLst/>
              <a:gdLst/>
              <a:ahLst/>
              <a:cxnLst/>
              <a:rect l="l" t="t" r="r" b="b"/>
              <a:pathLst>
                <a:path w="1731010" h="1413510">
                  <a:moveTo>
                    <a:pt x="1730918" y="0"/>
                  </a:moveTo>
                  <a:lnTo>
                    <a:pt x="179633" y="0"/>
                  </a:lnTo>
                  <a:lnTo>
                    <a:pt x="0" y="1412925"/>
                  </a:lnTo>
                  <a:lnTo>
                    <a:pt x="1296345" y="1412925"/>
                  </a:lnTo>
                  <a:lnTo>
                    <a:pt x="1730918" y="0"/>
                  </a:lnTo>
                  <a:close/>
                </a:path>
              </a:pathLst>
            </a:custGeom>
            <a:solidFill>
              <a:srgbClr val="1D56B3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8" name="bk object 27"/>
            <p:cNvSpPr/>
            <p:nvPr userDrawn="1"/>
          </p:nvSpPr>
          <p:spPr>
            <a:xfrm>
              <a:off x="878274" y="-11827"/>
              <a:ext cx="1343452" cy="170018"/>
            </a:xfrm>
            <a:custGeom>
              <a:avLst/>
              <a:gdLst/>
              <a:ahLst/>
              <a:cxnLst/>
              <a:rect l="l" t="t" r="r" b="b"/>
              <a:pathLst>
                <a:path w="2693035" h="1413510">
                  <a:moveTo>
                    <a:pt x="2692774" y="0"/>
                  </a:moveTo>
                  <a:lnTo>
                    <a:pt x="435654" y="0"/>
                  </a:lnTo>
                  <a:lnTo>
                    <a:pt x="0" y="1412925"/>
                  </a:lnTo>
                  <a:lnTo>
                    <a:pt x="1878492" y="1412925"/>
                  </a:lnTo>
                  <a:lnTo>
                    <a:pt x="2692774" y="0"/>
                  </a:lnTo>
                  <a:close/>
                </a:path>
              </a:pathLst>
            </a:custGeom>
            <a:solidFill>
              <a:srgbClr val="103064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9" name="bk object 28"/>
            <p:cNvSpPr/>
            <p:nvPr userDrawn="1"/>
          </p:nvSpPr>
          <p:spPr>
            <a:xfrm>
              <a:off x="1654598" y="-11827"/>
              <a:ext cx="1362458" cy="170018"/>
            </a:xfrm>
            <a:custGeom>
              <a:avLst/>
              <a:gdLst/>
              <a:ahLst/>
              <a:cxnLst/>
              <a:rect l="l" t="t" r="r" b="b"/>
              <a:pathLst>
                <a:path w="2731134" h="1413510">
                  <a:moveTo>
                    <a:pt x="2730969" y="0"/>
                  </a:moveTo>
                  <a:lnTo>
                    <a:pt x="816445" y="0"/>
                  </a:lnTo>
                  <a:lnTo>
                    <a:pt x="0" y="1412925"/>
                  </a:lnTo>
                  <a:lnTo>
                    <a:pt x="1593978" y="1412925"/>
                  </a:lnTo>
                  <a:lnTo>
                    <a:pt x="2730969" y="0"/>
                  </a:lnTo>
                  <a:close/>
                </a:path>
              </a:pathLst>
            </a:custGeom>
            <a:solidFill>
              <a:srgbClr val="1E59B8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0" name="bk object 29"/>
            <p:cNvSpPr/>
            <p:nvPr userDrawn="1"/>
          </p:nvSpPr>
          <p:spPr>
            <a:xfrm>
              <a:off x="2304805" y="-11827"/>
              <a:ext cx="937659" cy="170018"/>
            </a:xfrm>
            <a:custGeom>
              <a:avLst/>
              <a:gdLst/>
              <a:ahLst/>
              <a:cxnLst/>
              <a:rect l="l" t="t" r="r" b="b"/>
              <a:pathLst>
                <a:path w="1879600" h="1413510">
                  <a:moveTo>
                    <a:pt x="1879368" y="0"/>
                  </a:moveTo>
                  <a:lnTo>
                    <a:pt x="1140221" y="0"/>
                  </a:lnTo>
                  <a:lnTo>
                    <a:pt x="0" y="1412925"/>
                  </a:lnTo>
                  <a:lnTo>
                    <a:pt x="621900" y="1412925"/>
                  </a:lnTo>
                  <a:lnTo>
                    <a:pt x="1879368" y="0"/>
                  </a:lnTo>
                  <a:close/>
                </a:path>
              </a:pathLst>
            </a:custGeom>
            <a:solidFill>
              <a:srgbClr val="17468F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1" name="bk object 30"/>
            <p:cNvSpPr/>
            <p:nvPr userDrawn="1"/>
          </p:nvSpPr>
          <p:spPr>
            <a:xfrm>
              <a:off x="2554809" y="-11827"/>
              <a:ext cx="2483849" cy="170018"/>
            </a:xfrm>
            <a:custGeom>
              <a:avLst/>
              <a:gdLst/>
              <a:ahLst/>
              <a:cxnLst/>
              <a:rect l="l" t="t" r="r" b="b"/>
              <a:pathLst>
                <a:path w="4979034" h="1413510">
                  <a:moveTo>
                    <a:pt x="4978576" y="0"/>
                  </a:moveTo>
                  <a:lnTo>
                    <a:pt x="1262846" y="0"/>
                  </a:lnTo>
                  <a:lnTo>
                    <a:pt x="0" y="1412925"/>
                  </a:lnTo>
                  <a:lnTo>
                    <a:pt x="3093828" y="1412925"/>
                  </a:lnTo>
                  <a:lnTo>
                    <a:pt x="4978576" y="0"/>
                  </a:lnTo>
                  <a:close/>
                </a:path>
              </a:pathLst>
            </a:custGeom>
            <a:solidFill>
              <a:srgbClr val="1E59B8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2" name="bk object 31"/>
            <p:cNvSpPr/>
            <p:nvPr userDrawn="1"/>
          </p:nvSpPr>
          <p:spPr>
            <a:xfrm>
              <a:off x="3835845" y="-11827"/>
              <a:ext cx="1915234" cy="170018"/>
            </a:xfrm>
            <a:custGeom>
              <a:avLst/>
              <a:gdLst/>
              <a:ahLst/>
              <a:cxnLst/>
              <a:rect l="l" t="t" r="r" b="b"/>
              <a:pathLst>
                <a:path w="3839209" h="1413510">
                  <a:moveTo>
                    <a:pt x="3838727" y="0"/>
                  </a:moveTo>
                  <a:lnTo>
                    <a:pt x="1891189" y="0"/>
                  </a:lnTo>
                  <a:lnTo>
                    <a:pt x="0" y="1412925"/>
                  </a:lnTo>
                  <a:lnTo>
                    <a:pt x="1625414" y="1412925"/>
                  </a:lnTo>
                  <a:lnTo>
                    <a:pt x="3838727" y="0"/>
                  </a:lnTo>
                  <a:close/>
                </a:path>
              </a:pathLst>
            </a:custGeom>
            <a:solidFill>
              <a:srgbClr val="536DB3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3" name="bk object 32"/>
            <p:cNvSpPr/>
            <p:nvPr userDrawn="1"/>
          </p:nvSpPr>
          <p:spPr>
            <a:xfrm>
              <a:off x="4458868" y="-11827"/>
              <a:ext cx="4685132" cy="170018"/>
            </a:xfrm>
            <a:custGeom>
              <a:avLst/>
              <a:gdLst/>
              <a:ahLst/>
              <a:cxnLst/>
              <a:rect l="l" t="t" r="r" b="b"/>
              <a:pathLst>
                <a:path w="9391650" h="1413510">
                  <a:moveTo>
                    <a:pt x="9391076" y="0"/>
                  </a:moveTo>
                  <a:lnTo>
                    <a:pt x="2213316" y="0"/>
                  </a:lnTo>
                  <a:lnTo>
                    <a:pt x="0" y="1412929"/>
                  </a:lnTo>
                  <a:lnTo>
                    <a:pt x="9391076" y="1412929"/>
                  </a:lnTo>
                  <a:lnTo>
                    <a:pt x="9391076" y="0"/>
                  </a:lnTo>
                  <a:close/>
                </a:path>
              </a:pathLst>
            </a:custGeom>
            <a:gradFill>
              <a:gsLst>
                <a:gs pos="0">
                  <a:srgbClr val="103064"/>
                </a:gs>
                <a:gs pos="100000">
                  <a:srgbClr val="17468F"/>
                </a:gs>
              </a:gsLst>
              <a:lin ang="0" scaled="0"/>
            </a:gra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pic>
        <p:nvPicPr>
          <p:cNvPr id="16" name="Picture 15" descr="Logos of the U.S. Department of Health and Human Services and Centers for Disease Control and Prevention" title="LOGOS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435" y="5786588"/>
            <a:ext cx="1672779" cy="9590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2A43ECC-BBFF-4967-9F45-5667FFC0EE1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39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055732"/>
      </p:ext>
    </p:extLst>
  </p:cSld>
  <p:clrMapOvr>
    <a:masterClrMapping/>
  </p:clrMapOvr>
  <p:transition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C9B0B-EA73-4714-A157-C22F293DC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3F5FB-9135-4420-AF91-D822C13BF7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6699" y="1825625"/>
            <a:ext cx="577606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F08121-A0BD-471F-8314-CA9BB8A696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46760" y="1825625"/>
            <a:ext cx="577606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20D8AD-4A93-40F1-8345-CF40EED3D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E791E-834E-4B01-9D96-10027B199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55333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478F8-2D4F-4CDB-8FAD-AC5AE3A32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86EB67-FAAD-4A1B-906B-BA166E1D0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E791E-834E-4B01-9D96-10027B199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30861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C3B15-679A-46F7-AB56-84B28C043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E791E-834E-4B01-9D96-10027B199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890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5F35E44-72CB-4AFA-8DA6-C89EBC957A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5" r="19754"/>
          <a:stretch/>
        </p:blipFill>
        <p:spPr>
          <a:xfrm>
            <a:off x="6947544" y="1288496"/>
            <a:ext cx="4913032" cy="463445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2B0A619-F6AA-4053-9D4A-55C4BC7B0046}"/>
              </a:ext>
            </a:extLst>
          </p:cNvPr>
          <p:cNvSpPr/>
          <p:nvPr userDrawn="1"/>
        </p:nvSpPr>
        <p:spPr>
          <a:xfrm>
            <a:off x="419100" y="0"/>
            <a:ext cx="11772901" cy="1194093"/>
          </a:xfrm>
          <a:prstGeom prst="rect">
            <a:avLst/>
          </a:prstGeom>
          <a:gradFill flip="none" rotWithShape="1">
            <a:gsLst>
              <a:gs pos="0">
                <a:srgbClr val="55BF8B"/>
              </a:gs>
              <a:gs pos="96000">
                <a:srgbClr val="145E71"/>
              </a:gs>
            </a:gsLst>
            <a:lin ang="12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Title 1"/>
          <p:cNvSpPr>
            <a:spLocks noGrp="1"/>
          </p:cNvSpPr>
          <p:nvPr userDrawn="1">
            <p:ph type="title"/>
          </p:nvPr>
        </p:nvSpPr>
        <p:spPr>
          <a:xfrm>
            <a:off x="696687" y="12129"/>
            <a:ext cx="11495315" cy="1155779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000"/>
              </a:lnSpc>
              <a:defRPr sz="3733" b="1" baseline="0">
                <a:solidFill>
                  <a:schemeClr val="tx2"/>
                </a:solidFill>
                <a:effectLst/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ubtitle 2"/>
          <p:cNvSpPr>
            <a:spLocks noGrp="1"/>
          </p:cNvSpPr>
          <p:nvPr userDrawn="1">
            <p:ph type="subTitle" idx="1"/>
          </p:nvPr>
        </p:nvSpPr>
        <p:spPr>
          <a:xfrm>
            <a:off x="696687" y="1368341"/>
            <a:ext cx="10156192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667" b="1" baseline="0">
                <a:solidFill>
                  <a:srgbClr val="2D2D2D"/>
                </a:solidFill>
                <a:effectLst/>
                <a:latin typeface="Calibri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 userDrawn="1">
            <p:ph type="body" sz="quarter" idx="10"/>
          </p:nvPr>
        </p:nvSpPr>
        <p:spPr>
          <a:xfrm>
            <a:off x="616740" y="2520846"/>
            <a:ext cx="10156192" cy="103931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667"/>
              </a:lnSpc>
              <a:buNone/>
              <a:defRPr sz="2400" baseline="0">
                <a:solidFill>
                  <a:srgbClr val="2D2D2D"/>
                </a:solidFill>
                <a:latin typeface="Calibri" pitchFamily="34" charset="0"/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endParaRPr lang="en-US"/>
          </a:p>
        </p:txBody>
      </p:sp>
      <p:pic>
        <p:nvPicPr>
          <p:cNvPr id="17" name="Picture 16" descr="Logos of the U.S. Department of Health and Human Services and Centers for Disease Control and Prevention" title="LOGO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19" y="5706813"/>
            <a:ext cx="1672779" cy="95900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900023D-2373-43F5-A4AA-FD7F91255A55}"/>
              </a:ext>
            </a:extLst>
          </p:cNvPr>
          <p:cNvGrpSpPr/>
          <p:nvPr userDrawn="1"/>
        </p:nvGrpSpPr>
        <p:grpSpPr>
          <a:xfrm>
            <a:off x="1" y="2"/>
            <a:ext cx="356209" cy="1194093"/>
            <a:chOff x="2721769" y="2050256"/>
            <a:chExt cx="442912" cy="14696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5925BE-9EF0-43F9-9D78-64BD587500CA}"/>
                </a:ext>
              </a:extLst>
            </p:cNvPr>
            <p:cNvSpPr/>
            <p:nvPr userDrawn="1"/>
          </p:nvSpPr>
          <p:spPr>
            <a:xfrm>
              <a:off x="2721769" y="2050256"/>
              <a:ext cx="442912" cy="1335882"/>
            </a:xfrm>
            <a:prstGeom prst="rect">
              <a:avLst/>
            </a:prstGeom>
            <a:solidFill>
              <a:srgbClr val="2D2C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noFill/>
                </a:ln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9245E9D-1A1B-4F74-AD8C-354693087FC0}"/>
                </a:ext>
              </a:extLst>
            </p:cNvPr>
            <p:cNvSpPr/>
            <p:nvPr userDrawn="1"/>
          </p:nvSpPr>
          <p:spPr>
            <a:xfrm>
              <a:off x="2721769" y="3386138"/>
              <a:ext cx="442912" cy="133778"/>
            </a:xfrm>
            <a:prstGeom prst="rect">
              <a:avLst/>
            </a:prstGeom>
            <a:solidFill>
              <a:srgbClr val="F0A8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noFill/>
                </a:ln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EA0238C-23EC-47A0-ABAA-400AE503943B}"/>
              </a:ext>
            </a:extLst>
          </p:cNvPr>
          <p:cNvSpPr txBox="1"/>
          <p:nvPr userDrawn="1"/>
        </p:nvSpPr>
        <p:spPr>
          <a:xfrm>
            <a:off x="6616119" y="6014056"/>
            <a:ext cx="5575883" cy="502766"/>
          </a:xfrm>
          <a:prstGeom prst="rect">
            <a:avLst/>
          </a:prstGeom>
          <a:solidFill>
            <a:srgbClr val="FBAB18"/>
          </a:solidFill>
        </p:spPr>
        <p:txBody>
          <a:bodyPr wrap="square" rtlCol="0">
            <a:spAutoFit/>
          </a:bodyPr>
          <a:lstStyle/>
          <a:p>
            <a:pPr marL="38099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667" b="1">
                <a:solidFill>
                  <a:srgbClr val="2D2D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cdc.gov/coronavirus</a:t>
            </a:r>
          </a:p>
        </p:txBody>
      </p:sp>
    </p:spTree>
    <p:extLst>
      <p:ext uri="{BB962C8B-B14F-4D97-AF65-F5344CB8AC3E}">
        <p14:creationId xmlns:p14="http://schemas.microsoft.com/office/powerpoint/2010/main" val="619808989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2B0A619-F6AA-4053-9D4A-55C4BC7B004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55BF8B"/>
              </a:gs>
              <a:gs pos="96000">
                <a:srgbClr val="145E71"/>
              </a:gs>
            </a:gsLst>
            <a:lin ang="12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Title 1"/>
          <p:cNvSpPr>
            <a:spLocks noGrp="1"/>
          </p:cNvSpPr>
          <p:nvPr userDrawn="1">
            <p:ph type="title"/>
          </p:nvPr>
        </p:nvSpPr>
        <p:spPr>
          <a:xfrm>
            <a:off x="914401" y="12129"/>
            <a:ext cx="11277600" cy="1155779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000"/>
              </a:lnSpc>
              <a:defRPr sz="3733" b="1" baseline="0">
                <a:solidFill>
                  <a:schemeClr val="tx2"/>
                </a:solidFill>
                <a:effectLst/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ubtitle 2"/>
          <p:cNvSpPr>
            <a:spLocks noGrp="1"/>
          </p:cNvSpPr>
          <p:nvPr userDrawn="1">
            <p:ph type="subTitle" idx="1"/>
          </p:nvPr>
        </p:nvSpPr>
        <p:spPr>
          <a:xfrm>
            <a:off x="914402" y="1415968"/>
            <a:ext cx="9938477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667" b="1" baseline="0">
                <a:solidFill>
                  <a:schemeClr val="tx2"/>
                </a:solidFill>
                <a:effectLst/>
                <a:latin typeface="Calibri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 userDrawn="1">
            <p:ph type="body" sz="quarter" idx="10"/>
          </p:nvPr>
        </p:nvSpPr>
        <p:spPr>
          <a:xfrm>
            <a:off x="914401" y="2520846"/>
            <a:ext cx="9858531" cy="103931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667"/>
              </a:lnSpc>
              <a:buNone/>
              <a:defRPr sz="2400" baseline="0">
                <a:solidFill>
                  <a:schemeClr val="tx2"/>
                </a:solidFill>
                <a:latin typeface="Calibri" pitchFamily="34" charset="0"/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endParaRPr lang="en-US"/>
          </a:p>
        </p:txBody>
      </p:sp>
      <p:pic>
        <p:nvPicPr>
          <p:cNvPr id="17" name="Picture 16" descr="Logos of the U.S. Department of Health and Human Services and Centers for Disease Control and Prevention" title="LOGO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19" y="5706813"/>
            <a:ext cx="1672779" cy="95900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C3D0F8F-59A2-423C-A3F9-4CCC5E04EB88}"/>
              </a:ext>
            </a:extLst>
          </p:cNvPr>
          <p:cNvGrpSpPr/>
          <p:nvPr userDrawn="1"/>
        </p:nvGrpSpPr>
        <p:grpSpPr>
          <a:xfrm>
            <a:off x="1" y="2"/>
            <a:ext cx="356209" cy="1194093"/>
            <a:chOff x="2721769" y="2050256"/>
            <a:chExt cx="442912" cy="146966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32F05D3-C03C-45E4-9FA9-D106B2E80059}"/>
                </a:ext>
              </a:extLst>
            </p:cNvPr>
            <p:cNvSpPr/>
            <p:nvPr userDrawn="1"/>
          </p:nvSpPr>
          <p:spPr>
            <a:xfrm>
              <a:off x="2721769" y="2050256"/>
              <a:ext cx="442912" cy="1335882"/>
            </a:xfrm>
            <a:prstGeom prst="rect">
              <a:avLst/>
            </a:prstGeom>
            <a:solidFill>
              <a:srgbClr val="2D2C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noFill/>
                </a:ln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86CBDE1-9FE4-4D39-8D29-C02C77614B0D}"/>
                </a:ext>
              </a:extLst>
            </p:cNvPr>
            <p:cNvSpPr/>
            <p:nvPr userDrawn="1"/>
          </p:nvSpPr>
          <p:spPr>
            <a:xfrm>
              <a:off x="2721769" y="3386138"/>
              <a:ext cx="442912" cy="133778"/>
            </a:xfrm>
            <a:prstGeom prst="rect">
              <a:avLst/>
            </a:prstGeom>
            <a:solidFill>
              <a:srgbClr val="F0A8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noFill/>
                </a:ln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7843006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8110222" y="6727353"/>
            <a:ext cx="804111" cy="121584"/>
          </a:xfrm>
          <a:prstGeom prst="rect">
            <a:avLst/>
          </a:prstGeom>
          <a:solidFill>
            <a:srgbClr val="B01519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/>
          </a:p>
        </p:txBody>
      </p:sp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8903846" y="6727353"/>
            <a:ext cx="804111" cy="121584"/>
          </a:xfrm>
          <a:prstGeom prst="rect">
            <a:avLst/>
          </a:prstGeom>
          <a:solidFill>
            <a:srgbClr val="FBAB18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/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9707955" y="6727353"/>
            <a:ext cx="804765" cy="121584"/>
          </a:xfrm>
          <a:prstGeom prst="rect">
            <a:avLst/>
          </a:prstGeom>
          <a:solidFill>
            <a:srgbClr val="292B6E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/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10494264" y="6727353"/>
            <a:ext cx="1697737" cy="121584"/>
          </a:xfrm>
          <a:prstGeom prst="rect">
            <a:avLst/>
          </a:prstGeom>
          <a:solidFill>
            <a:srgbClr val="4656A6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/>
          </a:p>
        </p:txBody>
      </p:sp>
      <p:sp>
        <p:nvSpPr>
          <p:cNvPr id="12" name="Rectangle 20"/>
          <p:cNvSpPr>
            <a:spLocks noChangeArrowheads="1"/>
          </p:cNvSpPr>
          <p:nvPr userDrawn="1"/>
        </p:nvSpPr>
        <p:spPr bwMode="auto">
          <a:xfrm>
            <a:off x="1" y="6727353"/>
            <a:ext cx="7572332" cy="121584"/>
          </a:xfrm>
          <a:prstGeom prst="rect">
            <a:avLst/>
          </a:prstGeom>
          <a:solidFill>
            <a:srgbClr val="17468F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/>
          </a:p>
        </p:txBody>
      </p:sp>
      <p:sp>
        <p:nvSpPr>
          <p:cNvPr id="13" name="Rectangle 12"/>
          <p:cNvSpPr>
            <a:spLocks noChangeArrowheads="1"/>
          </p:cNvSpPr>
          <p:nvPr userDrawn="1"/>
        </p:nvSpPr>
        <p:spPr bwMode="auto">
          <a:xfrm>
            <a:off x="7308078" y="6727353"/>
            <a:ext cx="804111" cy="121584"/>
          </a:xfrm>
          <a:prstGeom prst="rect">
            <a:avLst/>
          </a:prstGeom>
          <a:solidFill>
            <a:srgbClr val="55BF8B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/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609600" y="274639"/>
            <a:ext cx="10972800" cy="919455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4000"/>
              </a:lnSpc>
              <a:defRPr sz="3733" b="1" baseline="0">
                <a:solidFill>
                  <a:srgbClr val="006A71"/>
                </a:solidFill>
                <a:effectLst/>
                <a:latin typeface="Calibri" pitchFamily="34" charset="0"/>
              </a:defRPr>
            </a:lvl1pPr>
          </a:lstStyle>
          <a:p>
            <a:r>
              <a:rPr lang="en-US"/>
              <a:t>Heading</a:t>
            </a:r>
          </a:p>
        </p:txBody>
      </p:sp>
      <p:sp>
        <p:nvSpPr>
          <p:cNvPr id="5" name="Text Placeholder 7"/>
          <p:cNvSpPr>
            <a:spLocks noGrp="1"/>
          </p:cNvSpPr>
          <p:nvPr userDrawn="1">
            <p:ph type="body" sz="quarter" idx="10"/>
          </p:nvPr>
        </p:nvSpPr>
        <p:spPr>
          <a:xfrm>
            <a:off x="609600" y="1545167"/>
            <a:ext cx="10972800" cy="4455584"/>
          </a:xfrm>
        </p:spPr>
        <p:txBody>
          <a:bodyPr/>
          <a:lstStyle>
            <a:lvl1pPr marL="306910" indent="-306910">
              <a:buClr>
                <a:srgbClr val="005DAA"/>
              </a:buClr>
              <a:buFont typeface="Wingdings" panose="05000000000000000000" pitchFamily="2" charset="2"/>
              <a:buChar char="§"/>
              <a:defRPr sz="2667">
                <a:solidFill>
                  <a:srgbClr val="2D2D2D"/>
                </a:solidFill>
              </a:defRPr>
            </a:lvl1pPr>
            <a:lvl2pPr>
              <a:buClr>
                <a:srgbClr val="532E63"/>
              </a:buClr>
              <a:defRPr sz="2667">
                <a:solidFill>
                  <a:srgbClr val="2D2D2D"/>
                </a:solidFill>
              </a:defRPr>
            </a:lvl2pPr>
            <a:lvl3pPr>
              <a:buClr>
                <a:srgbClr val="9A3B26"/>
              </a:buClr>
              <a:defRPr sz="2667">
                <a:solidFill>
                  <a:srgbClr val="2D2D2D"/>
                </a:solidFill>
              </a:defRPr>
            </a:lvl3pPr>
            <a:lvl4pPr>
              <a:defRPr sz="2667"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 sz="2667"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21" name="Picture 20" descr="Logos of the U.S. Department of Health and Human Services and Centers for Disease Control and Prevention" title="LOGOS">
            <a:extLst>
              <a:ext uri="{FF2B5EF4-FFF2-40B4-BE49-F238E27FC236}">
                <a16:creationId xmlns:a16="http://schemas.microsoft.com/office/drawing/2014/main" id="{5EB3B0CC-979E-4460-961A-7E5D5213A0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19" y="6001464"/>
            <a:ext cx="1158819" cy="664349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256BCB5-3FA6-46A4-BD0C-A091D9F1922D}"/>
              </a:ext>
            </a:extLst>
          </p:cNvPr>
          <p:cNvGrpSpPr/>
          <p:nvPr userDrawn="1"/>
        </p:nvGrpSpPr>
        <p:grpSpPr>
          <a:xfrm>
            <a:off x="1" y="2"/>
            <a:ext cx="356209" cy="1194093"/>
            <a:chOff x="2721769" y="2050256"/>
            <a:chExt cx="442912" cy="146966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5B91796-8B0E-4339-853E-86194B92F336}"/>
                </a:ext>
              </a:extLst>
            </p:cNvPr>
            <p:cNvSpPr/>
            <p:nvPr userDrawn="1"/>
          </p:nvSpPr>
          <p:spPr>
            <a:xfrm>
              <a:off x="2721769" y="2050256"/>
              <a:ext cx="442912" cy="1335882"/>
            </a:xfrm>
            <a:prstGeom prst="rect">
              <a:avLst/>
            </a:prstGeom>
            <a:solidFill>
              <a:srgbClr val="2D2C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noFill/>
                </a:ln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B4E0A8E-0F30-4F8C-A535-BEEA20A4E70F}"/>
                </a:ext>
              </a:extLst>
            </p:cNvPr>
            <p:cNvSpPr/>
            <p:nvPr userDrawn="1"/>
          </p:nvSpPr>
          <p:spPr>
            <a:xfrm>
              <a:off x="2721769" y="3386138"/>
              <a:ext cx="442912" cy="133778"/>
            </a:xfrm>
            <a:prstGeom prst="rect">
              <a:avLst/>
            </a:prstGeom>
            <a:solidFill>
              <a:srgbClr val="F0A8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noFill/>
                </a:ln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7890468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ATA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8110222" y="6727353"/>
            <a:ext cx="804111" cy="121584"/>
          </a:xfrm>
          <a:prstGeom prst="rect">
            <a:avLst/>
          </a:prstGeom>
          <a:solidFill>
            <a:srgbClr val="B01519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/>
          </a:p>
        </p:txBody>
      </p:sp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8903846" y="6727353"/>
            <a:ext cx="804111" cy="121584"/>
          </a:xfrm>
          <a:prstGeom prst="rect">
            <a:avLst/>
          </a:prstGeom>
          <a:solidFill>
            <a:srgbClr val="FBAB18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/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9707955" y="6727353"/>
            <a:ext cx="804765" cy="121584"/>
          </a:xfrm>
          <a:prstGeom prst="rect">
            <a:avLst/>
          </a:prstGeom>
          <a:solidFill>
            <a:srgbClr val="292B6E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/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10494264" y="6727353"/>
            <a:ext cx="1697737" cy="121584"/>
          </a:xfrm>
          <a:prstGeom prst="rect">
            <a:avLst/>
          </a:prstGeom>
          <a:solidFill>
            <a:srgbClr val="4656A6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/>
          </a:p>
        </p:txBody>
      </p:sp>
      <p:sp>
        <p:nvSpPr>
          <p:cNvPr id="12" name="Rectangle 20"/>
          <p:cNvSpPr>
            <a:spLocks noChangeArrowheads="1"/>
          </p:cNvSpPr>
          <p:nvPr userDrawn="1"/>
        </p:nvSpPr>
        <p:spPr bwMode="auto">
          <a:xfrm>
            <a:off x="1" y="6727353"/>
            <a:ext cx="7572332" cy="121584"/>
          </a:xfrm>
          <a:prstGeom prst="rect">
            <a:avLst/>
          </a:prstGeom>
          <a:solidFill>
            <a:srgbClr val="17468F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/>
          </a:p>
        </p:txBody>
      </p:sp>
      <p:sp>
        <p:nvSpPr>
          <p:cNvPr id="13" name="Rectangle 12"/>
          <p:cNvSpPr>
            <a:spLocks noChangeArrowheads="1"/>
          </p:cNvSpPr>
          <p:nvPr userDrawn="1"/>
        </p:nvSpPr>
        <p:spPr bwMode="auto">
          <a:xfrm>
            <a:off x="7308078" y="6727353"/>
            <a:ext cx="804111" cy="121584"/>
          </a:xfrm>
          <a:prstGeom prst="rect">
            <a:avLst/>
          </a:prstGeom>
          <a:solidFill>
            <a:srgbClr val="55BF8B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/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609600" y="274639"/>
            <a:ext cx="10972800" cy="919455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4000"/>
              </a:lnSpc>
              <a:defRPr sz="3733" b="1" baseline="0">
                <a:solidFill>
                  <a:srgbClr val="006A71"/>
                </a:solidFill>
                <a:effectLst/>
                <a:latin typeface="Calibri" pitchFamily="34" charset="0"/>
              </a:defRPr>
            </a:lvl1pPr>
          </a:lstStyle>
          <a:p>
            <a:r>
              <a:rPr lang="en-US"/>
              <a:t>Heading</a:t>
            </a:r>
          </a:p>
        </p:txBody>
      </p:sp>
      <p:sp>
        <p:nvSpPr>
          <p:cNvPr id="5" name="Text Placeholder 7"/>
          <p:cNvSpPr>
            <a:spLocks noGrp="1"/>
          </p:cNvSpPr>
          <p:nvPr userDrawn="1">
            <p:ph type="body" sz="quarter" idx="10"/>
          </p:nvPr>
        </p:nvSpPr>
        <p:spPr>
          <a:xfrm>
            <a:off x="609600" y="1545167"/>
            <a:ext cx="10972800" cy="4455584"/>
          </a:xfrm>
        </p:spPr>
        <p:txBody>
          <a:bodyPr/>
          <a:lstStyle>
            <a:lvl1pPr marL="306910" indent="-306910">
              <a:buClr>
                <a:srgbClr val="005DAA"/>
              </a:buClr>
              <a:buFont typeface="Wingdings" panose="05000000000000000000" pitchFamily="2" charset="2"/>
              <a:buChar char="§"/>
              <a:defRPr sz="2667">
                <a:solidFill>
                  <a:srgbClr val="2D2D2D"/>
                </a:solidFill>
              </a:defRPr>
            </a:lvl1pPr>
            <a:lvl2pPr>
              <a:buClr>
                <a:srgbClr val="532E63"/>
              </a:buClr>
              <a:defRPr sz="2667">
                <a:solidFill>
                  <a:srgbClr val="2D2D2D"/>
                </a:solidFill>
              </a:defRPr>
            </a:lvl2pPr>
            <a:lvl3pPr>
              <a:buClr>
                <a:srgbClr val="9A3B26"/>
              </a:buClr>
              <a:defRPr sz="2667">
                <a:solidFill>
                  <a:srgbClr val="2D2D2D"/>
                </a:solidFill>
              </a:defRPr>
            </a:lvl3pPr>
            <a:lvl4pPr>
              <a:defRPr sz="2667"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 sz="2667"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256BCB5-3FA6-46A4-BD0C-A091D9F1922D}"/>
              </a:ext>
            </a:extLst>
          </p:cNvPr>
          <p:cNvGrpSpPr/>
          <p:nvPr userDrawn="1"/>
        </p:nvGrpSpPr>
        <p:grpSpPr>
          <a:xfrm>
            <a:off x="1" y="2"/>
            <a:ext cx="356209" cy="1194093"/>
            <a:chOff x="2721769" y="2050256"/>
            <a:chExt cx="442912" cy="146966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5B91796-8B0E-4339-853E-86194B92F336}"/>
                </a:ext>
              </a:extLst>
            </p:cNvPr>
            <p:cNvSpPr/>
            <p:nvPr userDrawn="1"/>
          </p:nvSpPr>
          <p:spPr>
            <a:xfrm>
              <a:off x="2721769" y="2050256"/>
              <a:ext cx="442912" cy="1335882"/>
            </a:xfrm>
            <a:prstGeom prst="rect">
              <a:avLst/>
            </a:prstGeom>
            <a:solidFill>
              <a:srgbClr val="2D2C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noFill/>
                </a:ln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B4E0A8E-0F30-4F8C-A535-BEEA20A4E70F}"/>
                </a:ext>
              </a:extLst>
            </p:cNvPr>
            <p:cNvSpPr/>
            <p:nvPr userDrawn="1"/>
          </p:nvSpPr>
          <p:spPr>
            <a:xfrm>
              <a:off x="2721769" y="3386138"/>
              <a:ext cx="442912" cy="133778"/>
            </a:xfrm>
            <a:prstGeom prst="rect">
              <a:avLst/>
            </a:prstGeom>
            <a:solidFill>
              <a:srgbClr val="F0A8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noFill/>
                </a:ln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6807956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SLIDE 2 colum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4000"/>
              </a:lnSpc>
              <a:defRPr sz="3733" b="1" baseline="0">
                <a:solidFill>
                  <a:srgbClr val="006A71"/>
                </a:solidFill>
                <a:effectLst/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1"/>
            <a:ext cx="5172892" cy="4191000"/>
          </a:xfrm>
          <a:prstGeom prst="rect">
            <a:avLst/>
          </a:prstGeom>
        </p:spPr>
        <p:txBody>
          <a:bodyPr/>
          <a:lstStyle>
            <a:lvl1pPr marL="457189" indent="-457189">
              <a:buClr>
                <a:srgbClr val="541900"/>
              </a:buClr>
              <a:buSzPct val="70000"/>
              <a:buFont typeface="Wingdings" panose="05000000000000000000" pitchFamily="2" charset="2"/>
              <a:buChar char="§"/>
              <a:defRPr sz="3200" b="1" baseline="0">
                <a:solidFill>
                  <a:srgbClr val="000000"/>
                </a:solidFill>
                <a:latin typeface="Calibri" pitchFamily="34" charset="0"/>
              </a:defRPr>
            </a:lvl1pPr>
            <a:lvl2pPr marL="990575" indent="-380990">
              <a:buClr>
                <a:srgbClr val="005984"/>
              </a:buClr>
              <a:buSzPct val="100000"/>
              <a:buFont typeface="Arial" panose="020B0604020202020204" pitchFamily="34" charset="0"/>
              <a:buChar char="•"/>
              <a:defRPr sz="2667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Tx/>
              <a:buSzPct val="100000"/>
              <a:buFont typeface="Arial" pitchFamily="34" charset="0"/>
              <a:buChar char="•"/>
              <a:defRPr sz="24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24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2400">
                <a:solidFill>
                  <a:schemeClr val="bg2"/>
                </a:solidFill>
              </a:defRPr>
            </a:lvl5pPr>
          </a:lstStyle>
          <a:p>
            <a:pPr lvl="2"/>
            <a:endParaRPr lang="en-US"/>
          </a:p>
          <a:p>
            <a:pPr lvl="0"/>
            <a:endParaRPr lang="en-US"/>
          </a:p>
          <a:p>
            <a:pPr lvl="2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 userDrawn="1">
            <p:ph idx="10"/>
          </p:nvPr>
        </p:nvSpPr>
        <p:spPr>
          <a:xfrm>
            <a:off x="6409509" y="1600201"/>
            <a:ext cx="5172892" cy="4191000"/>
          </a:xfrm>
          <a:prstGeom prst="rect">
            <a:avLst/>
          </a:prstGeom>
        </p:spPr>
        <p:txBody>
          <a:bodyPr/>
          <a:lstStyle>
            <a:lvl1pPr marL="457189" indent="-457189">
              <a:buClr>
                <a:srgbClr val="541900"/>
              </a:buClr>
              <a:buSzPct val="70000"/>
              <a:buFont typeface="Wingdings" panose="05000000000000000000" pitchFamily="2" charset="2"/>
              <a:buChar char="§"/>
              <a:defRPr sz="3200" b="1" baseline="0">
                <a:solidFill>
                  <a:srgbClr val="000000"/>
                </a:solidFill>
                <a:latin typeface="Calibri" pitchFamily="34" charset="0"/>
              </a:defRPr>
            </a:lvl1pPr>
            <a:lvl2pPr marL="990575" indent="-380990">
              <a:buClr>
                <a:srgbClr val="005984"/>
              </a:buClr>
              <a:buSzPct val="100000"/>
              <a:buFont typeface="Arial" panose="020B0604020202020204" pitchFamily="34" charset="0"/>
              <a:buChar char="•"/>
              <a:defRPr sz="2667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Tx/>
              <a:buSzPct val="100000"/>
              <a:buFont typeface="Arial" pitchFamily="34" charset="0"/>
              <a:buChar char="•"/>
              <a:defRPr sz="24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24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2400">
                <a:solidFill>
                  <a:schemeClr val="bg2"/>
                </a:solidFill>
              </a:defRPr>
            </a:lvl5pPr>
          </a:lstStyle>
          <a:p>
            <a:pPr lvl="2"/>
            <a:endParaRPr lang="en-US"/>
          </a:p>
          <a:p>
            <a:pPr lvl="0"/>
            <a:endParaRPr lang="en-US"/>
          </a:p>
          <a:p>
            <a:pPr lvl="2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416945D-7463-43F9-B460-2CF43DA2003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110222" y="6727353"/>
            <a:ext cx="804111" cy="121584"/>
          </a:xfrm>
          <a:prstGeom prst="rect">
            <a:avLst/>
          </a:prstGeom>
          <a:solidFill>
            <a:srgbClr val="B01519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8D9C951-7795-4013-A98F-41CA15626A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903846" y="6727353"/>
            <a:ext cx="804111" cy="121584"/>
          </a:xfrm>
          <a:prstGeom prst="rect">
            <a:avLst/>
          </a:prstGeom>
          <a:solidFill>
            <a:srgbClr val="FBAB18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E138E91-A144-4218-9895-5E4D3582ADF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707955" y="6727353"/>
            <a:ext cx="804765" cy="121584"/>
          </a:xfrm>
          <a:prstGeom prst="rect">
            <a:avLst/>
          </a:prstGeom>
          <a:solidFill>
            <a:srgbClr val="292B6E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EF4E6B6-BDAE-40A5-9E22-D7B6320CBA1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494264" y="6727353"/>
            <a:ext cx="1697737" cy="121584"/>
          </a:xfrm>
          <a:prstGeom prst="rect">
            <a:avLst/>
          </a:prstGeom>
          <a:solidFill>
            <a:srgbClr val="4656A6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/>
          </a:p>
        </p:txBody>
      </p:sp>
      <p:sp>
        <p:nvSpPr>
          <p:cNvPr id="19" name="Rectangle 20">
            <a:extLst>
              <a:ext uri="{FF2B5EF4-FFF2-40B4-BE49-F238E27FC236}">
                <a16:creationId xmlns:a16="http://schemas.microsoft.com/office/drawing/2014/main" id="{E71CFAF4-5909-4817-B92D-CE4D29DFF70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" y="6727353"/>
            <a:ext cx="7572332" cy="121584"/>
          </a:xfrm>
          <a:prstGeom prst="rect">
            <a:avLst/>
          </a:prstGeom>
          <a:solidFill>
            <a:srgbClr val="17468F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0E6DC0A-1388-4428-BA38-59223C425A4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308078" y="6727353"/>
            <a:ext cx="804111" cy="121584"/>
          </a:xfrm>
          <a:prstGeom prst="rect">
            <a:avLst/>
          </a:prstGeom>
          <a:solidFill>
            <a:srgbClr val="55BF8B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/>
          </a:p>
        </p:txBody>
      </p:sp>
      <p:pic>
        <p:nvPicPr>
          <p:cNvPr id="21" name="Picture 20" descr="Logos of the U.S. Department of Health and Human Services and Centers for Disease Control and Prevention" title="LOGOS">
            <a:extLst>
              <a:ext uri="{FF2B5EF4-FFF2-40B4-BE49-F238E27FC236}">
                <a16:creationId xmlns:a16="http://schemas.microsoft.com/office/drawing/2014/main" id="{84213D48-D055-4EE8-9726-533AB8E26A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19" y="5706813"/>
            <a:ext cx="1672779" cy="95900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AF318103-E3F0-462E-A0BE-161EC7EA9C7C}"/>
              </a:ext>
            </a:extLst>
          </p:cNvPr>
          <p:cNvGrpSpPr/>
          <p:nvPr userDrawn="1"/>
        </p:nvGrpSpPr>
        <p:grpSpPr>
          <a:xfrm>
            <a:off x="1" y="2"/>
            <a:ext cx="356209" cy="1194093"/>
            <a:chOff x="2721769" y="2050256"/>
            <a:chExt cx="442912" cy="146966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C2A256B-3279-4135-9C44-56940C3F4D28}"/>
                </a:ext>
              </a:extLst>
            </p:cNvPr>
            <p:cNvSpPr/>
            <p:nvPr userDrawn="1"/>
          </p:nvSpPr>
          <p:spPr>
            <a:xfrm>
              <a:off x="2721769" y="2050256"/>
              <a:ext cx="442912" cy="1335882"/>
            </a:xfrm>
            <a:prstGeom prst="rect">
              <a:avLst/>
            </a:prstGeom>
            <a:solidFill>
              <a:srgbClr val="2D2C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noFill/>
                </a:ln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D7CDBA5-E900-4510-9676-E670A0189CF4}"/>
                </a:ext>
              </a:extLst>
            </p:cNvPr>
            <p:cNvSpPr/>
            <p:nvPr userDrawn="1"/>
          </p:nvSpPr>
          <p:spPr>
            <a:xfrm>
              <a:off x="2721769" y="3386138"/>
              <a:ext cx="442912" cy="133778"/>
            </a:xfrm>
            <a:prstGeom prst="rect">
              <a:avLst/>
            </a:prstGeom>
            <a:solidFill>
              <a:srgbClr val="F0A8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noFill/>
                </a:ln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7563415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ATA SLIDE 2 colum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4000"/>
              </a:lnSpc>
              <a:defRPr sz="3733" b="1" baseline="0">
                <a:solidFill>
                  <a:srgbClr val="006A71"/>
                </a:solidFill>
                <a:effectLst/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1"/>
            <a:ext cx="5172892" cy="4191000"/>
          </a:xfrm>
          <a:prstGeom prst="rect">
            <a:avLst/>
          </a:prstGeom>
        </p:spPr>
        <p:txBody>
          <a:bodyPr/>
          <a:lstStyle>
            <a:lvl1pPr marL="457189" indent="-457189">
              <a:buClr>
                <a:srgbClr val="541900"/>
              </a:buClr>
              <a:buSzPct val="70000"/>
              <a:buFont typeface="Wingdings" panose="05000000000000000000" pitchFamily="2" charset="2"/>
              <a:buChar char="§"/>
              <a:defRPr sz="3200" b="1" baseline="0">
                <a:solidFill>
                  <a:srgbClr val="000000"/>
                </a:solidFill>
                <a:latin typeface="Calibri" pitchFamily="34" charset="0"/>
              </a:defRPr>
            </a:lvl1pPr>
            <a:lvl2pPr marL="990575" indent="-380990">
              <a:buClr>
                <a:srgbClr val="005984"/>
              </a:buClr>
              <a:buSzPct val="100000"/>
              <a:buFont typeface="Arial" panose="020B0604020202020204" pitchFamily="34" charset="0"/>
              <a:buChar char="•"/>
              <a:defRPr sz="2667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Tx/>
              <a:buSzPct val="100000"/>
              <a:buFont typeface="Arial" pitchFamily="34" charset="0"/>
              <a:buChar char="•"/>
              <a:defRPr sz="24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24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2400">
                <a:solidFill>
                  <a:schemeClr val="bg2"/>
                </a:solidFill>
              </a:defRPr>
            </a:lvl5pPr>
          </a:lstStyle>
          <a:p>
            <a:pPr lvl="2"/>
            <a:endParaRPr lang="en-US"/>
          </a:p>
          <a:p>
            <a:pPr lvl="0"/>
            <a:endParaRPr lang="en-US"/>
          </a:p>
          <a:p>
            <a:pPr lvl="2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 userDrawn="1">
            <p:ph idx="10"/>
          </p:nvPr>
        </p:nvSpPr>
        <p:spPr>
          <a:xfrm>
            <a:off x="6409509" y="1600201"/>
            <a:ext cx="5172892" cy="4191000"/>
          </a:xfrm>
          <a:prstGeom prst="rect">
            <a:avLst/>
          </a:prstGeom>
        </p:spPr>
        <p:txBody>
          <a:bodyPr/>
          <a:lstStyle>
            <a:lvl1pPr marL="457189" indent="-457189">
              <a:buClr>
                <a:srgbClr val="541900"/>
              </a:buClr>
              <a:buSzPct val="70000"/>
              <a:buFont typeface="Wingdings" panose="05000000000000000000" pitchFamily="2" charset="2"/>
              <a:buChar char="§"/>
              <a:defRPr sz="3200" b="1" baseline="0">
                <a:solidFill>
                  <a:srgbClr val="000000"/>
                </a:solidFill>
                <a:latin typeface="Calibri" pitchFamily="34" charset="0"/>
              </a:defRPr>
            </a:lvl1pPr>
            <a:lvl2pPr marL="990575" indent="-380990">
              <a:buClr>
                <a:srgbClr val="005984"/>
              </a:buClr>
              <a:buSzPct val="100000"/>
              <a:buFont typeface="Arial" panose="020B0604020202020204" pitchFamily="34" charset="0"/>
              <a:buChar char="•"/>
              <a:defRPr sz="2667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Tx/>
              <a:buSzPct val="100000"/>
              <a:buFont typeface="Arial" pitchFamily="34" charset="0"/>
              <a:buChar char="•"/>
              <a:defRPr sz="24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24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2400">
                <a:solidFill>
                  <a:schemeClr val="bg2"/>
                </a:solidFill>
              </a:defRPr>
            </a:lvl5pPr>
          </a:lstStyle>
          <a:p>
            <a:pPr lvl="2"/>
            <a:endParaRPr lang="en-US"/>
          </a:p>
          <a:p>
            <a:pPr lvl="0"/>
            <a:endParaRPr lang="en-US"/>
          </a:p>
          <a:p>
            <a:pPr lvl="2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416945D-7463-43F9-B460-2CF43DA2003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110222" y="6727353"/>
            <a:ext cx="804111" cy="121584"/>
          </a:xfrm>
          <a:prstGeom prst="rect">
            <a:avLst/>
          </a:prstGeom>
          <a:solidFill>
            <a:srgbClr val="B01519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8D9C951-7795-4013-A98F-41CA15626A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903846" y="6727353"/>
            <a:ext cx="804111" cy="121584"/>
          </a:xfrm>
          <a:prstGeom prst="rect">
            <a:avLst/>
          </a:prstGeom>
          <a:solidFill>
            <a:srgbClr val="FBAB18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E138E91-A144-4218-9895-5E4D3582ADF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707955" y="6727353"/>
            <a:ext cx="804765" cy="121584"/>
          </a:xfrm>
          <a:prstGeom prst="rect">
            <a:avLst/>
          </a:prstGeom>
          <a:solidFill>
            <a:srgbClr val="292B6E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EF4E6B6-BDAE-40A5-9E22-D7B6320CBA1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494264" y="6727353"/>
            <a:ext cx="1697737" cy="121584"/>
          </a:xfrm>
          <a:prstGeom prst="rect">
            <a:avLst/>
          </a:prstGeom>
          <a:solidFill>
            <a:srgbClr val="4656A6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/>
          </a:p>
        </p:txBody>
      </p:sp>
      <p:sp>
        <p:nvSpPr>
          <p:cNvPr id="19" name="Rectangle 20">
            <a:extLst>
              <a:ext uri="{FF2B5EF4-FFF2-40B4-BE49-F238E27FC236}">
                <a16:creationId xmlns:a16="http://schemas.microsoft.com/office/drawing/2014/main" id="{E71CFAF4-5909-4817-B92D-CE4D29DFF70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" y="6727353"/>
            <a:ext cx="7572332" cy="121584"/>
          </a:xfrm>
          <a:prstGeom prst="rect">
            <a:avLst/>
          </a:prstGeom>
          <a:solidFill>
            <a:srgbClr val="17468F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0E6DC0A-1388-4428-BA38-59223C425A4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308078" y="6727353"/>
            <a:ext cx="804111" cy="121584"/>
          </a:xfrm>
          <a:prstGeom prst="rect">
            <a:avLst/>
          </a:prstGeom>
          <a:solidFill>
            <a:srgbClr val="55BF8B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F318103-E3F0-462E-A0BE-161EC7EA9C7C}"/>
              </a:ext>
            </a:extLst>
          </p:cNvPr>
          <p:cNvGrpSpPr/>
          <p:nvPr userDrawn="1"/>
        </p:nvGrpSpPr>
        <p:grpSpPr>
          <a:xfrm>
            <a:off x="1" y="2"/>
            <a:ext cx="356209" cy="1194093"/>
            <a:chOff x="2721769" y="2050256"/>
            <a:chExt cx="442912" cy="146966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C2A256B-3279-4135-9C44-56940C3F4D28}"/>
                </a:ext>
              </a:extLst>
            </p:cNvPr>
            <p:cNvSpPr/>
            <p:nvPr userDrawn="1"/>
          </p:nvSpPr>
          <p:spPr>
            <a:xfrm>
              <a:off x="2721769" y="2050256"/>
              <a:ext cx="442912" cy="1335882"/>
            </a:xfrm>
            <a:prstGeom prst="rect">
              <a:avLst/>
            </a:prstGeom>
            <a:solidFill>
              <a:srgbClr val="2D2C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noFill/>
                </a:ln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D7CDBA5-E900-4510-9676-E670A0189CF4}"/>
                </a:ext>
              </a:extLst>
            </p:cNvPr>
            <p:cNvSpPr/>
            <p:nvPr userDrawn="1"/>
          </p:nvSpPr>
          <p:spPr>
            <a:xfrm>
              <a:off x="2721769" y="3386138"/>
              <a:ext cx="442912" cy="133778"/>
            </a:xfrm>
            <a:prstGeom prst="rect">
              <a:avLst/>
            </a:prstGeom>
            <a:solidFill>
              <a:srgbClr val="F0A8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noFill/>
                </a:ln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7110786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or_background">
    <p:bg>
      <p:bgPr>
        <a:solidFill>
          <a:srgbClr val="006A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485" y="3255151"/>
            <a:ext cx="11059884" cy="1162051"/>
          </a:xfrm>
          <a:prstGeom prst="rect">
            <a:avLst/>
          </a:prstGeom>
        </p:spPr>
        <p:txBody>
          <a:bodyPr anchor="b"/>
          <a:lstStyle>
            <a:lvl1pPr algn="l">
              <a:defRPr sz="4800" b="1" baseline="0">
                <a:solidFill>
                  <a:schemeClr val="bg2"/>
                </a:solidFill>
                <a:effectLst/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239484" y="4688982"/>
            <a:ext cx="10363200" cy="568325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ts val="2933"/>
              </a:lnSpc>
              <a:buNone/>
              <a:defRPr sz="2667" baseline="0">
                <a:solidFill>
                  <a:schemeClr val="bg2"/>
                </a:solidFill>
                <a:latin typeface="Calibri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pic>
        <p:nvPicPr>
          <p:cNvPr id="4" name="Picture 3" descr="Logos of the U.S. Department of Health and Human Services and Centers for Disease Control and Prevention" title="LOGOS">
            <a:extLst>
              <a:ext uri="{FF2B5EF4-FFF2-40B4-BE49-F238E27FC236}">
                <a16:creationId xmlns:a16="http://schemas.microsoft.com/office/drawing/2014/main" id="{1338F5EA-D0AF-428F-B372-DAC2A9B1C5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39" y="5706813"/>
            <a:ext cx="1672779" cy="95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174228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or_background">
    <p:bg>
      <p:bgPr>
        <a:solidFill>
          <a:srgbClr val="006A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D1EDB832-85DB-47C2-990D-C76F1161C2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69425" y="674915"/>
            <a:ext cx="5979136" cy="57951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485" y="3255151"/>
            <a:ext cx="11059884" cy="1162051"/>
          </a:xfrm>
          <a:prstGeom prst="rect">
            <a:avLst/>
          </a:prstGeom>
        </p:spPr>
        <p:txBody>
          <a:bodyPr anchor="b"/>
          <a:lstStyle>
            <a:lvl1pPr algn="l">
              <a:defRPr sz="4800" b="1" baseline="0">
                <a:solidFill>
                  <a:schemeClr val="bg2"/>
                </a:solidFill>
                <a:effectLst/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239484" y="4688982"/>
            <a:ext cx="10363200" cy="568325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ts val="2933"/>
              </a:lnSpc>
              <a:buNone/>
              <a:defRPr sz="2667" baseline="0">
                <a:solidFill>
                  <a:schemeClr val="bg2"/>
                </a:solidFill>
                <a:latin typeface="Calibri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pic>
        <p:nvPicPr>
          <p:cNvPr id="4" name="Picture 3" descr="Logos of the U.S. Department of Health and Human Services and Centers for Disease Control and Prevention" title="LOGOS">
            <a:extLst>
              <a:ext uri="{FF2B5EF4-FFF2-40B4-BE49-F238E27FC236}">
                <a16:creationId xmlns:a16="http://schemas.microsoft.com/office/drawing/2014/main" id="{1338F5EA-D0AF-428F-B372-DAC2A9B1C5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39" y="5706813"/>
            <a:ext cx="1672779" cy="95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272091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40"/>
          <a:stretch/>
        </p:blipFill>
        <p:spPr>
          <a:xfrm>
            <a:off x="2608" y="5668739"/>
            <a:ext cx="12192000" cy="1177559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169625" y="3662433"/>
            <a:ext cx="88524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2D2D2D"/>
                </a:solidFill>
                <a:latin typeface="Calibri" panose="020F0502020204030204" pitchFamily="34" charset="0"/>
              </a:rPr>
              <a:t>For more information, contact CDC</a:t>
            </a:r>
            <a:br>
              <a:rPr lang="en-US" sz="1600">
                <a:solidFill>
                  <a:srgbClr val="2D2D2D"/>
                </a:solidFill>
                <a:latin typeface="Calibri" panose="020F0502020204030204" pitchFamily="34" charset="0"/>
              </a:rPr>
            </a:br>
            <a:r>
              <a:rPr lang="en-US" sz="1600">
                <a:solidFill>
                  <a:srgbClr val="2D2D2D"/>
                </a:solidFill>
                <a:latin typeface="Calibri" panose="020F0502020204030204" pitchFamily="34" charset="0"/>
              </a:rPr>
              <a:t>1-800-CDC-INFO (232-4636)</a:t>
            </a:r>
            <a:br>
              <a:rPr lang="en-US" sz="1600">
                <a:solidFill>
                  <a:srgbClr val="2D2D2D"/>
                </a:solidFill>
                <a:latin typeface="Calibri" panose="020F0502020204030204" pitchFamily="34" charset="0"/>
              </a:rPr>
            </a:br>
            <a:r>
              <a:rPr lang="en-US" sz="1600">
                <a:solidFill>
                  <a:srgbClr val="2D2D2D"/>
                </a:solidFill>
                <a:latin typeface="Calibri" panose="020F0502020204030204" pitchFamily="34" charset="0"/>
              </a:rPr>
              <a:t>TTY:  1-888-232-6348    www.cdc.gov</a:t>
            </a:r>
            <a:br>
              <a:rPr lang="en-US" sz="1600">
                <a:solidFill>
                  <a:srgbClr val="2D2D2D"/>
                </a:solidFill>
                <a:latin typeface="Calibri" panose="020F0502020204030204" pitchFamily="34" charset="0"/>
              </a:rPr>
            </a:br>
            <a:br>
              <a:rPr lang="en-US" sz="1600">
                <a:solidFill>
                  <a:srgbClr val="2D2D2D"/>
                </a:solidFill>
                <a:latin typeface="Calibri" panose="020F0502020204030204" pitchFamily="34" charset="0"/>
              </a:rPr>
            </a:br>
            <a:br>
              <a:rPr lang="en-US" sz="1600">
                <a:solidFill>
                  <a:srgbClr val="2D2D2D"/>
                </a:solidFill>
                <a:latin typeface="Calibri" panose="020F0502020204030204" pitchFamily="34" charset="0"/>
              </a:rPr>
            </a:br>
            <a:r>
              <a:rPr lang="en-US" sz="1600">
                <a:solidFill>
                  <a:srgbClr val="2D2D2D"/>
                </a:solidFill>
                <a:latin typeface="Calibri" panose="020F0502020204030204" pitchFamily="34" charset="0"/>
              </a:rPr>
              <a:t>The findings and conclusions in this report are those of the authors and do not necessarily represent the official position of the Centers for Disease Control and Prevention.</a:t>
            </a:r>
          </a:p>
        </p:txBody>
      </p:sp>
      <p:pic>
        <p:nvPicPr>
          <p:cNvPr id="4" name="Picture 3" descr="Logos of the U.S. Department of Health and Human Services and the Centers for Disease Control and Prevention." title="Logo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2473"/>
            <a:ext cx="12192000" cy="1183824"/>
          </a:xfrm>
          <a:prstGeom prst="rect">
            <a:avLst/>
          </a:prstGeom>
        </p:spPr>
      </p:pic>
      <p:grpSp>
        <p:nvGrpSpPr>
          <p:cNvPr id="2" name="Group 1"/>
          <p:cNvGrpSpPr/>
          <p:nvPr userDrawn="1"/>
        </p:nvGrpSpPr>
        <p:grpSpPr>
          <a:xfrm>
            <a:off x="0" y="5662473"/>
            <a:ext cx="12192000" cy="1183824"/>
            <a:chOff x="0" y="-11827"/>
            <a:chExt cx="9144000" cy="170018"/>
          </a:xfrm>
        </p:grpSpPr>
        <p:sp>
          <p:nvSpPr>
            <p:cNvPr id="6" name="bk object 25"/>
            <p:cNvSpPr/>
            <p:nvPr userDrawn="1"/>
          </p:nvSpPr>
          <p:spPr>
            <a:xfrm>
              <a:off x="0" y="-11827"/>
              <a:ext cx="522365" cy="170018"/>
            </a:xfrm>
            <a:custGeom>
              <a:avLst/>
              <a:gdLst/>
              <a:ahLst/>
              <a:cxnLst/>
              <a:rect l="l" t="t" r="r" b="b"/>
              <a:pathLst>
                <a:path w="1047115" h="1413510">
                  <a:moveTo>
                    <a:pt x="1046875" y="0"/>
                  </a:moveTo>
                  <a:lnTo>
                    <a:pt x="0" y="0"/>
                  </a:lnTo>
                  <a:lnTo>
                    <a:pt x="0" y="1412925"/>
                  </a:lnTo>
                  <a:lnTo>
                    <a:pt x="869393" y="1412925"/>
                  </a:lnTo>
                  <a:lnTo>
                    <a:pt x="1046875" y="0"/>
                  </a:lnTo>
                  <a:close/>
                </a:path>
              </a:pathLst>
            </a:custGeom>
            <a:solidFill>
              <a:srgbClr val="103064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7" name="bk object 26"/>
            <p:cNvSpPr/>
            <p:nvPr userDrawn="1"/>
          </p:nvSpPr>
          <p:spPr>
            <a:xfrm>
              <a:off x="340051" y="-11827"/>
              <a:ext cx="863535" cy="170018"/>
            </a:xfrm>
            <a:custGeom>
              <a:avLst/>
              <a:gdLst/>
              <a:ahLst/>
              <a:cxnLst/>
              <a:rect l="l" t="t" r="r" b="b"/>
              <a:pathLst>
                <a:path w="1731010" h="1413510">
                  <a:moveTo>
                    <a:pt x="1730918" y="0"/>
                  </a:moveTo>
                  <a:lnTo>
                    <a:pt x="179633" y="0"/>
                  </a:lnTo>
                  <a:lnTo>
                    <a:pt x="0" y="1412925"/>
                  </a:lnTo>
                  <a:lnTo>
                    <a:pt x="1296345" y="1412925"/>
                  </a:lnTo>
                  <a:lnTo>
                    <a:pt x="1730918" y="0"/>
                  </a:lnTo>
                  <a:close/>
                </a:path>
              </a:pathLst>
            </a:custGeom>
            <a:solidFill>
              <a:srgbClr val="1D56B3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8" name="bk object 27"/>
            <p:cNvSpPr/>
            <p:nvPr userDrawn="1"/>
          </p:nvSpPr>
          <p:spPr>
            <a:xfrm>
              <a:off x="878274" y="-11827"/>
              <a:ext cx="1343452" cy="170018"/>
            </a:xfrm>
            <a:custGeom>
              <a:avLst/>
              <a:gdLst/>
              <a:ahLst/>
              <a:cxnLst/>
              <a:rect l="l" t="t" r="r" b="b"/>
              <a:pathLst>
                <a:path w="2693035" h="1413510">
                  <a:moveTo>
                    <a:pt x="2692774" y="0"/>
                  </a:moveTo>
                  <a:lnTo>
                    <a:pt x="435654" y="0"/>
                  </a:lnTo>
                  <a:lnTo>
                    <a:pt x="0" y="1412925"/>
                  </a:lnTo>
                  <a:lnTo>
                    <a:pt x="1878492" y="1412925"/>
                  </a:lnTo>
                  <a:lnTo>
                    <a:pt x="2692774" y="0"/>
                  </a:lnTo>
                  <a:close/>
                </a:path>
              </a:pathLst>
            </a:custGeom>
            <a:solidFill>
              <a:srgbClr val="103064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9" name="bk object 28"/>
            <p:cNvSpPr/>
            <p:nvPr userDrawn="1"/>
          </p:nvSpPr>
          <p:spPr>
            <a:xfrm>
              <a:off x="1654598" y="-11827"/>
              <a:ext cx="1362458" cy="170018"/>
            </a:xfrm>
            <a:custGeom>
              <a:avLst/>
              <a:gdLst/>
              <a:ahLst/>
              <a:cxnLst/>
              <a:rect l="l" t="t" r="r" b="b"/>
              <a:pathLst>
                <a:path w="2731134" h="1413510">
                  <a:moveTo>
                    <a:pt x="2730969" y="0"/>
                  </a:moveTo>
                  <a:lnTo>
                    <a:pt x="816445" y="0"/>
                  </a:lnTo>
                  <a:lnTo>
                    <a:pt x="0" y="1412925"/>
                  </a:lnTo>
                  <a:lnTo>
                    <a:pt x="1593978" y="1412925"/>
                  </a:lnTo>
                  <a:lnTo>
                    <a:pt x="2730969" y="0"/>
                  </a:lnTo>
                  <a:close/>
                </a:path>
              </a:pathLst>
            </a:custGeom>
            <a:solidFill>
              <a:srgbClr val="1E59B8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0" name="bk object 29"/>
            <p:cNvSpPr/>
            <p:nvPr userDrawn="1"/>
          </p:nvSpPr>
          <p:spPr>
            <a:xfrm>
              <a:off x="2304805" y="-11827"/>
              <a:ext cx="937659" cy="170018"/>
            </a:xfrm>
            <a:custGeom>
              <a:avLst/>
              <a:gdLst/>
              <a:ahLst/>
              <a:cxnLst/>
              <a:rect l="l" t="t" r="r" b="b"/>
              <a:pathLst>
                <a:path w="1879600" h="1413510">
                  <a:moveTo>
                    <a:pt x="1879368" y="0"/>
                  </a:moveTo>
                  <a:lnTo>
                    <a:pt x="1140221" y="0"/>
                  </a:lnTo>
                  <a:lnTo>
                    <a:pt x="0" y="1412925"/>
                  </a:lnTo>
                  <a:lnTo>
                    <a:pt x="621900" y="1412925"/>
                  </a:lnTo>
                  <a:lnTo>
                    <a:pt x="1879368" y="0"/>
                  </a:lnTo>
                  <a:close/>
                </a:path>
              </a:pathLst>
            </a:custGeom>
            <a:solidFill>
              <a:srgbClr val="17468F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1" name="bk object 30"/>
            <p:cNvSpPr/>
            <p:nvPr userDrawn="1"/>
          </p:nvSpPr>
          <p:spPr>
            <a:xfrm>
              <a:off x="2554809" y="-11827"/>
              <a:ext cx="2483849" cy="170018"/>
            </a:xfrm>
            <a:custGeom>
              <a:avLst/>
              <a:gdLst/>
              <a:ahLst/>
              <a:cxnLst/>
              <a:rect l="l" t="t" r="r" b="b"/>
              <a:pathLst>
                <a:path w="4979034" h="1413510">
                  <a:moveTo>
                    <a:pt x="4978576" y="0"/>
                  </a:moveTo>
                  <a:lnTo>
                    <a:pt x="1262846" y="0"/>
                  </a:lnTo>
                  <a:lnTo>
                    <a:pt x="0" y="1412925"/>
                  </a:lnTo>
                  <a:lnTo>
                    <a:pt x="3093828" y="1412925"/>
                  </a:lnTo>
                  <a:lnTo>
                    <a:pt x="4978576" y="0"/>
                  </a:lnTo>
                  <a:close/>
                </a:path>
              </a:pathLst>
            </a:custGeom>
            <a:solidFill>
              <a:srgbClr val="1E59B8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2" name="bk object 31"/>
            <p:cNvSpPr/>
            <p:nvPr userDrawn="1"/>
          </p:nvSpPr>
          <p:spPr>
            <a:xfrm>
              <a:off x="3835845" y="-11827"/>
              <a:ext cx="1915234" cy="170018"/>
            </a:xfrm>
            <a:custGeom>
              <a:avLst/>
              <a:gdLst/>
              <a:ahLst/>
              <a:cxnLst/>
              <a:rect l="l" t="t" r="r" b="b"/>
              <a:pathLst>
                <a:path w="3839209" h="1413510">
                  <a:moveTo>
                    <a:pt x="3838727" y="0"/>
                  </a:moveTo>
                  <a:lnTo>
                    <a:pt x="1891189" y="0"/>
                  </a:lnTo>
                  <a:lnTo>
                    <a:pt x="0" y="1412925"/>
                  </a:lnTo>
                  <a:lnTo>
                    <a:pt x="1625414" y="1412925"/>
                  </a:lnTo>
                  <a:lnTo>
                    <a:pt x="3838727" y="0"/>
                  </a:lnTo>
                  <a:close/>
                </a:path>
              </a:pathLst>
            </a:custGeom>
            <a:solidFill>
              <a:srgbClr val="536DB3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3" name="bk object 32"/>
            <p:cNvSpPr/>
            <p:nvPr userDrawn="1"/>
          </p:nvSpPr>
          <p:spPr>
            <a:xfrm>
              <a:off x="4458868" y="-11827"/>
              <a:ext cx="4685132" cy="170018"/>
            </a:xfrm>
            <a:custGeom>
              <a:avLst/>
              <a:gdLst/>
              <a:ahLst/>
              <a:cxnLst/>
              <a:rect l="l" t="t" r="r" b="b"/>
              <a:pathLst>
                <a:path w="9391650" h="1413510">
                  <a:moveTo>
                    <a:pt x="9391076" y="0"/>
                  </a:moveTo>
                  <a:lnTo>
                    <a:pt x="2213316" y="0"/>
                  </a:lnTo>
                  <a:lnTo>
                    <a:pt x="0" y="1412929"/>
                  </a:lnTo>
                  <a:lnTo>
                    <a:pt x="9391076" y="1412929"/>
                  </a:lnTo>
                  <a:lnTo>
                    <a:pt x="9391076" y="0"/>
                  </a:lnTo>
                  <a:close/>
                </a:path>
              </a:pathLst>
            </a:custGeom>
            <a:gradFill>
              <a:gsLst>
                <a:gs pos="0">
                  <a:srgbClr val="103064"/>
                </a:gs>
                <a:gs pos="100000">
                  <a:srgbClr val="17468F"/>
                </a:gs>
              </a:gsLst>
              <a:lin ang="0" scaled="0"/>
            </a:gra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pic>
        <p:nvPicPr>
          <p:cNvPr id="16" name="Picture 15" descr="Logos of the U.S. Department of Health and Human Services and Centers for Disease Control and Prevention" title="LOGOS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435" y="5786588"/>
            <a:ext cx="1672779" cy="9590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08E3E0E-8007-4E08-9AE4-D29BCAE7C5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5" r="19754"/>
          <a:stretch/>
        </p:blipFill>
        <p:spPr>
          <a:xfrm>
            <a:off x="7112341" y="234188"/>
            <a:ext cx="4913032" cy="4634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08335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2B0A619-F6AA-4053-9D4A-55C4BC7B004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55BF8B"/>
              </a:gs>
              <a:gs pos="96000">
                <a:srgbClr val="145E71"/>
              </a:gs>
            </a:gsLst>
            <a:lin ang="12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Title 1"/>
          <p:cNvSpPr>
            <a:spLocks noGrp="1"/>
          </p:cNvSpPr>
          <p:nvPr userDrawn="1">
            <p:ph type="title"/>
          </p:nvPr>
        </p:nvSpPr>
        <p:spPr>
          <a:xfrm>
            <a:off x="914401" y="12129"/>
            <a:ext cx="11277600" cy="1155779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000"/>
              </a:lnSpc>
              <a:defRPr sz="3733" b="1" baseline="0">
                <a:solidFill>
                  <a:schemeClr val="tx2"/>
                </a:solidFill>
                <a:effectLst/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ubtitle 2"/>
          <p:cNvSpPr>
            <a:spLocks noGrp="1"/>
          </p:cNvSpPr>
          <p:nvPr userDrawn="1">
            <p:ph type="subTitle" idx="1"/>
          </p:nvPr>
        </p:nvSpPr>
        <p:spPr>
          <a:xfrm>
            <a:off x="914402" y="1415968"/>
            <a:ext cx="9938477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667" b="1" baseline="0">
                <a:solidFill>
                  <a:schemeClr val="tx2"/>
                </a:solidFill>
                <a:effectLst/>
                <a:latin typeface="Calibri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 userDrawn="1">
            <p:ph type="body" sz="quarter" idx="10"/>
          </p:nvPr>
        </p:nvSpPr>
        <p:spPr>
          <a:xfrm>
            <a:off x="914401" y="2520846"/>
            <a:ext cx="9858531" cy="103931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667"/>
              </a:lnSpc>
              <a:buNone/>
              <a:defRPr sz="2400" baseline="0">
                <a:solidFill>
                  <a:schemeClr val="tx2"/>
                </a:solidFill>
                <a:latin typeface="Calibri" pitchFamily="34" charset="0"/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endParaRPr lang="en-US"/>
          </a:p>
        </p:txBody>
      </p:sp>
      <p:pic>
        <p:nvPicPr>
          <p:cNvPr id="17" name="Picture 16" descr="Logos of the U.S. Department of Health and Human Services and Centers for Disease Control and Prevention" title="LOGO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19" y="5706813"/>
            <a:ext cx="1672779" cy="95900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C3D0F8F-59A2-423C-A3F9-4CCC5E04EB88}"/>
              </a:ext>
            </a:extLst>
          </p:cNvPr>
          <p:cNvGrpSpPr/>
          <p:nvPr userDrawn="1"/>
        </p:nvGrpSpPr>
        <p:grpSpPr>
          <a:xfrm>
            <a:off x="1" y="2"/>
            <a:ext cx="356209" cy="1194093"/>
            <a:chOff x="2721769" y="2050256"/>
            <a:chExt cx="442912" cy="146966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32F05D3-C03C-45E4-9FA9-D106B2E80059}"/>
                </a:ext>
              </a:extLst>
            </p:cNvPr>
            <p:cNvSpPr/>
            <p:nvPr userDrawn="1"/>
          </p:nvSpPr>
          <p:spPr>
            <a:xfrm>
              <a:off x="2721769" y="2050256"/>
              <a:ext cx="442912" cy="1335882"/>
            </a:xfrm>
            <a:prstGeom prst="rect">
              <a:avLst/>
            </a:prstGeom>
            <a:solidFill>
              <a:srgbClr val="2D2C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noFill/>
                </a:ln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86CBDE1-9FE4-4D39-8D29-C02C77614B0D}"/>
                </a:ext>
              </a:extLst>
            </p:cNvPr>
            <p:cNvSpPr/>
            <p:nvPr userDrawn="1"/>
          </p:nvSpPr>
          <p:spPr>
            <a:xfrm>
              <a:off x="2721769" y="3386138"/>
              <a:ext cx="442912" cy="133778"/>
            </a:xfrm>
            <a:prstGeom prst="rect">
              <a:avLst/>
            </a:prstGeom>
            <a:solidFill>
              <a:srgbClr val="F0A8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noFill/>
                </a:ln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3942339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IN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40"/>
          <a:stretch/>
        </p:blipFill>
        <p:spPr>
          <a:xfrm>
            <a:off x="2608" y="5668739"/>
            <a:ext cx="12192000" cy="1177559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169625" y="3662433"/>
            <a:ext cx="88524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2D2D2D"/>
                </a:solidFill>
                <a:latin typeface="Calibri" panose="020F0502020204030204" pitchFamily="34" charset="0"/>
              </a:rPr>
              <a:t>For more information, contact CDC</a:t>
            </a:r>
            <a:br>
              <a:rPr lang="en-US" sz="1600">
                <a:solidFill>
                  <a:srgbClr val="2D2D2D"/>
                </a:solidFill>
                <a:latin typeface="Calibri" panose="020F0502020204030204" pitchFamily="34" charset="0"/>
              </a:rPr>
            </a:br>
            <a:r>
              <a:rPr lang="en-US" sz="1600">
                <a:solidFill>
                  <a:srgbClr val="2D2D2D"/>
                </a:solidFill>
                <a:latin typeface="Calibri" panose="020F0502020204030204" pitchFamily="34" charset="0"/>
              </a:rPr>
              <a:t>1-800-CDC-INFO (232-4636)</a:t>
            </a:r>
            <a:br>
              <a:rPr lang="en-US" sz="1600">
                <a:solidFill>
                  <a:srgbClr val="2D2D2D"/>
                </a:solidFill>
                <a:latin typeface="Calibri" panose="020F0502020204030204" pitchFamily="34" charset="0"/>
              </a:rPr>
            </a:br>
            <a:r>
              <a:rPr lang="en-US" sz="1600">
                <a:solidFill>
                  <a:srgbClr val="2D2D2D"/>
                </a:solidFill>
                <a:latin typeface="Calibri" panose="020F0502020204030204" pitchFamily="34" charset="0"/>
              </a:rPr>
              <a:t>TTY:  1-888-232-6348    www.cdc.gov</a:t>
            </a:r>
            <a:br>
              <a:rPr lang="en-US" sz="1600">
                <a:solidFill>
                  <a:srgbClr val="2D2D2D"/>
                </a:solidFill>
                <a:latin typeface="Calibri" panose="020F0502020204030204" pitchFamily="34" charset="0"/>
              </a:rPr>
            </a:br>
            <a:br>
              <a:rPr lang="en-US" sz="1600">
                <a:solidFill>
                  <a:srgbClr val="2D2D2D"/>
                </a:solidFill>
                <a:latin typeface="Calibri" panose="020F0502020204030204" pitchFamily="34" charset="0"/>
              </a:rPr>
            </a:br>
            <a:br>
              <a:rPr lang="en-US" sz="1600">
                <a:solidFill>
                  <a:srgbClr val="2D2D2D"/>
                </a:solidFill>
                <a:latin typeface="Calibri" panose="020F0502020204030204" pitchFamily="34" charset="0"/>
              </a:rPr>
            </a:br>
            <a:r>
              <a:rPr lang="en-US" sz="1600">
                <a:solidFill>
                  <a:srgbClr val="2D2D2D"/>
                </a:solidFill>
                <a:latin typeface="Calibri" panose="020F0502020204030204" pitchFamily="34" charset="0"/>
              </a:rPr>
              <a:t>The findings and conclusions in this report are those of the authors and do not necessarily represent the official position of the Centers for Disease Control and Prevention.</a:t>
            </a:r>
          </a:p>
        </p:txBody>
      </p:sp>
      <p:pic>
        <p:nvPicPr>
          <p:cNvPr id="4" name="Picture 3" descr="Logos of the U.S. Department of Health and Human Services and the Centers for Disease Control and Prevention." title="Logo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2473"/>
            <a:ext cx="12192000" cy="1183824"/>
          </a:xfrm>
          <a:prstGeom prst="rect">
            <a:avLst/>
          </a:prstGeom>
        </p:spPr>
      </p:pic>
      <p:grpSp>
        <p:nvGrpSpPr>
          <p:cNvPr id="2" name="Group 1"/>
          <p:cNvGrpSpPr/>
          <p:nvPr userDrawn="1"/>
        </p:nvGrpSpPr>
        <p:grpSpPr>
          <a:xfrm>
            <a:off x="0" y="5662473"/>
            <a:ext cx="12192000" cy="1183824"/>
            <a:chOff x="0" y="-11827"/>
            <a:chExt cx="9144000" cy="170018"/>
          </a:xfrm>
        </p:grpSpPr>
        <p:sp>
          <p:nvSpPr>
            <p:cNvPr id="6" name="bk object 25"/>
            <p:cNvSpPr/>
            <p:nvPr userDrawn="1"/>
          </p:nvSpPr>
          <p:spPr>
            <a:xfrm>
              <a:off x="0" y="-11827"/>
              <a:ext cx="522365" cy="170018"/>
            </a:xfrm>
            <a:custGeom>
              <a:avLst/>
              <a:gdLst/>
              <a:ahLst/>
              <a:cxnLst/>
              <a:rect l="l" t="t" r="r" b="b"/>
              <a:pathLst>
                <a:path w="1047115" h="1413510">
                  <a:moveTo>
                    <a:pt x="1046875" y="0"/>
                  </a:moveTo>
                  <a:lnTo>
                    <a:pt x="0" y="0"/>
                  </a:lnTo>
                  <a:lnTo>
                    <a:pt x="0" y="1412925"/>
                  </a:lnTo>
                  <a:lnTo>
                    <a:pt x="869393" y="1412925"/>
                  </a:lnTo>
                  <a:lnTo>
                    <a:pt x="1046875" y="0"/>
                  </a:lnTo>
                  <a:close/>
                </a:path>
              </a:pathLst>
            </a:custGeom>
            <a:solidFill>
              <a:srgbClr val="103064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7" name="bk object 26"/>
            <p:cNvSpPr/>
            <p:nvPr userDrawn="1"/>
          </p:nvSpPr>
          <p:spPr>
            <a:xfrm>
              <a:off x="340051" y="-11827"/>
              <a:ext cx="863535" cy="170018"/>
            </a:xfrm>
            <a:custGeom>
              <a:avLst/>
              <a:gdLst/>
              <a:ahLst/>
              <a:cxnLst/>
              <a:rect l="l" t="t" r="r" b="b"/>
              <a:pathLst>
                <a:path w="1731010" h="1413510">
                  <a:moveTo>
                    <a:pt x="1730918" y="0"/>
                  </a:moveTo>
                  <a:lnTo>
                    <a:pt x="179633" y="0"/>
                  </a:lnTo>
                  <a:lnTo>
                    <a:pt x="0" y="1412925"/>
                  </a:lnTo>
                  <a:lnTo>
                    <a:pt x="1296345" y="1412925"/>
                  </a:lnTo>
                  <a:lnTo>
                    <a:pt x="1730918" y="0"/>
                  </a:lnTo>
                  <a:close/>
                </a:path>
              </a:pathLst>
            </a:custGeom>
            <a:solidFill>
              <a:srgbClr val="1D56B3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8" name="bk object 27"/>
            <p:cNvSpPr/>
            <p:nvPr userDrawn="1"/>
          </p:nvSpPr>
          <p:spPr>
            <a:xfrm>
              <a:off x="878274" y="-11827"/>
              <a:ext cx="1343452" cy="170018"/>
            </a:xfrm>
            <a:custGeom>
              <a:avLst/>
              <a:gdLst/>
              <a:ahLst/>
              <a:cxnLst/>
              <a:rect l="l" t="t" r="r" b="b"/>
              <a:pathLst>
                <a:path w="2693035" h="1413510">
                  <a:moveTo>
                    <a:pt x="2692774" y="0"/>
                  </a:moveTo>
                  <a:lnTo>
                    <a:pt x="435654" y="0"/>
                  </a:lnTo>
                  <a:lnTo>
                    <a:pt x="0" y="1412925"/>
                  </a:lnTo>
                  <a:lnTo>
                    <a:pt x="1878492" y="1412925"/>
                  </a:lnTo>
                  <a:lnTo>
                    <a:pt x="2692774" y="0"/>
                  </a:lnTo>
                  <a:close/>
                </a:path>
              </a:pathLst>
            </a:custGeom>
            <a:solidFill>
              <a:srgbClr val="103064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9" name="bk object 28"/>
            <p:cNvSpPr/>
            <p:nvPr userDrawn="1"/>
          </p:nvSpPr>
          <p:spPr>
            <a:xfrm>
              <a:off x="1654598" y="-11827"/>
              <a:ext cx="1362458" cy="170018"/>
            </a:xfrm>
            <a:custGeom>
              <a:avLst/>
              <a:gdLst/>
              <a:ahLst/>
              <a:cxnLst/>
              <a:rect l="l" t="t" r="r" b="b"/>
              <a:pathLst>
                <a:path w="2731134" h="1413510">
                  <a:moveTo>
                    <a:pt x="2730969" y="0"/>
                  </a:moveTo>
                  <a:lnTo>
                    <a:pt x="816445" y="0"/>
                  </a:lnTo>
                  <a:lnTo>
                    <a:pt x="0" y="1412925"/>
                  </a:lnTo>
                  <a:lnTo>
                    <a:pt x="1593978" y="1412925"/>
                  </a:lnTo>
                  <a:lnTo>
                    <a:pt x="2730969" y="0"/>
                  </a:lnTo>
                  <a:close/>
                </a:path>
              </a:pathLst>
            </a:custGeom>
            <a:solidFill>
              <a:srgbClr val="1E59B8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0" name="bk object 29"/>
            <p:cNvSpPr/>
            <p:nvPr userDrawn="1"/>
          </p:nvSpPr>
          <p:spPr>
            <a:xfrm>
              <a:off x="2304805" y="-11827"/>
              <a:ext cx="937659" cy="170018"/>
            </a:xfrm>
            <a:custGeom>
              <a:avLst/>
              <a:gdLst/>
              <a:ahLst/>
              <a:cxnLst/>
              <a:rect l="l" t="t" r="r" b="b"/>
              <a:pathLst>
                <a:path w="1879600" h="1413510">
                  <a:moveTo>
                    <a:pt x="1879368" y="0"/>
                  </a:moveTo>
                  <a:lnTo>
                    <a:pt x="1140221" y="0"/>
                  </a:lnTo>
                  <a:lnTo>
                    <a:pt x="0" y="1412925"/>
                  </a:lnTo>
                  <a:lnTo>
                    <a:pt x="621900" y="1412925"/>
                  </a:lnTo>
                  <a:lnTo>
                    <a:pt x="1879368" y="0"/>
                  </a:lnTo>
                  <a:close/>
                </a:path>
              </a:pathLst>
            </a:custGeom>
            <a:solidFill>
              <a:srgbClr val="17468F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1" name="bk object 30"/>
            <p:cNvSpPr/>
            <p:nvPr userDrawn="1"/>
          </p:nvSpPr>
          <p:spPr>
            <a:xfrm>
              <a:off x="2554809" y="-11827"/>
              <a:ext cx="2483849" cy="170018"/>
            </a:xfrm>
            <a:custGeom>
              <a:avLst/>
              <a:gdLst/>
              <a:ahLst/>
              <a:cxnLst/>
              <a:rect l="l" t="t" r="r" b="b"/>
              <a:pathLst>
                <a:path w="4979034" h="1413510">
                  <a:moveTo>
                    <a:pt x="4978576" y="0"/>
                  </a:moveTo>
                  <a:lnTo>
                    <a:pt x="1262846" y="0"/>
                  </a:lnTo>
                  <a:lnTo>
                    <a:pt x="0" y="1412925"/>
                  </a:lnTo>
                  <a:lnTo>
                    <a:pt x="3093828" y="1412925"/>
                  </a:lnTo>
                  <a:lnTo>
                    <a:pt x="4978576" y="0"/>
                  </a:lnTo>
                  <a:close/>
                </a:path>
              </a:pathLst>
            </a:custGeom>
            <a:solidFill>
              <a:srgbClr val="1E59B8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2" name="bk object 31"/>
            <p:cNvSpPr/>
            <p:nvPr userDrawn="1"/>
          </p:nvSpPr>
          <p:spPr>
            <a:xfrm>
              <a:off x="3835845" y="-11827"/>
              <a:ext cx="1915234" cy="170018"/>
            </a:xfrm>
            <a:custGeom>
              <a:avLst/>
              <a:gdLst/>
              <a:ahLst/>
              <a:cxnLst/>
              <a:rect l="l" t="t" r="r" b="b"/>
              <a:pathLst>
                <a:path w="3839209" h="1413510">
                  <a:moveTo>
                    <a:pt x="3838727" y="0"/>
                  </a:moveTo>
                  <a:lnTo>
                    <a:pt x="1891189" y="0"/>
                  </a:lnTo>
                  <a:lnTo>
                    <a:pt x="0" y="1412925"/>
                  </a:lnTo>
                  <a:lnTo>
                    <a:pt x="1625414" y="1412925"/>
                  </a:lnTo>
                  <a:lnTo>
                    <a:pt x="3838727" y="0"/>
                  </a:lnTo>
                  <a:close/>
                </a:path>
              </a:pathLst>
            </a:custGeom>
            <a:solidFill>
              <a:srgbClr val="536DB3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3" name="bk object 32"/>
            <p:cNvSpPr/>
            <p:nvPr userDrawn="1"/>
          </p:nvSpPr>
          <p:spPr>
            <a:xfrm>
              <a:off x="4458868" y="-11827"/>
              <a:ext cx="4685132" cy="170018"/>
            </a:xfrm>
            <a:custGeom>
              <a:avLst/>
              <a:gdLst/>
              <a:ahLst/>
              <a:cxnLst/>
              <a:rect l="l" t="t" r="r" b="b"/>
              <a:pathLst>
                <a:path w="9391650" h="1413510">
                  <a:moveTo>
                    <a:pt x="9391076" y="0"/>
                  </a:moveTo>
                  <a:lnTo>
                    <a:pt x="2213316" y="0"/>
                  </a:lnTo>
                  <a:lnTo>
                    <a:pt x="0" y="1412929"/>
                  </a:lnTo>
                  <a:lnTo>
                    <a:pt x="9391076" y="1412929"/>
                  </a:lnTo>
                  <a:lnTo>
                    <a:pt x="9391076" y="0"/>
                  </a:lnTo>
                  <a:close/>
                </a:path>
              </a:pathLst>
            </a:custGeom>
            <a:gradFill>
              <a:gsLst>
                <a:gs pos="0">
                  <a:srgbClr val="103064"/>
                </a:gs>
                <a:gs pos="100000">
                  <a:srgbClr val="17468F"/>
                </a:gs>
              </a:gsLst>
              <a:lin ang="0" scaled="0"/>
            </a:gra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pic>
        <p:nvPicPr>
          <p:cNvPr id="16" name="Picture 15" descr="Logos of the U.S. Department of Health and Human Services and Centers for Disease Control and Prevention" title="LOGOS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435" y="5786588"/>
            <a:ext cx="1672779" cy="9590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2A43ECC-BBFF-4967-9F45-5667FFC0EE1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39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74357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A482607-579B-6152-F364-83CD4DF3B7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57" t="718" r="770" b="251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6933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90B34C4-6420-347E-B92C-835A7BBDC26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548313"/>
          </a:xfrm>
        </p:spPr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7EC518-3D9F-2A05-CE9D-6C21BC46EEF8}"/>
              </a:ext>
            </a:extLst>
          </p:cNvPr>
          <p:cNvSpPr/>
          <p:nvPr userDrawn="1"/>
        </p:nvSpPr>
        <p:spPr>
          <a:xfrm>
            <a:off x="0" y="5549030"/>
            <a:ext cx="12192000" cy="1308970"/>
          </a:xfrm>
          <a:prstGeom prst="rect">
            <a:avLst/>
          </a:prstGeom>
          <a:solidFill>
            <a:srgbClr val="1C3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797382-C183-ED3E-172B-C33DAC7E6CB8}"/>
              </a:ext>
            </a:extLst>
          </p:cNvPr>
          <p:cNvSpPr txBox="1"/>
          <p:nvPr userDrawn="1"/>
        </p:nvSpPr>
        <p:spPr>
          <a:xfrm>
            <a:off x="515525" y="3181612"/>
            <a:ext cx="457004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1C3361"/>
                </a:solidFill>
                <a:latin typeface="+mj-lt"/>
              </a:rPr>
              <a:t>For more information, contact CDC</a:t>
            </a:r>
            <a:br>
              <a:rPr lang="en-US" sz="1400">
                <a:solidFill>
                  <a:srgbClr val="1C3361"/>
                </a:solidFill>
                <a:latin typeface="+mj-lt"/>
              </a:rPr>
            </a:br>
            <a:r>
              <a:rPr lang="en-US" sz="1400">
                <a:solidFill>
                  <a:srgbClr val="1C3361"/>
                </a:solidFill>
                <a:latin typeface="+mj-lt"/>
              </a:rPr>
              <a:t>1-800-CDC-INFO (232-4636)</a:t>
            </a:r>
            <a:br>
              <a:rPr lang="en-US" sz="1400">
                <a:solidFill>
                  <a:srgbClr val="1C3361"/>
                </a:solidFill>
                <a:latin typeface="+mj-lt"/>
              </a:rPr>
            </a:br>
            <a:r>
              <a:rPr lang="en-US" sz="1400">
                <a:solidFill>
                  <a:srgbClr val="1C3361"/>
                </a:solidFill>
                <a:latin typeface="+mj-lt"/>
              </a:rPr>
              <a:t>TTY:  1-888-232-6348    www.cdc.gov</a:t>
            </a:r>
            <a:br>
              <a:rPr lang="en-US" sz="1400">
                <a:solidFill>
                  <a:srgbClr val="1C3361"/>
                </a:solidFill>
                <a:latin typeface="+mj-lt"/>
              </a:rPr>
            </a:br>
            <a:br>
              <a:rPr lang="en-US" sz="1400">
                <a:solidFill>
                  <a:srgbClr val="1C3361"/>
                </a:solidFill>
                <a:latin typeface="+mj-lt"/>
              </a:rPr>
            </a:br>
            <a:br>
              <a:rPr lang="en-US" sz="1400">
                <a:solidFill>
                  <a:srgbClr val="1C3361"/>
                </a:solidFill>
                <a:latin typeface="+mj-lt"/>
              </a:rPr>
            </a:br>
            <a:r>
              <a:rPr lang="en-US" sz="1400">
                <a:solidFill>
                  <a:srgbClr val="1C3361"/>
                </a:solidFill>
                <a:latin typeface="+mj-lt"/>
              </a:rPr>
              <a:t>The findings and conclusions in this report are those of the authors and do not necessarily represent the official position of the Centers for Disease Control and Prevention.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1C42CA-5229-D2F5-E6F7-2CF7E238BB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76245" y="5765027"/>
            <a:ext cx="4300550" cy="87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3661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D3BB73-8E37-989C-B21B-37829E04A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D2679-23BC-44DA-8ECA-F52EBD98F679}" type="datetime1">
              <a:rPr lang="en-US" smtClean="0"/>
              <a:t>7/13/2023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05430E-C5F8-70E9-90CF-F60D2CE14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DBC499-169A-E78D-8185-819E9A5FC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0B86E-E02A-4C12-B176-3D2F05CA7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4776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Deep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2927F7C-53AC-400F-8DAD-235A2AF61FB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12192000" cy="6280151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2D74F39-96DB-4808-8693-9F55A9D7DB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1563078"/>
            <a:ext cx="7737229" cy="5294921"/>
          </a:xfrm>
          <a:solidFill>
            <a:schemeClr val="tx2"/>
          </a:solidFill>
        </p:spPr>
        <p:txBody>
          <a:bodyPr lIns="502920" tIns="274320" rIns="457200" bIns="457200"/>
          <a:lstStyle>
            <a:lvl1pPr marL="0" indent="0">
              <a:lnSpc>
                <a:spcPct val="100000"/>
              </a:lnSpc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1200"/>
              </a:spcBef>
              <a:buNone/>
              <a:defRPr sz="2000">
                <a:solidFill>
                  <a:srgbClr val="7899F2"/>
                </a:solidFill>
                <a:latin typeface="+mj-lt"/>
              </a:defRPr>
            </a:lvl2pPr>
            <a:lvl3pPr marL="609585" indent="0"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922844" indent="0"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219170" indent="0"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" y="4754880"/>
            <a:ext cx="6461760" cy="208861"/>
          </a:xfrm>
        </p:spPr>
        <p:txBody>
          <a:bodyPr anchor="b" anchorCtr="0">
            <a:spAutoFit/>
          </a:bodyPr>
          <a:lstStyle>
            <a:lvl1pPr marL="0" indent="0" algn="l">
              <a:buNone/>
              <a:defRPr sz="1333" i="1">
                <a:solidFill>
                  <a:schemeClr val="bg1"/>
                </a:solidFill>
                <a:latin typeface="+mj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6EF64205-A64B-4137-BA41-5E5CFE0F359E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643609" y="578451"/>
            <a:ext cx="2922943" cy="547357"/>
          </a:xfrm>
          <a:custGeom>
            <a:avLst/>
            <a:gdLst>
              <a:gd name="T0" fmla="*/ 225 w 1440"/>
              <a:gd name="T1" fmla="*/ 110 h 267"/>
              <a:gd name="T2" fmla="*/ 317 w 1440"/>
              <a:gd name="T3" fmla="*/ 7 h 267"/>
              <a:gd name="T4" fmla="*/ 475 w 1440"/>
              <a:gd name="T5" fmla="*/ 19 h 267"/>
              <a:gd name="T6" fmla="*/ 830 w 1440"/>
              <a:gd name="T7" fmla="*/ 7 h 267"/>
              <a:gd name="T8" fmla="*/ 130 w 1440"/>
              <a:gd name="T9" fmla="*/ 210 h 267"/>
              <a:gd name="T10" fmla="*/ 437 w 1440"/>
              <a:gd name="T11" fmla="*/ 209 h 267"/>
              <a:gd name="T12" fmla="*/ 493 w 1440"/>
              <a:gd name="T13" fmla="*/ 198 h 267"/>
              <a:gd name="T14" fmla="*/ 866 w 1440"/>
              <a:gd name="T15" fmla="*/ 171 h 267"/>
              <a:gd name="T16" fmla="*/ 737 w 1440"/>
              <a:gd name="T17" fmla="*/ 261 h 267"/>
              <a:gd name="T18" fmla="*/ 958 w 1440"/>
              <a:gd name="T19" fmla="*/ 172 h 267"/>
              <a:gd name="T20" fmla="*/ 906 w 1440"/>
              <a:gd name="T21" fmla="*/ 254 h 267"/>
              <a:gd name="T22" fmla="*/ 309 w 1440"/>
              <a:gd name="T23" fmla="*/ 260 h 267"/>
              <a:gd name="T24" fmla="*/ 1053 w 1440"/>
              <a:gd name="T25" fmla="*/ 31 h 267"/>
              <a:gd name="T26" fmla="*/ 1075 w 1440"/>
              <a:gd name="T27" fmla="*/ 44 h 267"/>
              <a:gd name="T28" fmla="*/ 1091 w 1440"/>
              <a:gd name="T29" fmla="*/ 22 h 267"/>
              <a:gd name="T30" fmla="*/ 1107 w 1440"/>
              <a:gd name="T31" fmla="*/ 27 h 267"/>
              <a:gd name="T32" fmla="*/ 1125 w 1440"/>
              <a:gd name="T33" fmla="*/ 55 h 267"/>
              <a:gd name="T34" fmla="*/ 1159 w 1440"/>
              <a:gd name="T35" fmla="*/ 53 h 267"/>
              <a:gd name="T36" fmla="*/ 1160 w 1440"/>
              <a:gd name="T37" fmla="*/ 57 h 267"/>
              <a:gd name="T38" fmla="*/ 1177 w 1440"/>
              <a:gd name="T39" fmla="*/ 23 h 267"/>
              <a:gd name="T40" fmla="*/ 1207 w 1440"/>
              <a:gd name="T41" fmla="*/ 58 h 267"/>
              <a:gd name="T42" fmla="*/ 1245 w 1440"/>
              <a:gd name="T43" fmla="*/ 27 h 267"/>
              <a:gd name="T44" fmla="*/ 1225 w 1440"/>
              <a:gd name="T45" fmla="*/ 43 h 267"/>
              <a:gd name="T46" fmla="*/ 1271 w 1440"/>
              <a:gd name="T47" fmla="*/ 19 h 267"/>
              <a:gd name="T48" fmla="*/ 1259 w 1440"/>
              <a:gd name="T49" fmla="*/ 32 h 267"/>
              <a:gd name="T50" fmla="*/ 1290 w 1440"/>
              <a:gd name="T51" fmla="*/ 54 h 267"/>
              <a:gd name="T52" fmla="*/ 1310 w 1440"/>
              <a:gd name="T53" fmla="*/ 25 h 267"/>
              <a:gd name="T54" fmla="*/ 1059 w 1440"/>
              <a:gd name="T55" fmla="*/ 110 h 267"/>
              <a:gd name="T56" fmla="*/ 1099 w 1440"/>
              <a:gd name="T57" fmla="*/ 134 h 267"/>
              <a:gd name="T58" fmla="*/ 1120 w 1440"/>
              <a:gd name="T59" fmla="*/ 156 h 267"/>
              <a:gd name="T60" fmla="*/ 1141 w 1440"/>
              <a:gd name="T61" fmla="*/ 123 h 267"/>
              <a:gd name="T62" fmla="*/ 1148 w 1440"/>
              <a:gd name="T63" fmla="*/ 175 h 267"/>
              <a:gd name="T64" fmla="*/ 1184 w 1440"/>
              <a:gd name="T65" fmla="*/ 119 h 267"/>
              <a:gd name="T66" fmla="*/ 1181 w 1440"/>
              <a:gd name="T67" fmla="*/ 153 h 267"/>
              <a:gd name="T68" fmla="*/ 1201 w 1440"/>
              <a:gd name="T69" fmla="*/ 125 h 267"/>
              <a:gd name="T70" fmla="*/ 1230 w 1440"/>
              <a:gd name="T71" fmla="*/ 157 h 267"/>
              <a:gd name="T72" fmla="*/ 1260 w 1440"/>
              <a:gd name="T73" fmla="*/ 154 h 267"/>
              <a:gd name="T74" fmla="*/ 1261 w 1440"/>
              <a:gd name="T75" fmla="*/ 158 h 267"/>
              <a:gd name="T76" fmla="*/ 1284 w 1440"/>
              <a:gd name="T77" fmla="*/ 152 h 267"/>
              <a:gd name="T78" fmla="*/ 1294 w 1440"/>
              <a:gd name="T79" fmla="*/ 123 h 267"/>
              <a:gd name="T80" fmla="*/ 1317 w 1440"/>
              <a:gd name="T81" fmla="*/ 125 h 267"/>
              <a:gd name="T82" fmla="*/ 1342 w 1440"/>
              <a:gd name="T83" fmla="*/ 121 h 267"/>
              <a:gd name="T84" fmla="*/ 1351 w 1440"/>
              <a:gd name="T85" fmla="*/ 112 h 267"/>
              <a:gd name="T86" fmla="*/ 1364 w 1440"/>
              <a:gd name="T87" fmla="*/ 159 h 267"/>
              <a:gd name="T88" fmla="*/ 1399 w 1440"/>
              <a:gd name="T89" fmla="*/ 156 h 267"/>
              <a:gd name="T90" fmla="*/ 1432 w 1440"/>
              <a:gd name="T91" fmla="*/ 120 h 267"/>
              <a:gd name="T92" fmla="*/ 1410 w 1440"/>
              <a:gd name="T93" fmla="*/ 176 h 267"/>
              <a:gd name="T94" fmla="*/ 1076 w 1440"/>
              <a:gd name="T95" fmla="*/ 242 h 267"/>
              <a:gd name="T96" fmla="*/ 1062 w 1440"/>
              <a:gd name="T97" fmla="*/ 225 h 267"/>
              <a:gd name="T98" fmla="*/ 1091 w 1440"/>
              <a:gd name="T99" fmla="*/ 208 h 267"/>
              <a:gd name="T100" fmla="*/ 1112 w 1440"/>
              <a:gd name="T101" fmla="*/ 233 h 267"/>
              <a:gd name="T102" fmla="*/ 1128 w 1440"/>
              <a:gd name="T103" fmla="*/ 224 h 267"/>
              <a:gd name="T104" fmla="*/ 1168 w 1440"/>
              <a:gd name="T105" fmla="*/ 255 h 267"/>
              <a:gd name="T106" fmla="*/ 1154 w 1440"/>
              <a:gd name="T107" fmla="*/ 236 h 267"/>
              <a:gd name="T108" fmla="*/ 1203 w 1440"/>
              <a:gd name="T109" fmla="*/ 256 h 267"/>
              <a:gd name="T110" fmla="*/ 1200 w 1440"/>
              <a:gd name="T111" fmla="*/ 213 h 267"/>
              <a:gd name="T112" fmla="*/ 1227 w 1440"/>
              <a:gd name="T113" fmla="*/ 256 h 267"/>
              <a:gd name="T114" fmla="*/ 1249 w 1440"/>
              <a:gd name="T115" fmla="*/ 260 h 267"/>
              <a:gd name="T116" fmla="*/ 1255 w 1440"/>
              <a:gd name="T117" fmla="*/ 205 h 267"/>
              <a:gd name="T118" fmla="*/ 1297 w 1440"/>
              <a:gd name="T119" fmla="*/ 226 h 267"/>
              <a:gd name="T120" fmla="*/ 1303 w 1440"/>
              <a:gd name="T121" fmla="*/ 243 h 267"/>
              <a:gd name="T122" fmla="*/ 1344 w 1440"/>
              <a:gd name="T123" fmla="*/ 229 h 267"/>
              <a:gd name="T124" fmla="*/ 1328 w 1440"/>
              <a:gd name="T125" fmla="*/ 239 h 2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440" h="267">
                <a:moveTo>
                  <a:pt x="17" y="110"/>
                </a:moveTo>
                <a:cubicBezTo>
                  <a:pt x="3" y="110"/>
                  <a:pt x="3" y="110"/>
                  <a:pt x="3" y="110"/>
                </a:cubicBezTo>
                <a:cubicBezTo>
                  <a:pt x="3" y="1"/>
                  <a:pt x="3" y="1"/>
                  <a:pt x="3" y="1"/>
                </a:cubicBezTo>
                <a:cubicBezTo>
                  <a:pt x="81" y="83"/>
                  <a:pt x="81" y="83"/>
                  <a:pt x="81" y="83"/>
                </a:cubicBezTo>
                <a:cubicBezTo>
                  <a:pt x="81" y="7"/>
                  <a:pt x="81" y="7"/>
                  <a:pt x="81" y="7"/>
                </a:cubicBezTo>
                <a:cubicBezTo>
                  <a:pt x="95" y="7"/>
                  <a:pt x="95" y="7"/>
                  <a:pt x="95" y="7"/>
                </a:cubicBezTo>
                <a:cubicBezTo>
                  <a:pt x="95" y="117"/>
                  <a:pt x="95" y="117"/>
                  <a:pt x="95" y="117"/>
                </a:cubicBezTo>
                <a:cubicBezTo>
                  <a:pt x="17" y="35"/>
                  <a:pt x="17" y="35"/>
                  <a:pt x="17" y="35"/>
                </a:cubicBezTo>
                <a:lnTo>
                  <a:pt x="17" y="110"/>
                </a:lnTo>
                <a:close/>
                <a:moveTo>
                  <a:pt x="130" y="110"/>
                </a:moveTo>
                <a:cubicBezTo>
                  <a:pt x="145" y="110"/>
                  <a:pt x="145" y="110"/>
                  <a:pt x="145" y="110"/>
                </a:cubicBezTo>
                <a:cubicBezTo>
                  <a:pt x="178" y="33"/>
                  <a:pt x="178" y="33"/>
                  <a:pt x="178" y="33"/>
                </a:cubicBezTo>
                <a:cubicBezTo>
                  <a:pt x="210" y="109"/>
                  <a:pt x="210" y="109"/>
                  <a:pt x="210" y="109"/>
                </a:cubicBezTo>
                <a:cubicBezTo>
                  <a:pt x="210" y="110"/>
                  <a:pt x="210" y="110"/>
                  <a:pt x="210" y="110"/>
                </a:cubicBezTo>
                <a:cubicBezTo>
                  <a:pt x="225" y="110"/>
                  <a:pt x="225" y="110"/>
                  <a:pt x="225" y="110"/>
                </a:cubicBezTo>
                <a:cubicBezTo>
                  <a:pt x="178" y="0"/>
                  <a:pt x="178" y="0"/>
                  <a:pt x="178" y="0"/>
                </a:cubicBezTo>
                <a:lnTo>
                  <a:pt x="130" y="110"/>
                </a:lnTo>
                <a:close/>
                <a:moveTo>
                  <a:pt x="700" y="110"/>
                </a:moveTo>
                <a:cubicBezTo>
                  <a:pt x="715" y="110"/>
                  <a:pt x="715" y="110"/>
                  <a:pt x="715" y="110"/>
                </a:cubicBezTo>
                <a:cubicBezTo>
                  <a:pt x="748" y="33"/>
                  <a:pt x="748" y="33"/>
                  <a:pt x="748" y="33"/>
                </a:cubicBezTo>
                <a:cubicBezTo>
                  <a:pt x="780" y="109"/>
                  <a:pt x="780" y="109"/>
                  <a:pt x="780" y="109"/>
                </a:cubicBezTo>
                <a:cubicBezTo>
                  <a:pt x="780" y="110"/>
                  <a:pt x="780" y="110"/>
                  <a:pt x="780" y="110"/>
                </a:cubicBezTo>
                <a:cubicBezTo>
                  <a:pt x="795" y="110"/>
                  <a:pt x="795" y="110"/>
                  <a:pt x="795" y="110"/>
                </a:cubicBezTo>
                <a:cubicBezTo>
                  <a:pt x="748" y="0"/>
                  <a:pt x="748" y="0"/>
                  <a:pt x="748" y="0"/>
                </a:cubicBezTo>
                <a:lnTo>
                  <a:pt x="700" y="110"/>
                </a:lnTo>
                <a:close/>
                <a:moveTo>
                  <a:pt x="273" y="110"/>
                </a:moveTo>
                <a:cubicBezTo>
                  <a:pt x="286" y="110"/>
                  <a:pt x="286" y="110"/>
                  <a:pt x="286" y="110"/>
                </a:cubicBezTo>
                <a:cubicBezTo>
                  <a:pt x="286" y="20"/>
                  <a:pt x="286" y="20"/>
                  <a:pt x="286" y="20"/>
                </a:cubicBezTo>
                <a:cubicBezTo>
                  <a:pt x="317" y="20"/>
                  <a:pt x="317" y="20"/>
                  <a:pt x="317" y="20"/>
                </a:cubicBezTo>
                <a:cubicBezTo>
                  <a:pt x="317" y="7"/>
                  <a:pt x="317" y="7"/>
                  <a:pt x="317" y="7"/>
                </a:cubicBezTo>
                <a:cubicBezTo>
                  <a:pt x="242" y="7"/>
                  <a:pt x="242" y="7"/>
                  <a:pt x="242" y="7"/>
                </a:cubicBezTo>
                <a:cubicBezTo>
                  <a:pt x="242" y="20"/>
                  <a:pt x="242" y="20"/>
                  <a:pt x="242" y="20"/>
                </a:cubicBezTo>
                <a:cubicBezTo>
                  <a:pt x="273" y="20"/>
                  <a:pt x="273" y="20"/>
                  <a:pt x="273" y="20"/>
                </a:cubicBezTo>
                <a:lnTo>
                  <a:pt x="273" y="110"/>
                </a:lnTo>
                <a:close/>
                <a:moveTo>
                  <a:pt x="374" y="7"/>
                </a:moveTo>
                <a:cubicBezTo>
                  <a:pt x="360" y="7"/>
                  <a:pt x="360" y="7"/>
                  <a:pt x="360" y="7"/>
                </a:cubicBezTo>
                <a:cubicBezTo>
                  <a:pt x="360" y="110"/>
                  <a:pt x="360" y="110"/>
                  <a:pt x="360" y="110"/>
                </a:cubicBezTo>
                <a:cubicBezTo>
                  <a:pt x="374" y="110"/>
                  <a:pt x="374" y="110"/>
                  <a:pt x="374" y="110"/>
                </a:cubicBezTo>
                <a:lnTo>
                  <a:pt x="374" y="7"/>
                </a:lnTo>
                <a:close/>
                <a:moveTo>
                  <a:pt x="475" y="112"/>
                </a:moveTo>
                <a:cubicBezTo>
                  <a:pt x="445" y="112"/>
                  <a:pt x="421" y="88"/>
                  <a:pt x="421" y="59"/>
                </a:cubicBezTo>
                <a:cubicBezTo>
                  <a:pt x="421" y="29"/>
                  <a:pt x="445" y="5"/>
                  <a:pt x="475" y="5"/>
                </a:cubicBezTo>
                <a:cubicBezTo>
                  <a:pt x="505" y="5"/>
                  <a:pt x="528" y="29"/>
                  <a:pt x="528" y="59"/>
                </a:cubicBezTo>
                <a:cubicBezTo>
                  <a:pt x="528" y="88"/>
                  <a:pt x="505" y="112"/>
                  <a:pt x="475" y="112"/>
                </a:cubicBezTo>
                <a:close/>
                <a:moveTo>
                  <a:pt x="475" y="19"/>
                </a:moveTo>
                <a:cubicBezTo>
                  <a:pt x="453" y="19"/>
                  <a:pt x="435" y="37"/>
                  <a:pt x="435" y="59"/>
                </a:cubicBezTo>
                <a:cubicBezTo>
                  <a:pt x="435" y="81"/>
                  <a:pt x="453" y="99"/>
                  <a:pt x="475" y="99"/>
                </a:cubicBezTo>
                <a:cubicBezTo>
                  <a:pt x="497" y="99"/>
                  <a:pt x="514" y="81"/>
                  <a:pt x="514" y="59"/>
                </a:cubicBezTo>
                <a:cubicBezTo>
                  <a:pt x="514" y="37"/>
                  <a:pt x="497" y="19"/>
                  <a:pt x="475" y="19"/>
                </a:cubicBezTo>
                <a:close/>
                <a:moveTo>
                  <a:pt x="586" y="35"/>
                </a:moveTo>
                <a:cubicBezTo>
                  <a:pt x="664" y="117"/>
                  <a:pt x="664" y="117"/>
                  <a:pt x="664" y="117"/>
                </a:cubicBezTo>
                <a:cubicBezTo>
                  <a:pt x="664" y="7"/>
                  <a:pt x="664" y="7"/>
                  <a:pt x="664" y="7"/>
                </a:cubicBezTo>
                <a:cubicBezTo>
                  <a:pt x="650" y="7"/>
                  <a:pt x="650" y="7"/>
                  <a:pt x="650" y="7"/>
                </a:cubicBezTo>
                <a:cubicBezTo>
                  <a:pt x="650" y="83"/>
                  <a:pt x="650" y="83"/>
                  <a:pt x="650" y="83"/>
                </a:cubicBezTo>
                <a:cubicBezTo>
                  <a:pt x="572" y="1"/>
                  <a:pt x="572" y="1"/>
                  <a:pt x="572" y="1"/>
                </a:cubicBezTo>
                <a:cubicBezTo>
                  <a:pt x="572" y="110"/>
                  <a:pt x="572" y="110"/>
                  <a:pt x="572" y="110"/>
                </a:cubicBezTo>
                <a:cubicBezTo>
                  <a:pt x="586" y="110"/>
                  <a:pt x="586" y="110"/>
                  <a:pt x="586" y="110"/>
                </a:cubicBezTo>
                <a:lnTo>
                  <a:pt x="586" y="35"/>
                </a:lnTo>
                <a:close/>
                <a:moveTo>
                  <a:pt x="843" y="7"/>
                </a:moveTo>
                <a:cubicBezTo>
                  <a:pt x="830" y="7"/>
                  <a:pt x="830" y="7"/>
                  <a:pt x="830" y="7"/>
                </a:cubicBezTo>
                <a:cubicBezTo>
                  <a:pt x="830" y="110"/>
                  <a:pt x="830" y="110"/>
                  <a:pt x="830" y="110"/>
                </a:cubicBezTo>
                <a:cubicBezTo>
                  <a:pt x="885" y="110"/>
                  <a:pt x="885" y="110"/>
                  <a:pt x="885" y="110"/>
                </a:cubicBezTo>
                <a:cubicBezTo>
                  <a:pt x="885" y="97"/>
                  <a:pt x="885" y="97"/>
                  <a:pt x="885" y="97"/>
                </a:cubicBezTo>
                <a:cubicBezTo>
                  <a:pt x="843" y="97"/>
                  <a:pt x="843" y="97"/>
                  <a:pt x="843" y="97"/>
                </a:cubicBezTo>
                <a:lnTo>
                  <a:pt x="843" y="7"/>
                </a:lnTo>
                <a:close/>
                <a:moveTo>
                  <a:pt x="169" y="156"/>
                </a:moveTo>
                <a:cubicBezTo>
                  <a:pt x="139" y="156"/>
                  <a:pt x="116" y="179"/>
                  <a:pt x="116" y="209"/>
                </a:cubicBezTo>
                <a:cubicBezTo>
                  <a:pt x="116" y="240"/>
                  <a:pt x="139" y="262"/>
                  <a:pt x="169" y="262"/>
                </a:cubicBezTo>
                <a:cubicBezTo>
                  <a:pt x="175" y="262"/>
                  <a:pt x="188" y="261"/>
                  <a:pt x="200" y="252"/>
                </a:cubicBezTo>
                <a:cubicBezTo>
                  <a:pt x="200" y="252"/>
                  <a:pt x="200" y="252"/>
                  <a:pt x="200" y="252"/>
                </a:cubicBezTo>
                <a:cubicBezTo>
                  <a:pt x="200" y="234"/>
                  <a:pt x="200" y="234"/>
                  <a:pt x="200" y="234"/>
                </a:cubicBezTo>
                <a:cubicBezTo>
                  <a:pt x="198" y="236"/>
                  <a:pt x="198" y="236"/>
                  <a:pt x="198" y="236"/>
                </a:cubicBezTo>
                <a:cubicBezTo>
                  <a:pt x="196" y="239"/>
                  <a:pt x="192" y="242"/>
                  <a:pt x="187" y="245"/>
                </a:cubicBezTo>
                <a:cubicBezTo>
                  <a:pt x="181" y="247"/>
                  <a:pt x="175" y="249"/>
                  <a:pt x="169" y="249"/>
                </a:cubicBezTo>
                <a:cubicBezTo>
                  <a:pt x="142" y="249"/>
                  <a:pt x="130" y="226"/>
                  <a:pt x="130" y="210"/>
                </a:cubicBezTo>
                <a:cubicBezTo>
                  <a:pt x="130" y="187"/>
                  <a:pt x="147" y="169"/>
                  <a:pt x="169" y="169"/>
                </a:cubicBezTo>
                <a:cubicBezTo>
                  <a:pt x="174" y="169"/>
                  <a:pt x="180" y="170"/>
                  <a:pt x="185" y="173"/>
                </a:cubicBezTo>
                <a:cubicBezTo>
                  <a:pt x="190" y="175"/>
                  <a:pt x="194" y="178"/>
                  <a:pt x="198" y="182"/>
                </a:cubicBezTo>
                <a:cubicBezTo>
                  <a:pt x="200" y="184"/>
                  <a:pt x="200" y="184"/>
                  <a:pt x="200" y="184"/>
                </a:cubicBezTo>
                <a:cubicBezTo>
                  <a:pt x="200" y="166"/>
                  <a:pt x="200" y="166"/>
                  <a:pt x="200" y="166"/>
                </a:cubicBezTo>
                <a:cubicBezTo>
                  <a:pt x="200" y="166"/>
                  <a:pt x="200" y="166"/>
                  <a:pt x="200" y="166"/>
                </a:cubicBezTo>
                <a:cubicBezTo>
                  <a:pt x="191" y="159"/>
                  <a:pt x="181" y="156"/>
                  <a:pt x="169" y="156"/>
                </a:cubicBezTo>
                <a:close/>
                <a:moveTo>
                  <a:pt x="437" y="209"/>
                </a:moveTo>
                <a:cubicBezTo>
                  <a:pt x="437" y="225"/>
                  <a:pt x="431" y="238"/>
                  <a:pt x="419" y="249"/>
                </a:cubicBezTo>
                <a:cubicBezTo>
                  <a:pt x="409" y="257"/>
                  <a:pt x="399" y="261"/>
                  <a:pt x="382" y="261"/>
                </a:cubicBezTo>
                <a:cubicBezTo>
                  <a:pt x="360" y="261"/>
                  <a:pt x="360" y="261"/>
                  <a:pt x="360" y="261"/>
                </a:cubicBezTo>
                <a:cubicBezTo>
                  <a:pt x="360" y="157"/>
                  <a:pt x="360" y="157"/>
                  <a:pt x="360" y="157"/>
                </a:cubicBezTo>
                <a:cubicBezTo>
                  <a:pt x="382" y="157"/>
                  <a:pt x="382" y="157"/>
                  <a:pt x="382" y="157"/>
                </a:cubicBezTo>
                <a:cubicBezTo>
                  <a:pt x="393" y="157"/>
                  <a:pt x="407" y="159"/>
                  <a:pt x="420" y="170"/>
                </a:cubicBezTo>
                <a:cubicBezTo>
                  <a:pt x="426" y="175"/>
                  <a:pt x="437" y="187"/>
                  <a:pt x="437" y="209"/>
                </a:cubicBezTo>
                <a:close/>
                <a:moveTo>
                  <a:pt x="423" y="209"/>
                </a:moveTo>
                <a:cubicBezTo>
                  <a:pt x="423" y="186"/>
                  <a:pt x="407" y="171"/>
                  <a:pt x="382" y="171"/>
                </a:cubicBezTo>
                <a:cubicBezTo>
                  <a:pt x="374" y="171"/>
                  <a:pt x="374" y="171"/>
                  <a:pt x="374" y="171"/>
                </a:cubicBezTo>
                <a:cubicBezTo>
                  <a:pt x="374" y="247"/>
                  <a:pt x="374" y="247"/>
                  <a:pt x="374" y="247"/>
                </a:cubicBezTo>
                <a:cubicBezTo>
                  <a:pt x="382" y="247"/>
                  <a:pt x="382" y="247"/>
                  <a:pt x="382" y="247"/>
                </a:cubicBezTo>
                <a:cubicBezTo>
                  <a:pt x="390" y="247"/>
                  <a:pt x="401" y="246"/>
                  <a:pt x="410" y="239"/>
                </a:cubicBezTo>
                <a:cubicBezTo>
                  <a:pt x="416" y="234"/>
                  <a:pt x="423" y="224"/>
                  <a:pt x="423" y="209"/>
                </a:cubicBezTo>
                <a:close/>
                <a:moveTo>
                  <a:pt x="479" y="261"/>
                </a:moveTo>
                <a:cubicBezTo>
                  <a:pt x="541" y="261"/>
                  <a:pt x="541" y="261"/>
                  <a:pt x="541" y="261"/>
                </a:cubicBezTo>
                <a:cubicBezTo>
                  <a:pt x="541" y="247"/>
                  <a:pt x="541" y="247"/>
                  <a:pt x="541" y="247"/>
                </a:cubicBezTo>
                <a:cubicBezTo>
                  <a:pt x="493" y="247"/>
                  <a:pt x="493" y="247"/>
                  <a:pt x="493" y="247"/>
                </a:cubicBezTo>
                <a:cubicBezTo>
                  <a:pt x="493" y="211"/>
                  <a:pt x="493" y="211"/>
                  <a:pt x="493" y="211"/>
                </a:cubicBezTo>
                <a:cubicBezTo>
                  <a:pt x="535" y="211"/>
                  <a:pt x="535" y="211"/>
                  <a:pt x="535" y="211"/>
                </a:cubicBezTo>
                <a:cubicBezTo>
                  <a:pt x="535" y="198"/>
                  <a:pt x="535" y="198"/>
                  <a:pt x="535" y="198"/>
                </a:cubicBezTo>
                <a:cubicBezTo>
                  <a:pt x="493" y="198"/>
                  <a:pt x="493" y="198"/>
                  <a:pt x="493" y="198"/>
                </a:cubicBezTo>
                <a:cubicBezTo>
                  <a:pt x="493" y="171"/>
                  <a:pt x="493" y="171"/>
                  <a:pt x="493" y="171"/>
                </a:cubicBezTo>
                <a:cubicBezTo>
                  <a:pt x="541" y="171"/>
                  <a:pt x="541" y="171"/>
                  <a:pt x="541" y="171"/>
                </a:cubicBezTo>
                <a:cubicBezTo>
                  <a:pt x="541" y="157"/>
                  <a:pt x="541" y="157"/>
                  <a:pt x="541" y="157"/>
                </a:cubicBezTo>
                <a:cubicBezTo>
                  <a:pt x="479" y="157"/>
                  <a:pt x="479" y="157"/>
                  <a:pt x="479" y="157"/>
                </a:cubicBezTo>
                <a:lnTo>
                  <a:pt x="479" y="261"/>
                </a:lnTo>
                <a:close/>
                <a:moveTo>
                  <a:pt x="805" y="261"/>
                </a:moveTo>
                <a:cubicBezTo>
                  <a:pt x="866" y="261"/>
                  <a:pt x="866" y="261"/>
                  <a:pt x="866" y="261"/>
                </a:cubicBezTo>
                <a:cubicBezTo>
                  <a:pt x="866" y="247"/>
                  <a:pt x="866" y="247"/>
                  <a:pt x="866" y="247"/>
                </a:cubicBezTo>
                <a:cubicBezTo>
                  <a:pt x="819" y="247"/>
                  <a:pt x="819" y="247"/>
                  <a:pt x="819" y="247"/>
                </a:cubicBezTo>
                <a:cubicBezTo>
                  <a:pt x="819" y="211"/>
                  <a:pt x="819" y="211"/>
                  <a:pt x="819" y="211"/>
                </a:cubicBezTo>
                <a:cubicBezTo>
                  <a:pt x="860" y="211"/>
                  <a:pt x="860" y="211"/>
                  <a:pt x="860" y="211"/>
                </a:cubicBezTo>
                <a:cubicBezTo>
                  <a:pt x="860" y="198"/>
                  <a:pt x="860" y="198"/>
                  <a:pt x="860" y="198"/>
                </a:cubicBezTo>
                <a:cubicBezTo>
                  <a:pt x="819" y="198"/>
                  <a:pt x="819" y="198"/>
                  <a:pt x="819" y="198"/>
                </a:cubicBezTo>
                <a:cubicBezTo>
                  <a:pt x="819" y="171"/>
                  <a:pt x="819" y="171"/>
                  <a:pt x="819" y="171"/>
                </a:cubicBezTo>
                <a:cubicBezTo>
                  <a:pt x="866" y="171"/>
                  <a:pt x="866" y="171"/>
                  <a:pt x="866" y="171"/>
                </a:cubicBezTo>
                <a:cubicBezTo>
                  <a:pt x="866" y="157"/>
                  <a:pt x="866" y="157"/>
                  <a:pt x="866" y="157"/>
                </a:cubicBezTo>
                <a:cubicBezTo>
                  <a:pt x="805" y="157"/>
                  <a:pt x="805" y="157"/>
                  <a:pt x="805" y="157"/>
                </a:cubicBezTo>
                <a:lnTo>
                  <a:pt x="805" y="261"/>
                </a:lnTo>
                <a:close/>
                <a:moveTo>
                  <a:pt x="634" y="235"/>
                </a:moveTo>
                <a:cubicBezTo>
                  <a:pt x="595" y="149"/>
                  <a:pt x="595" y="149"/>
                  <a:pt x="595" y="149"/>
                </a:cubicBezTo>
                <a:cubicBezTo>
                  <a:pt x="578" y="261"/>
                  <a:pt x="578" y="261"/>
                  <a:pt x="578" y="261"/>
                </a:cubicBezTo>
                <a:cubicBezTo>
                  <a:pt x="592" y="261"/>
                  <a:pt x="592" y="261"/>
                  <a:pt x="592" y="261"/>
                </a:cubicBezTo>
                <a:cubicBezTo>
                  <a:pt x="601" y="194"/>
                  <a:pt x="601" y="194"/>
                  <a:pt x="601" y="194"/>
                </a:cubicBezTo>
                <a:cubicBezTo>
                  <a:pt x="634" y="267"/>
                  <a:pt x="634" y="267"/>
                  <a:pt x="634" y="267"/>
                </a:cubicBezTo>
                <a:cubicBezTo>
                  <a:pt x="668" y="194"/>
                  <a:pt x="668" y="194"/>
                  <a:pt x="668" y="194"/>
                </a:cubicBezTo>
                <a:cubicBezTo>
                  <a:pt x="677" y="261"/>
                  <a:pt x="677" y="261"/>
                  <a:pt x="677" y="261"/>
                </a:cubicBezTo>
                <a:cubicBezTo>
                  <a:pt x="691" y="261"/>
                  <a:pt x="691" y="261"/>
                  <a:pt x="691" y="261"/>
                </a:cubicBezTo>
                <a:cubicBezTo>
                  <a:pt x="674" y="148"/>
                  <a:pt x="674" y="148"/>
                  <a:pt x="674" y="148"/>
                </a:cubicBezTo>
                <a:lnTo>
                  <a:pt x="634" y="235"/>
                </a:lnTo>
                <a:close/>
                <a:moveTo>
                  <a:pt x="737" y="261"/>
                </a:moveTo>
                <a:cubicBezTo>
                  <a:pt x="751" y="261"/>
                  <a:pt x="751" y="261"/>
                  <a:pt x="751" y="261"/>
                </a:cubicBezTo>
                <a:cubicBezTo>
                  <a:pt x="751" y="157"/>
                  <a:pt x="751" y="157"/>
                  <a:pt x="751" y="157"/>
                </a:cubicBezTo>
                <a:cubicBezTo>
                  <a:pt x="737" y="157"/>
                  <a:pt x="737" y="157"/>
                  <a:pt x="737" y="157"/>
                </a:cubicBezTo>
                <a:lnTo>
                  <a:pt x="737" y="261"/>
                </a:lnTo>
                <a:close/>
                <a:moveTo>
                  <a:pt x="955" y="211"/>
                </a:moveTo>
                <a:cubicBezTo>
                  <a:pt x="950" y="207"/>
                  <a:pt x="945" y="204"/>
                  <a:pt x="939" y="201"/>
                </a:cubicBezTo>
                <a:cubicBezTo>
                  <a:pt x="929" y="197"/>
                  <a:pt x="929" y="197"/>
                  <a:pt x="929" y="197"/>
                </a:cubicBezTo>
                <a:cubicBezTo>
                  <a:pt x="925" y="195"/>
                  <a:pt x="922" y="194"/>
                  <a:pt x="919" y="191"/>
                </a:cubicBezTo>
                <a:cubicBezTo>
                  <a:pt x="916" y="189"/>
                  <a:pt x="916" y="187"/>
                  <a:pt x="916" y="183"/>
                </a:cubicBezTo>
                <a:cubicBezTo>
                  <a:pt x="916" y="175"/>
                  <a:pt x="922" y="169"/>
                  <a:pt x="931" y="169"/>
                </a:cubicBezTo>
                <a:cubicBezTo>
                  <a:pt x="936" y="169"/>
                  <a:pt x="940" y="171"/>
                  <a:pt x="942" y="172"/>
                </a:cubicBezTo>
                <a:cubicBezTo>
                  <a:pt x="944" y="174"/>
                  <a:pt x="946" y="177"/>
                  <a:pt x="947" y="179"/>
                </a:cubicBezTo>
                <a:cubicBezTo>
                  <a:pt x="948" y="181"/>
                  <a:pt x="948" y="181"/>
                  <a:pt x="948" y="181"/>
                </a:cubicBezTo>
                <a:cubicBezTo>
                  <a:pt x="959" y="173"/>
                  <a:pt x="959" y="173"/>
                  <a:pt x="959" y="173"/>
                </a:cubicBezTo>
                <a:cubicBezTo>
                  <a:pt x="958" y="172"/>
                  <a:pt x="958" y="172"/>
                  <a:pt x="958" y="172"/>
                </a:cubicBezTo>
                <a:cubicBezTo>
                  <a:pt x="956" y="167"/>
                  <a:pt x="952" y="163"/>
                  <a:pt x="948" y="161"/>
                </a:cubicBezTo>
                <a:cubicBezTo>
                  <a:pt x="943" y="157"/>
                  <a:pt x="938" y="156"/>
                  <a:pt x="931" y="156"/>
                </a:cubicBezTo>
                <a:cubicBezTo>
                  <a:pt x="914" y="156"/>
                  <a:pt x="902" y="167"/>
                  <a:pt x="902" y="183"/>
                </a:cubicBezTo>
                <a:cubicBezTo>
                  <a:pt x="902" y="190"/>
                  <a:pt x="904" y="195"/>
                  <a:pt x="909" y="200"/>
                </a:cubicBezTo>
                <a:cubicBezTo>
                  <a:pt x="913" y="205"/>
                  <a:pt x="918" y="207"/>
                  <a:pt x="922" y="209"/>
                </a:cubicBezTo>
                <a:cubicBezTo>
                  <a:pt x="932" y="213"/>
                  <a:pt x="932" y="213"/>
                  <a:pt x="932" y="213"/>
                </a:cubicBezTo>
                <a:cubicBezTo>
                  <a:pt x="937" y="215"/>
                  <a:pt x="941" y="217"/>
                  <a:pt x="944" y="220"/>
                </a:cubicBezTo>
                <a:cubicBezTo>
                  <a:pt x="947" y="223"/>
                  <a:pt x="948" y="226"/>
                  <a:pt x="948" y="231"/>
                </a:cubicBezTo>
                <a:cubicBezTo>
                  <a:pt x="948" y="240"/>
                  <a:pt x="942" y="249"/>
                  <a:pt x="929" y="249"/>
                </a:cubicBezTo>
                <a:cubicBezTo>
                  <a:pt x="924" y="249"/>
                  <a:pt x="919" y="247"/>
                  <a:pt x="916" y="244"/>
                </a:cubicBezTo>
                <a:cubicBezTo>
                  <a:pt x="913" y="241"/>
                  <a:pt x="911" y="236"/>
                  <a:pt x="910" y="232"/>
                </a:cubicBezTo>
                <a:cubicBezTo>
                  <a:pt x="910" y="230"/>
                  <a:pt x="910" y="230"/>
                  <a:pt x="910" y="230"/>
                </a:cubicBezTo>
                <a:cubicBezTo>
                  <a:pt x="896" y="234"/>
                  <a:pt x="896" y="234"/>
                  <a:pt x="896" y="234"/>
                </a:cubicBezTo>
                <a:cubicBezTo>
                  <a:pt x="897" y="235"/>
                  <a:pt x="897" y="235"/>
                  <a:pt x="897" y="235"/>
                </a:cubicBezTo>
                <a:cubicBezTo>
                  <a:pt x="898" y="243"/>
                  <a:pt x="902" y="249"/>
                  <a:pt x="906" y="254"/>
                </a:cubicBezTo>
                <a:cubicBezTo>
                  <a:pt x="912" y="260"/>
                  <a:pt x="920" y="262"/>
                  <a:pt x="929" y="262"/>
                </a:cubicBezTo>
                <a:cubicBezTo>
                  <a:pt x="948" y="262"/>
                  <a:pt x="962" y="249"/>
                  <a:pt x="962" y="230"/>
                </a:cubicBezTo>
                <a:cubicBezTo>
                  <a:pt x="962" y="222"/>
                  <a:pt x="960" y="216"/>
                  <a:pt x="955" y="211"/>
                </a:cubicBezTo>
                <a:close/>
                <a:moveTo>
                  <a:pt x="0" y="261"/>
                </a:moveTo>
                <a:cubicBezTo>
                  <a:pt x="15" y="261"/>
                  <a:pt x="15" y="261"/>
                  <a:pt x="15" y="261"/>
                </a:cubicBezTo>
                <a:cubicBezTo>
                  <a:pt x="48" y="184"/>
                  <a:pt x="48" y="184"/>
                  <a:pt x="48" y="184"/>
                </a:cubicBezTo>
                <a:cubicBezTo>
                  <a:pt x="79" y="260"/>
                  <a:pt x="79" y="260"/>
                  <a:pt x="79" y="260"/>
                </a:cubicBezTo>
                <a:cubicBezTo>
                  <a:pt x="80" y="261"/>
                  <a:pt x="80" y="261"/>
                  <a:pt x="80" y="261"/>
                </a:cubicBezTo>
                <a:cubicBezTo>
                  <a:pt x="95" y="261"/>
                  <a:pt x="95" y="261"/>
                  <a:pt x="95" y="261"/>
                </a:cubicBezTo>
                <a:cubicBezTo>
                  <a:pt x="48" y="151"/>
                  <a:pt x="48" y="151"/>
                  <a:pt x="48" y="151"/>
                </a:cubicBezTo>
                <a:lnTo>
                  <a:pt x="0" y="261"/>
                </a:lnTo>
                <a:close/>
                <a:moveTo>
                  <a:pt x="229" y="261"/>
                </a:moveTo>
                <a:cubicBezTo>
                  <a:pt x="244" y="261"/>
                  <a:pt x="244" y="261"/>
                  <a:pt x="244" y="261"/>
                </a:cubicBezTo>
                <a:cubicBezTo>
                  <a:pt x="277" y="184"/>
                  <a:pt x="277" y="184"/>
                  <a:pt x="277" y="184"/>
                </a:cubicBezTo>
                <a:cubicBezTo>
                  <a:pt x="309" y="260"/>
                  <a:pt x="309" y="260"/>
                  <a:pt x="309" y="260"/>
                </a:cubicBezTo>
                <a:cubicBezTo>
                  <a:pt x="309" y="261"/>
                  <a:pt x="309" y="261"/>
                  <a:pt x="309" y="261"/>
                </a:cubicBezTo>
                <a:cubicBezTo>
                  <a:pt x="324" y="261"/>
                  <a:pt x="324" y="261"/>
                  <a:pt x="324" y="261"/>
                </a:cubicBezTo>
                <a:cubicBezTo>
                  <a:pt x="277" y="151"/>
                  <a:pt x="277" y="151"/>
                  <a:pt x="277" y="151"/>
                </a:cubicBezTo>
                <a:lnTo>
                  <a:pt x="229" y="261"/>
                </a:lnTo>
                <a:close/>
                <a:moveTo>
                  <a:pt x="1071" y="11"/>
                </a:moveTo>
                <a:cubicBezTo>
                  <a:pt x="1071" y="18"/>
                  <a:pt x="1071" y="18"/>
                  <a:pt x="1071" y="18"/>
                </a:cubicBezTo>
                <a:cubicBezTo>
                  <a:pt x="1075" y="18"/>
                  <a:pt x="1075" y="18"/>
                  <a:pt x="1075" y="18"/>
                </a:cubicBezTo>
                <a:cubicBezTo>
                  <a:pt x="1077" y="9"/>
                  <a:pt x="1077" y="9"/>
                  <a:pt x="1077" y="9"/>
                </a:cubicBezTo>
                <a:cubicBezTo>
                  <a:pt x="1076" y="8"/>
                  <a:pt x="1074" y="7"/>
                  <a:pt x="1072" y="6"/>
                </a:cubicBezTo>
                <a:cubicBezTo>
                  <a:pt x="1070" y="6"/>
                  <a:pt x="1067" y="6"/>
                  <a:pt x="1064" y="6"/>
                </a:cubicBezTo>
                <a:cubicBezTo>
                  <a:pt x="1061" y="6"/>
                  <a:pt x="1058" y="6"/>
                  <a:pt x="1056" y="7"/>
                </a:cubicBezTo>
                <a:cubicBezTo>
                  <a:pt x="1053" y="9"/>
                  <a:pt x="1051" y="10"/>
                  <a:pt x="1049" y="12"/>
                </a:cubicBezTo>
                <a:cubicBezTo>
                  <a:pt x="1048" y="14"/>
                  <a:pt x="1047" y="17"/>
                  <a:pt x="1047" y="20"/>
                </a:cubicBezTo>
                <a:cubicBezTo>
                  <a:pt x="1047" y="22"/>
                  <a:pt x="1048" y="24"/>
                  <a:pt x="1049" y="26"/>
                </a:cubicBezTo>
                <a:cubicBezTo>
                  <a:pt x="1050" y="28"/>
                  <a:pt x="1051" y="30"/>
                  <a:pt x="1053" y="31"/>
                </a:cubicBezTo>
                <a:cubicBezTo>
                  <a:pt x="1055" y="32"/>
                  <a:pt x="1057" y="34"/>
                  <a:pt x="1059" y="35"/>
                </a:cubicBezTo>
                <a:cubicBezTo>
                  <a:pt x="1062" y="37"/>
                  <a:pt x="1064" y="39"/>
                  <a:pt x="1066" y="40"/>
                </a:cubicBezTo>
                <a:cubicBezTo>
                  <a:pt x="1067" y="42"/>
                  <a:pt x="1068" y="44"/>
                  <a:pt x="1068" y="47"/>
                </a:cubicBezTo>
                <a:cubicBezTo>
                  <a:pt x="1068" y="49"/>
                  <a:pt x="1067" y="52"/>
                  <a:pt x="1065" y="53"/>
                </a:cubicBezTo>
                <a:cubicBezTo>
                  <a:pt x="1062" y="55"/>
                  <a:pt x="1060" y="56"/>
                  <a:pt x="1057" y="56"/>
                </a:cubicBezTo>
                <a:cubicBezTo>
                  <a:pt x="1055" y="56"/>
                  <a:pt x="1053" y="56"/>
                  <a:pt x="1052" y="55"/>
                </a:cubicBezTo>
                <a:cubicBezTo>
                  <a:pt x="1050" y="55"/>
                  <a:pt x="1049" y="54"/>
                  <a:pt x="1048" y="54"/>
                </a:cubicBezTo>
                <a:cubicBezTo>
                  <a:pt x="1048" y="46"/>
                  <a:pt x="1048" y="46"/>
                  <a:pt x="1048" y="46"/>
                </a:cubicBezTo>
                <a:cubicBezTo>
                  <a:pt x="1044" y="46"/>
                  <a:pt x="1044" y="46"/>
                  <a:pt x="1044" y="46"/>
                </a:cubicBezTo>
                <a:cubicBezTo>
                  <a:pt x="1042" y="56"/>
                  <a:pt x="1042" y="56"/>
                  <a:pt x="1042" y="56"/>
                </a:cubicBezTo>
                <a:cubicBezTo>
                  <a:pt x="1043" y="57"/>
                  <a:pt x="1045" y="58"/>
                  <a:pt x="1048" y="58"/>
                </a:cubicBezTo>
                <a:cubicBezTo>
                  <a:pt x="1051" y="59"/>
                  <a:pt x="1054" y="59"/>
                  <a:pt x="1057" y="59"/>
                </a:cubicBezTo>
                <a:cubicBezTo>
                  <a:pt x="1060" y="59"/>
                  <a:pt x="1063" y="59"/>
                  <a:pt x="1066" y="57"/>
                </a:cubicBezTo>
                <a:cubicBezTo>
                  <a:pt x="1069" y="56"/>
                  <a:pt x="1071" y="54"/>
                  <a:pt x="1073" y="52"/>
                </a:cubicBezTo>
                <a:cubicBezTo>
                  <a:pt x="1074" y="50"/>
                  <a:pt x="1075" y="47"/>
                  <a:pt x="1075" y="44"/>
                </a:cubicBezTo>
                <a:cubicBezTo>
                  <a:pt x="1075" y="42"/>
                  <a:pt x="1074" y="40"/>
                  <a:pt x="1073" y="38"/>
                </a:cubicBezTo>
                <a:cubicBezTo>
                  <a:pt x="1072" y="36"/>
                  <a:pt x="1071" y="35"/>
                  <a:pt x="1069" y="34"/>
                </a:cubicBezTo>
                <a:cubicBezTo>
                  <a:pt x="1068" y="32"/>
                  <a:pt x="1066" y="31"/>
                  <a:pt x="1064" y="29"/>
                </a:cubicBezTo>
                <a:cubicBezTo>
                  <a:pt x="1060" y="27"/>
                  <a:pt x="1058" y="25"/>
                  <a:pt x="1056" y="24"/>
                </a:cubicBezTo>
                <a:cubicBezTo>
                  <a:pt x="1055" y="22"/>
                  <a:pt x="1054" y="20"/>
                  <a:pt x="1054" y="17"/>
                </a:cubicBezTo>
                <a:cubicBezTo>
                  <a:pt x="1054" y="15"/>
                  <a:pt x="1055" y="13"/>
                  <a:pt x="1057" y="11"/>
                </a:cubicBezTo>
                <a:cubicBezTo>
                  <a:pt x="1059" y="10"/>
                  <a:pt x="1061" y="9"/>
                  <a:pt x="1064" y="9"/>
                </a:cubicBezTo>
                <a:cubicBezTo>
                  <a:pt x="1065" y="9"/>
                  <a:pt x="1067" y="9"/>
                  <a:pt x="1068" y="10"/>
                </a:cubicBezTo>
                <a:cubicBezTo>
                  <a:pt x="1069" y="10"/>
                  <a:pt x="1070" y="10"/>
                  <a:pt x="1071" y="11"/>
                </a:cubicBezTo>
                <a:close/>
                <a:moveTo>
                  <a:pt x="1107" y="27"/>
                </a:moveTo>
                <a:cubicBezTo>
                  <a:pt x="1108" y="27"/>
                  <a:pt x="1108" y="27"/>
                  <a:pt x="1108" y="27"/>
                </a:cubicBezTo>
                <a:cubicBezTo>
                  <a:pt x="1110" y="20"/>
                  <a:pt x="1110" y="20"/>
                  <a:pt x="1110" y="20"/>
                </a:cubicBezTo>
                <a:cubicBezTo>
                  <a:pt x="1109" y="20"/>
                  <a:pt x="1108" y="19"/>
                  <a:pt x="1107" y="19"/>
                </a:cubicBezTo>
                <a:cubicBezTo>
                  <a:pt x="1105" y="19"/>
                  <a:pt x="1104" y="19"/>
                  <a:pt x="1102" y="19"/>
                </a:cubicBezTo>
                <a:cubicBezTo>
                  <a:pt x="1098" y="19"/>
                  <a:pt x="1094" y="20"/>
                  <a:pt x="1091" y="22"/>
                </a:cubicBezTo>
                <a:cubicBezTo>
                  <a:pt x="1088" y="25"/>
                  <a:pt x="1086" y="28"/>
                  <a:pt x="1084" y="32"/>
                </a:cubicBezTo>
                <a:cubicBezTo>
                  <a:pt x="1083" y="36"/>
                  <a:pt x="1082" y="40"/>
                  <a:pt x="1082" y="43"/>
                </a:cubicBezTo>
                <a:cubicBezTo>
                  <a:pt x="1082" y="48"/>
                  <a:pt x="1083" y="52"/>
                  <a:pt x="1085" y="55"/>
                </a:cubicBezTo>
                <a:cubicBezTo>
                  <a:pt x="1087" y="58"/>
                  <a:pt x="1091" y="59"/>
                  <a:pt x="1094" y="59"/>
                </a:cubicBezTo>
                <a:cubicBezTo>
                  <a:pt x="1098" y="59"/>
                  <a:pt x="1100" y="59"/>
                  <a:pt x="1102" y="57"/>
                </a:cubicBezTo>
                <a:cubicBezTo>
                  <a:pt x="1105" y="56"/>
                  <a:pt x="1106" y="54"/>
                  <a:pt x="1108" y="53"/>
                </a:cubicBezTo>
                <a:cubicBezTo>
                  <a:pt x="1106" y="50"/>
                  <a:pt x="1106" y="50"/>
                  <a:pt x="1106" y="50"/>
                </a:cubicBezTo>
                <a:cubicBezTo>
                  <a:pt x="1105" y="52"/>
                  <a:pt x="1103" y="53"/>
                  <a:pt x="1102" y="54"/>
                </a:cubicBezTo>
                <a:cubicBezTo>
                  <a:pt x="1100" y="54"/>
                  <a:pt x="1099" y="55"/>
                  <a:pt x="1097" y="55"/>
                </a:cubicBezTo>
                <a:cubicBezTo>
                  <a:pt x="1094" y="55"/>
                  <a:pt x="1092" y="54"/>
                  <a:pt x="1091" y="52"/>
                </a:cubicBezTo>
                <a:cubicBezTo>
                  <a:pt x="1090" y="50"/>
                  <a:pt x="1089" y="47"/>
                  <a:pt x="1089" y="43"/>
                </a:cubicBezTo>
                <a:cubicBezTo>
                  <a:pt x="1089" y="39"/>
                  <a:pt x="1090" y="35"/>
                  <a:pt x="1091" y="32"/>
                </a:cubicBezTo>
                <a:cubicBezTo>
                  <a:pt x="1092" y="30"/>
                  <a:pt x="1093" y="27"/>
                  <a:pt x="1095" y="26"/>
                </a:cubicBezTo>
                <a:cubicBezTo>
                  <a:pt x="1097" y="24"/>
                  <a:pt x="1099" y="23"/>
                  <a:pt x="1101" y="23"/>
                </a:cubicBezTo>
                <a:cubicBezTo>
                  <a:pt x="1102" y="23"/>
                  <a:pt x="1105" y="24"/>
                  <a:pt x="1107" y="27"/>
                </a:cubicBezTo>
                <a:close/>
                <a:moveTo>
                  <a:pt x="1124" y="52"/>
                </a:moveTo>
                <a:cubicBezTo>
                  <a:pt x="1129" y="19"/>
                  <a:pt x="1129" y="19"/>
                  <a:pt x="1129" y="19"/>
                </a:cubicBezTo>
                <a:cubicBezTo>
                  <a:pt x="1128" y="19"/>
                  <a:pt x="1128" y="19"/>
                  <a:pt x="1128" y="19"/>
                </a:cubicBezTo>
                <a:cubicBezTo>
                  <a:pt x="1118" y="20"/>
                  <a:pt x="1118" y="20"/>
                  <a:pt x="1118" y="20"/>
                </a:cubicBezTo>
                <a:cubicBezTo>
                  <a:pt x="1117" y="23"/>
                  <a:pt x="1117" y="23"/>
                  <a:pt x="1117" y="23"/>
                </a:cubicBezTo>
                <a:cubicBezTo>
                  <a:pt x="1122" y="24"/>
                  <a:pt x="1122" y="24"/>
                  <a:pt x="1122" y="24"/>
                </a:cubicBezTo>
                <a:cubicBezTo>
                  <a:pt x="1121" y="31"/>
                  <a:pt x="1120" y="37"/>
                  <a:pt x="1119" y="41"/>
                </a:cubicBezTo>
                <a:cubicBezTo>
                  <a:pt x="1118" y="49"/>
                  <a:pt x="1117" y="54"/>
                  <a:pt x="1117" y="55"/>
                </a:cubicBezTo>
                <a:cubicBezTo>
                  <a:pt x="1117" y="56"/>
                  <a:pt x="1118" y="57"/>
                  <a:pt x="1118" y="58"/>
                </a:cubicBezTo>
                <a:cubicBezTo>
                  <a:pt x="1119" y="59"/>
                  <a:pt x="1120" y="59"/>
                  <a:pt x="1122" y="59"/>
                </a:cubicBezTo>
                <a:cubicBezTo>
                  <a:pt x="1124" y="59"/>
                  <a:pt x="1125" y="59"/>
                  <a:pt x="1127" y="58"/>
                </a:cubicBezTo>
                <a:cubicBezTo>
                  <a:pt x="1128" y="57"/>
                  <a:pt x="1129" y="55"/>
                  <a:pt x="1130" y="54"/>
                </a:cubicBezTo>
                <a:cubicBezTo>
                  <a:pt x="1129" y="53"/>
                  <a:pt x="1129" y="53"/>
                  <a:pt x="1129" y="53"/>
                </a:cubicBezTo>
                <a:cubicBezTo>
                  <a:pt x="1128" y="54"/>
                  <a:pt x="1128" y="54"/>
                  <a:pt x="1127" y="54"/>
                </a:cubicBezTo>
                <a:cubicBezTo>
                  <a:pt x="1126" y="55"/>
                  <a:pt x="1126" y="55"/>
                  <a:pt x="1125" y="55"/>
                </a:cubicBezTo>
                <a:cubicBezTo>
                  <a:pt x="1125" y="55"/>
                  <a:pt x="1125" y="55"/>
                  <a:pt x="1125" y="54"/>
                </a:cubicBezTo>
                <a:cubicBezTo>
                  <a:pt x="1124" y="54"/>
                  <a:pt x="1124" y="54"/>
                  <a:pt x="1124" y="53"/>
                </a:cubicBezTo>
                <a:lnTo>
                  <a:pt x="1124" y="52"/>
                </a:lnTo>
                <a:close/>
                <a:moveTo>
                  <a:pt x="1127" y="11"/>
                </a:moveTo>
                <a:cubicBezTo>
                  <a:pt x="1128" y="11"/>
                  <a:pt x="1129" y="11"/>
                  <a:pt x="1130" y="10"/>
                </a:cubicBezTo>
                <a:cubicBezTo>
                  <a:pt x="1131" y="9"/>
                  <a:pt x="1131" y="7"/>
                  <a:pt x="1131" y="6"/>
                </a:cubicBezTo>
                <a:cubicBezTo>
                  <a:pt x="1131" y="5"/>
                  <a:pt x="1131" y="4"/>
                  <a:pt x="1130" y="3"/>
                </a:cubicBezTo>
                <a:cubicBezTo>
                  <a:pt x="1130" y="3"/>
                  <a:pt x="1129" y="2"/>
                  <a:pt x="1128" y="2"/>
                </a:cubicBezTo>
                <a:cubicBezTo>
                  <a:pt x="1126" y="2"/>
                  <a:pt x="1125" y="3"/>
                  <a:pt x="1124" y="4"/>
                </a:cubicBezTo>
                <a:cubicBezTo>
                  <a:pt x="1123" y="5"/>
                  <a:pt x="1123" y="6"/>
                  <a:pt x="1123" y="7"/>
                </a:cubicBezTo>
                <a:cubicBezTo>
                  <a:pt x="1123" y="8"/>
                  <a:pt x="1123" y="9"/>
                  <a:pt x="1124" y="10"/>
                </a:cubicBezTo>
                <a:cubicBezTo>
                  <a:pt x="1125" y="11"/>
                  <a:pt x="1126" y="11"/>
                  <a:pt x="1127" y="11"/>
                </a:cubicBezTo>
                <a:close/>
                <a:moveTo>
                  <a:pt x="1166" y="52"/>
                </a:moveTo>
                <a:cubicBezTo>
                  <a:pt x="1165" y="49"/>
                  <a:pt x="1165" y="49"/>
                  <a:pt x="1165" y="49"/>
                </a:cubicBezTo>
                <a:cubicBezTo>
                  <a:pt x="1163" y="51"/>
                  <a:pt x="1161" y="52"/>
                  <a:pt x="1159" y="53"/>
                </a:cubicBezTo>
                <a:cubicBezTo>
                  <a:pt x="1157" y="54"/>
                  <a:pt x="1155" y="55"/>
                  <a:pt x="1153" y="55"/>
                </a:cubicBezTo>
                <a:cubicBezTo>
                  <a:pt x="1150" y="55"/>
                  <a:pt x="1148" y="54"/>
                  <a:pt x="1147" y="51"/>
                </a:cubicBezTo>
                <a:cubicBezTo>
                  <a:pt x="1145" y="49"/>
                  <a:pt x="1145" y="46"/>
                  <a:pt x="1145" y="43"/>
                </a:cubicBezTo>
                <a:cubicBezTo>
                  <a:pt x="1148" y="43"/>
                  <a:pt x="1151" y="42"/>
                  <a:pt x="1155" y="41"/>
                </a:cubicBezTo>
                <a:cubicBezTo>
                  <a:pt x="1158" y="40"/>
                  <a:pt x="1162" y="38"/>
                  <a:pt x="1164" y="36"/>
                </a:cubicBezTo>
                <a:cubicBezTo>
                  <a:pt x="1167" y="33"/>
                  <a:pt x="1168" y="31"/>
                  <a:pt x="1168" y="27"/>
                </a:cubicBezTo>
                <a:cubicBezTo>
                  <a:pt x="1168" y="25"/>
                  <a:pt x="1167" y="23"/>
                  <a:pt x="1166" y="21"/>
                </a:cubicBezTo>
                <a:cubicBezTo>
                  <a:pt x="1164" y="19"/>
                  <a:pt x="1162" y="19"/>
                  <a:pt x="1158" y="19"/>
                </a:cubicBezTo>
                <a:cubicBezTo>
                  <a:pt x="1154" y="19"/>
                  <a:pt x="1151" y="20"/>
                  <a:pt x="1148" y="22"/>
                </a:cubicBezTo>
                <a:cubicBezTo>
                  <a:pt x="1145" y="24"/>
                  <a:pt x="1142" y="28"/>
                  <a:pt x="1140" y="31"/>
                </a:cubicBezTo>
                <a:cubicBezTo>
                  <a:pt x="1138" y="35"/>
                  <a:pt x="1138" y="40"/>
                  <a:pt x="1138" y="44"/>
                </a:cubicBezTo>
                <a:cubicBezTo>
                  <a:pt x="1138" y="47"/>
                  <a:pt x="1138" y="49"/>
                  <a:pt x="1139" y="52"/>
                </a:cubicBezTo>
                <a:cubicBezTo>
                  <a:pt x="1140" y="54"/>
                  <a:pt x="1142" y="56"/>
                  <a:pt x="1144" y="57"/>
                </a:cubicBezTo>
                <a:cubicBezTo>
                  <a:pt x="1146" y="59"/>
                  <a:pt x="1148" y="59"/>
                  <a:pt x="1151" y="59"/>
                </a:cubicBezTo>
                <a:cubicBezTo>
                  <a:pt x="1155" y="59"/>
                  <a:pt x="1158" y="58"/>
                  <a:pt x="1160" y="57"/>
                </a:cubicBezTo>
                <a:cubicBezTo>
                  <a:pt x="1163" y="55"/>
                  <a:pt x="1165" y="54"/>
                  <a:pt x="1166" y="52"/>
                </a:cubicBezTo>
                <a:close/>
                <a:moveTo>
                  <a:pt x="1157" y="22"/>
                </a:moveTo>
                <a:cubicBezTo>
                  <a:pt x="1158" y="22"/>
                  <a:pt x="1159" y="23"/>
                  <a:pt x="1160" y="24"/>
                </a:cubicBezTo>
                <a:cubicBezTo>
                  <a:pt x="1161" y="25"/>
                  <a:pt x="1161" y="26"/>
                  <a:pt x="1161" y="28"/>
                </a:cubicBezTo>
                <a:cubicBezTo>
                  <a:pt x="1161" y="30"/>
                  <a:pt x="1161" y="32"/>
                  <a:pt x="1159" y="34"/>
                </a:cubicBezTo>
                <a:cubicBezTo>
                  <a:pt x="1157" y="35"/>
                  <a:pt x="1155" y="37"/>
                  <a:pt x="1152" y="38"/>
                </a:cubicBezTo>
                <a:cubicBezTo>
                  <a:pt x="1150" y="39"/>
                  <a:pt x="1147" y="39"/>
                  <a:pt x="1145" y="39"/>
                </a:cubicBezTo>
                <a:cubicBezTo>
                  <a:pt x="1145" y="37"/>
                  <a:pt x="1146" y="34"/>
                  <a:pt x="1147" y="32"/>
                </a:cubicBezTo>
                <a:cubicBezTo>
                  <a:pt x="1148" y="29"/>
                  <a:pt x="1149" y="27"/>
                  <a:pt x="1151" y="25"/>
                </a:cubicBezTo>
                <a:cubicBezTo>
                  <a:pt x="1152" y="23"/>
                  <a:pt x="1154" y="22"/>
                  <a:pt x="1157" y="22"/>
                </a:cubicBezTo>
                <a:close/>
                <a:moveTo>
                  <a:pt x="1187" y="28"/>
                </a:moveTo>
                <a:cubicBezTo>
                  <a:pt x="1188" y="19"/>
                  <a:pt x="1188" y="19"/>
                  <a:pt x="1188" y="19"/>
                </a:cubicBezTo>
                <a:cubicBezTo>
                  <a:pt x="1186" y="19"/>
                  <a:pt x="1186" y="19"/>
                  <a:pt x="1186" y="19"/>
                </a:cubicBezTo>
                <a:cubicBezTo>
                  <a:pt x="1178" y="20"/>
                  <a:pt x="1178" y="20"/>
                  <a:pt x="1178" y="20"/>
                </a:cubicBezTo>
                <a:cubicBezTo>
                  <a:pt x="1177" y="23"/>
                  <a:pt x="1177" y="23"/>
                  <a:pt x="1177" y="23"/>
                </a:cubicBezTo>
                <a:cubicBezTo>
                  <a:pt x="1180" y="25"/>
                  <a:pt x="1180" y="25"/>
                  <a:pt x="1180" y="25"/>
                </a:cubicBezTo>
                <a:cubicBezTo>
                  <a:pt x="1176" y="58"/>
                  <a:pt x="1176" y="58"/>
                  <a:pt x="1176" y="58"/>
                </a:cubicBezTo>
                <a:cubicBezTo>
                  <a:pt x="1183" y="58"/>
                  <a:pt x="1183" y="58"/>
                  <a:pt x="1183" y="58"/>
                </a:cubicBezTo>
                <a:cubicBezTo>
                  <a:pt x="1186" y="33"/>
                  <a:pt x="1186" y="33"/>
                  <a:pt x="1186" y="33"/>
                </a:cubicBezTo>
                <a:cubicBezTo>
                  <a:pt x="1188" y="31"/>
                  <a:pt x="1190" y="28"/>
                  <a:pt x="1192" y="26"/>
                </a:cubicBezTo>
                <a:cubicBezTo>
                  <a:pt x="1194" y="25"/>
                  <a:pt x="1196" y="24"/>
                  <a:pt x="1198" y="24"/>
                </a:cubicBezTo>
                <a:cubicBezTo>
                  <a:pt x="1200" y="24"/>
                  <a:pt x="1201" y="24"/>
                  <a:pt x="1202" y="25"/>
                </a:cubicBezTo>
                <a:cubicBezTo>
                  <a:pt x="1202" y="26"/>
                  <a:pt x="1203" y="27"/>
                  <a:pt x="1203" y="29"/>
                </a:cubicBezTo>
                <a:cubicBezTo>
                  <a:pt x="1203" y="31"/>
                  <a:pt x="1202" y="33"/>
                  <a:pt x="1202" y="35"/>
                </a:cubicBezTo>
                <a:cubicBezTo>
                  <a:pt x="1202" y="37"/>
                  <a:pt x="1201" y="39"/>
                  <a:pt x="1201" y="41"/>
                </a:cubicBezTo>
                <a:cubicBezTo>
                  <a:pt x="1201" y="43"/>
                  <a:pt x="1201" y="43"/>
                  <a:pt x="1201" y="43"/>
                </a:cubicBezTo>
                <a:cubicBezTo>
                  <a:pt x="1200" y="46"/>
                  <a:pt x="1200" y="46"/>
                  <a:pt x="1200" y="46"/>
                </a:cubicBezTo>
                <a:cubicBezTo>
                  <a:pt x="1199" y="51"/>
                  <a:pt x="1199" y="54"/>
                  <a:pt x="1199" y="55"/>
                </a:cubicBezTo>
                <a:cubicBezTo>
                  <a:pt x="1199" y="58"/>
                  <a:pt x="1200" y="59"/>
                  <a:pt x="1203" y="59"/>
                </a:cubicBezTo>
                <a:cubicBezTo>
                  <a:pt x="1205" y="59"/>
                  <a:pt x="1206" y="59"/>
                  <a:pt x="1207" y="58"/>
                </a:cubicBezTo>
                <a:cubicBezTo>
                  <a:pt x="1208" y="58"/>
                  <a:pt x="1209" y="57"/>
                  <a:pt x="1210" y="57"/>
                </a:cubicBezTo>
                <a:cubicBezTo>
                  <a:pt x="1210" y="56"/>
                  <a:pt x="1211" y="55"/>
                  <a:pt x="1211" y="55"/>
                </a:cubicBezTo>
                <a:cubicBezTo>
                  <a:pt x="1210" y="53"/>
                  <a:pt x="1210" y="53"/>
                  <a:pt x="1210" y="53"/>
                </a:cubicBezTo>
                <a:cubicBezTo>
                  <a:pt x="1209" y="54"/>
                  <a:pt x="1208" y="55"/>
                  <a:pt x="1207" y="55"/>
                </a:cubicBezTo>
                <a:cubicBezTo>
                  <a:pt x="1206" y="55"/>
                  <a:pt x="1206" y="54"/>
                  <a:pt x="1206" y="53"/>
                </a:cubicBezTo>
                <a:cubicBezTo>
                  <a:pt x="1206" y="51"/>
                  <a:pt x="1206" y="48"/>
                  <a:pt x="1207" y="45"/>
                </a:cubicBezTo>
                <a:cubicBezTo>
                  <a:pt x="1208" y="41"/>
                  <a:pt x="1208" y="41"/>
                  <a:pt x="1208" y="41"/>
                </a:cubicBezTo>
                <a:cubicBezTo>
                  <a:pt x="1208" y="40"/>
                  <a:pt x="1208" y="40"/>
                  <a:pt x="1208" y="40"/>
                </a:cubicBezTo>
                <a:cubicBezTo>
                  <a:pt x="1209" y="34"/>
                  <a:pt x="1210" y="31"/>
                  <a:pt x="1210" y="29"/>
                </a:cubicBezTo>
                <a:cubicBezTo>
                  <a:pt x="1210" y="25"/>
                  <a:pt x="1209" y="23"/>
                  <a:pt x="1207" y="21"/>
                </a:cubicBezTo>
                <a:cubicBezTo>
                  <a:pt x="1206" y="19"/>
                  <a:pt x="1204" y="19"/>
                  <a:pt x="1201" y="19"/>
                </a:cubicBezTo>
                <a:cubicBezTo>
                  <a:pt x="1199" y="19"/>
                  <a:pt x="1196" y="19"/>
                  <a:pt x="1193" y="21"/>
                </a:cubicBezTo>
                <a:cubicBezTo>
                  <a:pt x="1191" y="23"/>
                  <a:pt x="1189" y="25"/>
                  <a:pt x="1187" y="28"/>
                </a:cubicBezTo>
                <a:close/>
                <a:moveTo>
                  <a:pt x="1243" y="27"/>
                </a:moveTo>
                <a:cubicBezTo>
                  <a:pt x="1245" y="27"/>
                  <a:pt x="1245" y="27"/>
                  <a:pt x="1245" y="27"/>
                </a:cubicBezTo>
                <a:cubicBezTo>
                  <a:pt x="1247" y="20"/>
                  <a:pt x="1247" y="20"/>
                  <a:pt x="1247" y="20"/>
                </a:cubicBezTo>
                <a:cubicBezTo>
                  <a:pt x="1246" y="20"/>
                  <a:pt x="1244" y="19"/>
                  <a:pt x="1243" y="19"/>
                </a:cubicBezTo>
                <a:cubicBezTo>
                  <a:pt x="1241" y="19"/>
                  <a:pt x="1240" y="19"/>
                  <a:pt x="1239" y="19"/>
                </a:cubicBezTo>
                <a:cubicBezTo>
                  <a:pt x="1234" y="19"/>
                  <a:pt x="1231" y="20"/>
                  <a:pt x="1228" y="22"/>
                </a:cubicBezTo>
                <a:cubicBezTo>
                  <a:pt x="1224" y="25"/>
                  <a:pt x="1222" y="28"/>
                  <a:pt x="1220" y="32"/>
                </a:cubicBezTo>
                <a:cubicBezTo>
                  <a:pt x="1219" y="36"/>
                  <a:pt x="1218" y="40"/>
                  <a:pt x="1218" y="43"/>
                </a:cubicBezTo>
                <a:cubicBezTo>
                  <a:pt x="1218" y="48"/>
                  <a:pt x="1219" y="52"/>
                  <a:pt x="1221" y="55"/>
                </a:cubicBezTo>
                <a:cubicBezTo>
                  <a:pt x="1224" y="58"/>
                  <a:pt x="1227" y="59"/>
                  <a:pt x="1231" y="59"/>
                </a:cubicBezTo>
                <a:cubicBezTo>
                  <a:pt x="1234" y="59"/>
                  <a:pt x="1236" y="59"/>
                  <a:pt x="1239" y="57"/>
                </a:cubicBezTo>
                <a:cubicBezTo>
                  <a:pt x="1241" y="56"/>
                  <a:pt x="1243" y="54"/>
                  <a:pt x="1244" y="53"/>
                </a:cubicBezTo>
                <a:cubicBezTo>
                  <a:pt x="1242" y="50"/>
                  <a:pt x="1242" y="50"/>
                  <a:pt x="1242" y="50"/>
                </a:cubicBezTo>
                <a:cubicBezTo>
                  <a:pt x="1241" y="52"/>
                  <a:pt x="1239" y="53"/>
                  <a:pt x="1238" y="54"/>
                </a:cubicBezTo>
                <a:cubicBezTo>
                  <a:pt x="1236" y="54"/>
                  <a:pt x="1235" y="55"/>
                  <a:pt x="1233" y="55"/>
                </a:cubicBezTo>
                <a:cubicBezTo>
                  <a:pt x="1230" y="55"/>
                  <a:pt x="1228" y="54"/>
                  <a:pt x="1227" y="52"/>
                </a:cubicBezTo>
                <a:cubicBezTo>
                  <a:pt x="1226" y="50"/>
                  <a:pt x="1225" y="47"/>
                  <a:pt x="1225" y="43"/>
                </a:cubicBezTo>
                <a:cubicBezTo>
                  <a:pt x="1225" y="39"/>
                  <a:pt x="1226" y="35"/>
                  <a:pt x="1227" y="32"/>
                </a:cubicBezTo>
                <a:cubicBezTo>
                  <a:pt x="1228" y="30"/>
                  <a:pt x="1229" y="27"/>
                  <a:pt x="1231" y="26"/>
                </a:cubicBezTo>
                <a:cubicBezTo>
                  <a:pt x="1233" y="24"/>
                  <a:pt x="1235" y="23"/>
                  <a:pt x="1237" y="23"/>
                </a:cubicBezTo>
                <a:cubicBezTo>
                  <a:pt x="1239" y="23"/>
                  <a:pt x="1241" y="24"/>
                  <a:pt x="1243" y="27"/>
                </a:cubicBezTo>
                <a:close/>
                <a:moveTo>
                  <a:pt x="1279" y="52"/>
                </a:moveTo>
                <a:cubicBezTo>
                  <a:pt x="1277" y="49"/>
                  <a:pt x="1277" y="49"/>
                  <a:pt x="1277" y="49"/>
                </a:cubicBezTo>
                <a:cubicBezTo>
                  <a:pt x="1276" y="51"/>
                  <a:pt x="1274" y="52"/>
                  <a:pt x="1272" y="53"/>
                </a:cubicBezTo>
                <a:cubicBezTo>
                  <a:pt x="1270" y="54"/>
                  <a:pt x="1268" y="55"/>
                  <a:pt x="1266" y="55"/>
                </a:cubicBezTo>
                <a:cubicBezTo>
                  <a:pt x="1263" y="55"/>
                  <a:pt x="1261" y="54"/>
                  <a:pt x="1259" y="51"/>
                </a:cubicBezTo>
                <a:cubicBezTo>
                  <a:pt x="1258" y="49"/>
                  <a:pt x="1257" y="46"/>
                  <a:pt x="1258" y="43"/>
                </a:cubicBezTo>
                <a:cubicBezTo>
                  <a:pt x="1260" y="43"/>
                  <a:pt x="1264" y="42"/>
                  <a:pt x="1267" y="41"/>
                </a:cubicBezTo>
                <a:cubicBezTo>
                  <a:pt x="1271" y="40"/>
                  <a:pt x="1274" y="38"/>
                  <a:pt x="1277" y="36"/>
                </a:cubicBezTo>
                <a:cubicBezTo>
                  <a:pt x="1280" y="33"/>
                  <a:pt x="1281" y="31"/>
                  <a:pt x="1281" y="27"/>
                </a:cubicBezTo>
                <a:cubicBezTo>
                  <a:pt x="1281" y="25"/>
                  <a:pt x="1280" y="23"/>
                  <a:pt x="1278" y="21"/>
                </a:cubicBezTo>
                <a:cubicBezTo>
                  <a:pt x="1277" y="19"/>
                  <a:pt x="1274" y="19"/>
                  <a:pt x="1271" y="19"/>
                </a:cubicBezTo>
                <a:cubicBezTo>
                  <a:pt x="1267" y="19"/>
                  <a:pt x="1264" y="20"/>
                  <a:pt x="1260" y="22"/>
                </a:cubicBezTo>
                <a:cubicBezTo>
                  <a:pt x="1257" y="24"/>
                  <a:pt x="1255" y="28"/>
                  <a:pt x="1253" y="31"/>
                </a:cubicBezTo>
                <a:cubicBezTo>
                  <a:pt x="1251" y="35"/>
                  <a:pt x="1250" y="40"/>
                  <a:pt x="1250" y="44"/>
                </a:cubicBezTo>
                <a:cubicBezTo>
                  <a:pt x="1250" y="47"/>
                  <a:pt x="1251" y="49"/>
                  <a:pt x="1252" y="52"/>
                </a:cubicBezTo>
                <a:cubicBezTo>
                  <a:pt x="1253" y="54"/>
                  <a:pt x="1254" y="56"/>
                  <a:pt x="1256" y="57"/>
                </a:cubicBezTo>
                <a:cubicBezTo>
                  <a:pt x="1258" y="59"/>
                  <a:pt x="1261" y="59"/>
                  <a:pt x="1264" y="59"/>
                </a:cubicBezTo>
                <a:cubicBezTo>
                  <a:pt x="1267" y="59"/>
                  <a:pt x="1270" y="58"/>
                  <a:pt x="1273" y="57"/>
                </a:cubicBezTo>
                <a:cubicBezTo>
                  <a:pt x="1276" y="55"/>
                  <a:pt x="1278" y="54"/>
                  <a:pt x="1279" y="52"/>
                </a:cubicBezTo>
                <a:close/>
                <a:moveTo>
                  <a:pt x="1269" y="22"/>
                </a:moveTo>
                <a:cubicBezTo>
                  <a:pt x="1271" y="22"/>
                  <a:pt x="1272" y="23"/>
                  <a:pt x="1273" y="24"/>
                </a:cubicBezTo>
                <a:cubicBezTo>
                  <a:pt x="1274" y="25"/>
                  <a:pt x="1274" y="26"/>
                  <a:pt x="1274" y="28"/>
                </a:cubicBezTo>
                <a:cubicBezTo>
                  <a:pt x="1274" y="30"/>
                  <a:pt x="1273" y="32"/>
                  <a:pt x="1272" y="34"/>
                </a:cubicBezTo>
                <a:cubicBezTo>
                  <a:pt x="1270" y="35"/>
                  <a:pt x="1268" y="37"/>
                  <a:pt x="1265" y="38"/>
                </a:cubicBezTo>
                <a:cubicBezTo>
                  <a:pt x="1263" y="39"/>
                  <a:pt x="1260" y="39"/>
                  <a:pt x="1258" y="39"/>
                </a:cubicBezTo>
                <a:cubicBezTo>
                  <a:pt x="1258" y="37"/>
                  <a:pt x="1259" y="34"/>
                  <a:pt x="1259" y="32"/>
                </a:cubicBezTo>
                <a:cubicBezTo>
                  <a:pt x="1260" y="29"/>
                  <a:pt x="1262" y="27"/>
                  <a:pt x="1263" y="25"/>
                </a:cubicBezTo>
                <a:cubicBezTo>
                  <a:pt x="1265" y="23"/>
                  <a:pt x="1267" y="22"/>
                  <a:pt x="1269" y="22"/>
                </a:cubicBezTo>
                <a:close/>
                <a:moveTo>
                  <a:pt x="1310" y="25"/>
                </a:moveTo>
                <a:cubicBezTo>
                  <a:pt x="1311" y="20"/>
                  <a:pt x="1311" y="20"/>
                  <a:pt x="1311" y="20"/>
                </a:cubicBezTo>
                <a:cubicBezTo>
                  <a:pt x="1311" y="20"/>
                  <a:pt x="1309" y="19"/>
                  <a:pt x="1308" y="19"/>
                </a:cubicBezTo>
                <a:cubicBezTo>
                  <a:pt x="1306" y="19"/>
                  <a:pt x="1304" y="19"/>
                  <a:pt x="1303" y="19"/>
                </a:cubicBezTo>
                <a:cubicBezTo>
                  <a:pt x="1300" y="19"/>
                  <a:pt x="1298" y="19"/>
                  <a:pt x="1296" y="20"/>
                </a:cubicBezTo>
                <a:cubicBezTo>
                  <a:pt x="1293" y="21"/>
                  <a:pt x="1292" y="22"/>
                  <a:pt x="1291" y="24"/>
                </a:cubicBezTo>
                <a:cubicBezTo>
                  <a:pt x="1289" y="26"/>
                  <a:pt x="1289" y="27"/>
                  <a:pt x="1289" y="30"/>
                </a:cubicBezTo>
                <a:cubicBezTo>
                  <a:pt x="1289" y="34"/>
                  <a:pt x="1291" y="38"/>
                  <a:pt x="1296" y="41"/>
                </a:cubicBezTo>
                <a:cubicBezTo>
                  <a:pt x="1298" y="43"/>
                  <a:pt x="1300" y="44"/>
                  <a:pt x="1301" y="45"/>
                </a:cubicBezTo>
                <a:cubicBezTo>
                  <a:pt x="1302" y="46"/>
                  <a:pt x="1303" y="48"/>
                  <a:pt x="1303" y="50"/>
                </a:cubicBezTo>
                <a:cubicBezTo>
                  <a:pt x="1303" y="51"/>
                  <a:pt x="1302" y="53"/>
                  <a:pt x="1301" y="54"/>
                </a:cubicBezTo>
                <a:cubicBezTo>
                  <a:pt x="1299" y="55"/>
                  <a:pt x="1297" y="55"/>
                  <a:pt x="1295" y="55"/>
                </a:cubicBezTo>
                <a:cubicBezTo>
                  <a:pt x="1293" y="55"/>
                  <a:pt x="1292" y="55"/>
                  <a:pt x="1290" y="54"/>
                </a:cubicBezTo>
                <a:cubicBezTo>
                  <a:pt x="1288" y="53"/>
                  <a:pt x="1287" y="53"/>
                  <a:pt x="1286" y="52"/>
                </a:cubicBezTo>
                <a:cubicBezTo>
                  <a:pt x="1285" y="57"/>
                  <a:pt x="1285" y="57"/>
                  <a:pt x="1285" y="57"/>
                </a:cubicBezTo>
                <a:cubicBezTo>
                  <a:pt x="1285" y="58"/>
                  <a:pt x="1287" y="58"/>
                  <a:pt x="1289" y="58"/>
                </a:cubicBezTo>
                <a:cubicBezTo>
                  <a:pt x="1291" y="59"/>
                  <a:pt x="1293" y="59"/>
                  <a:pt x="1295" y="59"/>
                </a:cubicBezTo>
                <a:cubicBezTo>
                  <a:pt x="1299" y="59"/>
                  <a:pt x="1303" y="58"/>
                  <a:pt x="1305" y="56"/>
                </a:cubicBezTo>
                <a:cubicBezTo>
                  <a:pt x="1308" y="54"/>
                  <a:pt x="1309" y="52"/>
                  <a:pt x="1309" y="48"/>
                </a:cubicBezTo>
                <a:cubicBezTo>
                  <a:pt x="1309" y="46"/>
                  <a:pt x="1309" y="45"/>
                  <a:pt x="1308" y="43"/>
                </a:cubicBezTo>
                <a:cubicBezTo>
                  <a:pt x="1307" y="42"/>
                  <a:pt x="1306" y="41"/>
                  <a:pt x="1305" y="40"/>
                </a:cubicBezTo>
                <a:cubicBezTo>
                  <a:pt x="1304" y="39"/>
                  <a:pt x="1303" y="38"/>
                  <a:pt x="1301" y="36"/>
                </a:cubicBezTo>
                <a:cubicBezTo>
                  <a:pt x="1299" y="35"/>
                  <a:pt x="1298" y="34"/>
                  <a:pt x="1297" y="32"/>
                </a:cubicBezTo>
                <a:cubicBezTo>
                  <a:pt x="1296" y="31"/>
                  <a:pt x="1295" y="30"/>
                  <a:pt x="1295" y="28"/>
                </a:cubicBezTo>
                <a:cubicBezTo>
                  <a:pt x="1295" y="26"/>
                  <a:pt x="1296" y="25"/>
                  <a:pt x="1297" y="24"/>
                </a:cubicBezTo>
                <a:cubicBezTo>
                  <a:pt x="1299" y="23"/>
                  <a:pt x="1300" y="23"/>
                  <a:pt x="1303" y="23"/>
                </a:cubicBezTo>
                <a:cubicBezTo>
                  <a:pt x="1304" y="23"/>
                  <a:pt x="1306" y="23"/>
                  <a:pt x="1307" y="24"/>
                </a:cubicBezTo>
                <a:cubicBezTo>
                  <a:pt x="1309" y="24"/>
                  <a:pt x="1310" y="25"/>
                  <a:pt x="1310" y="25"/>
                </a:cubicBezTo>
                <a:close/>
                <a:moveTo>
                  <a:pt x="1047" y="110"/>
                </a:moveTo>
                <a:cubicBezTo>
                  <a:pt x="1052" y="111"/>
                  <a:pt x="1052" y="111"/>
                  <a:pt x="1052" y="111"/>
                </a:cubicBezTo>
                <a:cubicBezTo>
                  <a:pt x="1046" y="156"/>
                  <a:pt x="1046" y="156"/>
                  <a:pt x="1046" y="156"/>
                </a:cubicBezTo>
                <a:cubicBezTo>
                  <a:pt x="1041" y="157"/>
                  <a:pt x="1041" y="157"/>
                  <a:pt x="1041" y="157"/>
                </a:cubicBezTo>
                <a:cubicBezTo>
                  <a:pt x="1041" y="159"/>
                  <a:pt x="1041" y="159"/>
                  <a:pt x="1041" y="159"/>
                </a:cubicBezTo>
                <a:cubicBezTo>
                  <a:pt x="1078" y="159"/>
                  <a:pt x="1078" y="159"/>
                  <a:pt x="1078" y="159"/>
                </a:cubicBezTo>
                <a:cubicBezTo>
                  <a:pt x="1081" y="147"/>
                  <a:pt x="1081" y="147"/>
                  <a:pt x="1081" y="147"/>
                </a:cubicBezTo>
                <a:cubicBezTo>
                  <a:pt x="1077" y="146"/>
                  <a:pt x="1077" y="146"/>
                  <a:pt x="1077" y="146"/>
                </a:cubicBezTo>
                <a:cubicBezTo>
                  <a:pt x="1073" y="155"/>
                  <a:pt x="1073" y="155"/>
                  <a:pt x="1073" y="155"/>
                </a:cubicBezTo>
                <a:cubicBezTo>
                  <a:pt x="1053" y="156"/>
                  <a:pt x="1053" y="156"/>
                  <a:pt x="1053" y="156"/>
                </a:cubicBezTo>
                <a:cubicBezTo>
                  <a:pt x="1056" y="134"/>
                  <a:pt x="1056" y="134"/>
                  <a:pt x="1056" y="134"/>
                </a:cubicBezTo>
                <a:cubicBezTo>
                  <a:pt x="1072" y="135"/>
                  <a:pt x="1072" y="135"/>
                  <a:pt x="1072" y="135"/>
                </a:cubicBezTo>
                <a:cubicBezTo>
                  <a:pt x="1073" y="130"/>
                  <a:pt x="1073" y="130"/>
                  <a:pt x="1073" y="130"/>
                </a:cubicBezTo>
                <a:cubicBezTo>
                  <a:pt x="1057" y="130"/>
                  <a:pt x="1057" y="130"/>
                  <a:pt x="1057" y="130"/>
                </a:cubicBezTo>
                <a:cubicBezTo>
                  <a:pt x="1059" y="110"/>
                  <a:pt x="1059" y="110"/>
                  <a:pt x="1059" y="110"/>
                </a:cubicBezTo>
                <a:cubicBezTo>
                  <a:pt x="1075" y="111"/>
                  <a:pt x="1075" y="111"/>
                  <a:pt x="1075" y="111"/>
                </a:cubicBezTo>
                <a:cubicBezTo>
                  <a:pt x="1076" y="118"/>
                  <a:pt x="1076" y="118"/>
                  <a:pt x="1076" y="118"/>
                </a:cubicBezTo>
                <a:cubicBezTo>
                  <a:pt x="1080" y="118"/>
                  <a:pt x="1080" y="118"/>
                  <a:pt x="1080" y="118"/>
                </a:cubicBezTo>
                <a:cubicBezTo>
                  <a:pt x="1081" y="107"/>
                  <a:pt x="1081" y="107"/>
                  <a:pt x="1081" y="107"/>
                </a:cubicBezTo>
                <a:cubicBezTo>
                  <a:pt x="1048" y="107"/>
                  <a:pt x="1048" y="107"/>
                  <a:pt x="1048" y="107"/>
                </a:cubicBezTo>
                <a:lnTo>
                  <a:pt x="1047" y="110"/>
                </a:lnTo>
                <a:close/>
                <a:moveTo>
                  <a:pt x="1100" y="129"/>
                </a:moveTo>
                <a:cubicBezTo>
                  <a:pt x="1100" y="120"/>
                  <a:pt x="1100" y="120"/>
                  <a:pt x="1100" y="120"/>
                </a:cubicBezTo>
                <a:cubicBezTo>
                  <a:pt x="1099" y="119"/>
                  <a:pt x="1099" y="119"/>
                  <a:pt x="1099" y="119"/>
                </a:cubicBezTo>
                <a:cubicBezTo>
                  <a:pt x="1090" y="121"/>
                  <a:pt x="1090" y="121"/>
                  <a:pt x="1090" y="121"/>
                </a:cubicBezTo>
                <a:cubicBezTo>
                  <a:pt x="1090" y="124"/>
                  <a:pt x="1090" y="124"/>
                  <a:pt x="1090" y="124"/>
                </a:cubicBezTo>
                <a:cubicBezTo>
                  <a:pt x="1093" y="125"/>
                  <a:pt x="1093" y="125"/>
                  <a:pt x="1093" y="125"/>
                </a:cubicBezTo>
                <a:cubicBezTo>
                  <a:pt x="1089" y="159"/>
                  <a:pt x="1089" y="159"/>
                  <a:pt x="1089" y="159"/>
                </a:cubicBezTo>
                <a:cubicBezTo>
                  <a:pt x="1095" y="159"/>
                  <a:pt x="1095" y="159"/>
                  <a:pt x="1095" y="159"/>
                </a:cubicBezTo>
                <a:cubicBezTo>
                  <a:pt x="1099" y="134"/>
                  <a:pt x="1099" y="134"/>
                  <a:pt x="1099" y="134"/>
                </a:cubicBezTo>
                <a:cubicBezTo>
                  <a:pt x="1101" y="131"/>
                  <a:pt x="1103" y="129"/>
                  <a:pt x="1105" y="127"/>
                </a:cubicBezTo>
                <a:cubicBezTo>
                  <a:pt x="1107" y="125"/>
                  <a:pt x="1109" y="124"/>
                  <a:pt x="1111" y="124"/>
                </a:cubicBezTo>
                <a:cubicBezTo>
                  <a:pt x="1113" y="124"/>
                  <a:pt x="1114" y="125"/>
                  <a:pt x="1114" y="126"/>
                </a:cubicBezTo>
                <a:cubicBezTo>
                  <a:pt x="1115" y="127"/>
                  <a:pt x="1115" y="128"/>
                  <a:pt x="1115" y="130"/>
                </a:cubicBezTo>
                <a:cubicBezTo>
                  <a:pt x="1115" y="132"/>
                  <a:pt x="1115" y="134"/>
                  <a:pt x="1115" y="135"/>
                </a:cubicBezTo>
                <a:cubicBezTo>
                  <a:pt x="1115" y="137"/>
                  <a:pt x="1114" y="140"/>
                  <a:pt x="1114" y="142"/>
                </a:cubicBezTo>
                <a:cubicBezTo>
                  <a:pt x="1114" y="144"/>
                  <a:pt x="1114" y="144"/>
                  <a:pt x="1114" y="144"/>
                </a:cubicBezTo>
                <a:cubicBezTo>
                  <a:pt x="1113" y="147"/>
                  <a:pt x="1113" y="147"/>
                  <a:pt x="1113" y="147"/>
                </a:cubicBezTo>
                <a:cubicBezTo>
                  <a:pt x="1112" y="151"/>
                  <a:pt x="1112" y="154"/>
                  <a:pt x="1112" y="156"/>
                </a:cubicBezTo>
                <a:cubicBezTo>
                  <a:pt x="1112" y="159"/>
                  <a:pt x="1113" y="160"/>
                  <a:pt x="1116" y="160"/>
                </a:cubicBezTo>
                <a:cubicBezTo>
                  <a:pt x="1117" y="160"/>
                  <a:pt x="1119" y="160"/>
                  <a:pt x="1120" y="159"/>
                </a:cubicBezTo>
                <a:cubicBezTo>
                  <a:pt x="1121" y="159"/>
                  <a:pt x="1122" y="158"/>
                  <a:pt x="1123" y="157"/>
                </a:cubicBezTo>
                <a:cubicBezTo>
                  <a:pt x="1123" y="157"/>
                  <a:pt x="1124" y="156"/>
                  <a:pt x="1124" y="156"/>
                </a:cubicBezTo>
                <a:cubicBezTo>
                  <a:pt x="1123" y="154"/>
                  <a:pt x="1123" y="154"/>
                  <a:pt x="1123" y="154"/>
                </a:cubicBezTo>
                <a:cubicBezTo>
                  <a:pt x="1122" y="155"/>
                  <a:pt x="1121" y="156"/>
                  <a:pt x="1120" y="156"/>
                </a:cubicBezTo>
                <a:cubicBezTo>
                  <a:pt x="1119" y="156"/>
                  <a:pt x="1119" y="155"/>
                  <a:pt x="1119" y="154"/>
                </a:cubicBezTo>
                <a:cubicBezTo>
                  <a:pt x="1119" y="152"/>
                  <a:pt x="1119" y="149"/>
                  <a:pt x="1120" y="145"/>
                </a:cubicBezTo>
                <a:cubicBezTo>
                  <a:pt x="1121" y="142"/>
                  <a:pt x="1121" y="142"/>
                  <a:pt x="1121" y="142"/>
                </a:cubicBezTo>
                <a:cubicBezTo>
                  <a:pt x="1121" y="140"/>
                  <a:pt x="1121" y="140"/>
                  <a:pt x="1121" y="140"/>
                </a:cubicBezTo>
                <a:cubicBezTo>
                  <a:pt x="1122" y="135"/>
                  <a:pt x="1122" y="132"/>
                  <a:pt x="1122" y="130"/>
                </a:cubicBezTo>
                <a:cubicBezTo>
                  <a:pt x="1122" y="126"/>
                  <a:pt x="1122" y="123"/>
                  <a:pt x="1120" y="122"/>
                </a:cubicBezTo>
                <a:cubicBezTo>
                  <a:pt x="1119" y="120"/>
                  <a:pt x="1117" y="119"/>
                  <a:pt x="1114" y="119"/>
                </a:cubicBezTo>
                <a:cubicBezTo>
                  <a:pt x="1112" y="119"/>
                  <a:pt x="1109" y="120"/>
                  <a:pt x="1106" y="122"/>
                </a:cubicBezTo>
                <a:cubicBezTo>
                  <a:pt x="1104" y="124"/>
                  <a:pt x="1102" y="126"/>
                  <a:pt x="1100" y="129"/>
                </a:cubicBezTo>
                <a:close/>
                <a:moveTo>
                  <a:pt x="1159" y="162"/>
                </a:moveTo>
                <a:cubicBezTo>
                  <a:pt x="1165" y="119"/>
                  <a:pt x="1165" y="119"/>
                  <a:pt x="1165" y="119"/>
                </a:cubicBezTo>
                <a:cubicBezTo>
                  <a:pt x="1160" y="121"/>
                  <a:pt x="1160" y="121"/>
                  <a:pt x="1160" y="121"/>
                </a:cubicBezTo>
                <a:cubicBezTo>
                  <a:pt x="1159" y="121"/>
                  <a:pt x="1158" y="120"/>
                  <a:pt x="1157" y="120"/>
                </a:cubicBezTo>
                <a:cubicBezTo>
                  <a:pt x="1155" y="120"/>
                  <a:pt x="1154" y="119"/>
                  <a:pt x="1153" y="119"/>
                </a:cubicBezTo>
                <a:cubicBezTo>
                  <a:pt x="1148" y="119"/>
                  <a:pt x="1144" y="121"/>
                  <a:pt x="1141" y="123"/>
                </a:cubicBezTo>
                <a:cubicBezTo>
                  <a:pt x="1137" y="126"/>
                  <a:pt x="1135" y="129"/>
                  <a:pt x="1133" y="133"/>
                </a:cubicBezTo>
                <a:cubicBezTo>
                  <a:pt x="1131" y="137"/>
                  <a:pt x="1130" y="141"/>
                  <a:pt x="1130" y="145"/>
                </a:cubicBezTo>
                <a:cubicBezTo>
                  <a:pt x="1130" y="150"/>
                  <a:pt x="1131" y="153"/>
                  <a:pt x="1133" y="156"/>
                </a:cubicBezTo>
                <a:cubicBezTo>
                  <a:pt x="1135" y="159"/>
                  <a:pt x="1138" y="160"/>
                  <a:pt x="1142" y="160"/>
                </a:cubicBezTo>
                <a:cubicBezTo>
                  <a:pt x="1144" y="160"/>
                  <a:pt x="1146" y="159"/>
                  <a:pt x="1148" y="158"/>
                </a:cubicBezTo>
                <a:cubicBezTo>
                  <a:pt x="1150" y="157"/>
                  <a:pt x="1152" y="156"/>
                  <a:pt x="1153" y="155"/>
                </a:cubicBezTo>
                <a:cubicBezTo>
                  <a:pt x="1151" y="164"/>
                  <a:pt x="1151" y="164"/>
                  <a:pt x="1151" y="164"/>
                </a:cubicBezTo>
                <a:cubicBezTo>
                  <a:pt x="1151" y="167"/>
                  <a:pt x="1150" y="169"/>
                  <a:pt x="1149" y="170"/>
                </a:cubicBezTo>
                <a:cubicBezTo>
                  <a:pt x="1147" y="172"/>
                  <a:pt x="1145" y="172"/>
                  <a:pt x="1142" y="172"/>
                </a:cubicBezTo>
                <a:cubicBezTo>
                  <a:pt x="1140" y="172"/>
                  <a:pt x="1139" y="172"/>
                  <a:pt x="1137" y="171"/>
                </a:cubicBezTo>
                <a:cubicBezTo>
                  <a:pt x="1136" y="171"/>
                  <a:pt x="1134" y="170"/>
                  <a:pt x="1133" y="170"/>
                </a:cubicBezTo>
                <a:cubicBezTo>
                  <a:pt x="1132" y="175"/>
                  <a:pt x="1132" y="175"/>
                  <a:pt x="1132" y="175"/>
                </a:cubicBezTo>
                <a:cubicBezTo>
                  <a:pt x="1132" y="176"/>
                  <a:pt x="1134" y="176"/>
                  <a:pt x="1135" y="176"/>
                </a:cubicBezTo>
                <a:cubicBezTo>
                  <a:pt x="1137" y="177"/>
                  <a:pt x="1138" y="177"/>
                  <a:pt x="1140" y="177"/>
                </a:cubicBezTo>
                <a:cubicBezTo>
                  <a:pt x="1142" y="177"/>
                  <a:pt x="1145" y="176"/>
                  <a:pt x="1148" y="175"/>
                </a:cubicBezTo>
                <a:cubicBezTo>
                  <a:pt x="1150" y="174"/>
                  <a:pt x="1153" y="173"/>
                  <a:pt x="1155" y="170"/>
                </a:cubicBezTo>
                <a:cubicBezTo>
                  <a:pt x="1157" y="168"/>
                  <a:pt x="1158" y="165"/>
                  <a:pt x="1159" y="162"/>
                </a:cubicBezTo>
                <a:close/>
                <a:moveTo>
                  <a:pt x="1157" y="125"/>
                </a:moveTo>
                <a:cubicBezTo>
                  <a:pt x="1154" y="150"/>
                  <a:pt x="1154" y="150"/>
                  <a:pt x="1154" y="150"/>
                </a:cubicBezTo>
                <a:cubicBezTo>
                  <a:pt x="1152" y="151"/>
                  <a:pt x="1151" y="153"/>
                  <a:pt x="1149" y="154"/>
                </a:cubicBezTo>
                <a:cubicBezTo>
                  <a:pt x="1148" y="155"/>
                  <a:pt x="1146" y="155"/>
                  <a:pt x="1144" y="155"/>
                </a:cubicBezTo>
                <a:cubicBezTo>
                  <a:pt x="1142" y="155"/>
                  <a:pt x="1140" y="155"/>
                  <a:pt x="1139" y="153"/>
                </a:cubicBezTo>
                <a:cubicBezTo>
                  <a:pt x="1138" y="151"/>
                  <a:pt x="1138" y="148"/>
                  <a:pt x="1138" y="145"/>
                </a:cubicBezTo>
                <a:cubicBezTo>
                  <a:pt x="1138" y="142"/>
                  <a:pt x="1138" y="138"/>
                  <a:pt x="1139" y="135"/>
                </a:cubicBezTo>
                <a:cubicBezTo>
                  <a:pt x="1140" y="132"/>
                  <a:pt x="1142" y="129"/>
                  <a:pt x="1144" y="127"/>
                </a:cubicBezTo>
                <a:cubicBezTo>
                  <a:pt x="1146" y="124"/>
                  <a:pt x="1149" y="123"/>
                  <a:pt x="1152" y="123"/>
                </a:cubicBezTo>
                <a:cubicBezTo>
                  <a:pt x="1154" y="123"/>
                  <a:pt x="1156" y="124"/>
                  <a:pt x="1157" y="125"/>
                </a:cubicBezTo>
                <a:close/>
                <a:moveTo>
                  <a:pt x="1181" y="153"/>
                </a:moveTo>
                <a:cubicBezTo>
                  <a:pt x="1185" y="120"/>
                  <a:pt x="1185" y="120"/>
                  <a:pt x="1185" y="120"/>
                </a:cubicBezTo>
                <a:cubicBezTo>
                  <a:pt x="1184" y="119"/>
                  <a:pt x="1184" y="119"/>
                  <a:pt x="1184" y="119"/>
                </a:cubicBezTo>
                <a:cubicBezTo>
                  <a:pt x="1174" y="121"/>
                  <a:pt x="1174" y="121"/>
                  <a:pt x="1174" y="121"/>
                </a:cubicBezTo>
                <a:cubicBezTo>
                  <a:pt x="1173" y="123"/>
                  <a:pt x="1173" y="123"/>
                  <a:pt x="1173" y="123"/>
                </a:cubicBezTo>
                <a:cubicBezTo>
                  <a:pt x="1178" y="125"/>
                  <a:pt x="1178" y="125"/>
                  <a:pt x="1178" y="125"/>
                </a:cubicBezTo>
                <a:cubicBezTo>
                  <a:pt x="1177" y="132"/>
                  <a:pt x="1176" y="138"/>
                  <a:pt x="1175" y="142"/>
                </a:cubicBezTo>
                <a:cubicBezTo>
                  <a:pt x="1174" y="150"/>
                  <a:pt x="1174" y="154"/>
                  <a:pt x="1173" y="156"/>
                </a:cubicBezTo>
                <a:cubicBezTo>
                  <a:pt x="1173" y="157"/>
                  <a:pt x="1174" y="158"/>
                  <a:pt x="1174" y="159"/>
                </a:cubicBezTo>
                <a:cubicBezTo>
                  <a:pt x="1175" y="160"/>
                  <a:pt x="1176" y="160"/>
                  <a:pt x="1178" y="160"/>
                </a:cubicBezTo>
                <a:cubicBezTo>
                  <a:pt x="1180" y="160"/>
                  <a:pt x="1182" y="159"/>
                  <a:pt x="1183" y="158"/>
                </a:cubicBezTo>
                <a:cubicBezTo>
                  <a:pt x="1184" y="157"/>
                  <a:pt x="1185" y="156"/>
                  <a:pt x="1186" y="155"/>
                </a:cubicBezTo>
                <a:cubicBezTo>
                  <a:pt x="1185" y="154"/>
                  <a:pt x="1185" y="154"/>
                  <a:pt x="1185" y="154"/>
                </a:cubicBezTo>
                <a:cubicBezTo>
                  <a:pt x="1184" y="154"/>
                  <a:pt x="1184" y="155"/>
                  <a:pt x="1183" y="155"/>
                </a:cubicBezTo>
                <a:cubicBezTo>
                  <a:pt x="1183" y="156"/>
                  <a:pt x="1182" y="156"/>
                  <a:pt x="1182" y="156"/>
                </a:cubicBezTo>
                <a:cubicBezTo>
                  <a:pt x="1181" y="156"/>
                  <a:pt x="1181" y="156"/>
                  <a:pt x="1181" y="155"/>
                </a:cubicBezTo>
                <a:cubicBezTo>
                  <a:pt x="1181" y="155"/>
                  <a:pt x="1180" y="155"/>
                  <a:pt x="1180" y="154"/>
                </a:cubicBezTo>
                <a:lnTo>
                  <a:pt x="1181" y="153"/>
                </a:lnTo>
                <a:close/>
                <a:moveTo>
                  <a:pt x="1183" y="112"/>
                </a:moveTo>
                <a:cubicBezTo>
                  <a:pt x="1184" y="112"/>
                  <a:pt x="1185" y="111"/>
                  <a:pt x="1186" y="110"/>
                </a:cubicBezTo>
                <a:cubicBezTo>
                  <a:pt x="1187" y="109"/>
                  <a:pt x="1188" y="108"/>
                  <a:pt x="1188" y="107"/>
                </a:cubicBezTo>
                <a:cubicBezTo>
                  <a:pt x="1188" y="106"/>
                  <a:pt x="1187" y="105"/>
                  <a:pt x="1187" y="104"/>
                </a:cubicBezTo>
                <a:cubicBezTo>
                  <a:pt x="1186" y="103"/>
                  <a:pt x="1185" y="103"/>
                  <a:pt x="1184" y="103"/>
                </a:cubicBezTo>
                <a:cubicBezTo>
                  <a:pt x="1182" y="103"/>
                  <a:pt x="1181" y="103"/>
                  <a:pt x="1180" y="104"/>
                </a:cubicBezTo>
                <a:cubicBezTo>
                  <a:pt x="1180" y="105"/>
                  <a:pt x="1179" y="107"/>
                  <a:pt x="1179" y="108"/>
                </a:cubicBezTo>
                <a:cubicBezTo>
                  <a:pt x="1179" y="109"/>
                  <a:pt x="1179" y="110"/>
                  <a:pt x="1180" y="111"/>
                </a:cubicBezTo>
                <a:cubicBezTo>
                  <a:pt x="1181" y="111"/>
                  <a:pt x="1182" y="112"/>
                  <a:pt x="1183" y="112"/>
                </a:cubicBezTo>
                <a:close/>
                <a:moveTo>
                  <a:pt x="1207" y="129"/>
                </a:moveTo>
                <a:cubicBezTo>
                  <a:pt x="1208" y="120"/>
                  <a:pt x="1208" y="120"/>
                  <a:pt x="1208" y="120"/>
                </a:cubicBezTo>
                <a:cubicBezTo>
                  <a:pt x="1207" y="119"/>
                  <a:pt x="1207" y="119"/>
                  <a:pt x="1207" y="119"/>
                </a:cubicBezTo>
                <a:cubicBezTo>
                  <a:pt x="1198" y="121"/>
                  <a:pt x="1198" y="121"/>
                  <a:pt x="1198" y="121"/>
                </a:cubicBezTo>
                <a:cubicBezTo>
                  <a:pt x="1198" y="124"/>
                  <a:pt x="1198" y="124"/>
                  <a:pt x="1198" y="124"/>
                </a:cubicBezTo>
                <a:cubicBezTo>
                  <a:pt x="1201" y="125"/>
                  <a:pt x="1201" y="125"/>
                  <a:pt x="1201" y="125"/>
                </a:cubicBezTo>
                <a:cubicBezTo>
                  <a:pt x="1196" y="159"/>
                  <a:pt x="1196" y="159"/>
                  <a:pt x="1196" y="159"/>
                </a:cubicBezTo>
                <a:cubicBezTo>
                  <a:pt x="1203" y="159"/>
                  <a:pt x="1203" y="159"/>
                  <a:pt x="1203" y="159"/>
                </a:cubicBezTo>
                <a:cubicBezTo>
                  <a:pt x="1207" y="134"/>
                  <a:pt x="1207" y="134"/>
                  <a:pt x="1207" y="134"/>
                </a:cubicBezTo>
                <a:cubicBezTo>
                  <a:pt x="1208" y="131"/>
                  <a:pt x="1210" y="129"/>
                  <a:pt x="1213" y="127"/>
                </a:cubicBezTo>
                <a:cubicBezTo>
                  <a:pt x="1215" y="125"/>
                  <a:pt x="1217" y="124"/>
                  <a:pt x="1219" y="124"/>
                </a:cubicBezTo>
                <a:cubicBezTo>
                  <a:pt x="1220" y="124"/>
                  <a:pt x="1221" y="125"/>
                  <a:pt x="1222" y="126"/>
                </a:cubicBezTo>
                <a:cubicBezTo>
                  <a:pt x="1223" y="127"/>
                  <a:pt x="1223" y="128"/>
                  <a:pt x="1223" y="130"/>
                </a:cubicBezTo>
                <a:cubicBezTo>
                  <a:pt x="1223" y="132"/>
                  <a:pt x="1223" y="134"/>
                  <a:pt x="1223" y="135"/>
                </a:cubicBezTo>
                <a:cubicBezTo>
                  <a:pt x="1222" y="137"/>
                  <a:pt x="1222" y="140"/>
                  <a:pt x="1222" y="142"/>
                </a:cubicBezTo>
                <a:cubicBezTo>
                  <a:pt x="1221" y="144"/>
                  <a:pt x="1221" y="144"/>
                  <a:pt x="1221" y="144"/>
                </a:cubicBezTo>
                <a:cubicBezTo>
                  <a:pt x="1221" y="147"/>
                  <a:pt x="1221" y="147"/>
                  <a:pt x="1221" y="147"/>
                </a:cubicBezTo>
                <a:cubicBezTo>
                  <a:pt x="1220" y="151"/>
                  <a:pt x="1219" y="154"/>
                  <a:pt x="1219" y="156"/>
                </a:cubicBezTo>
                <a:cubicBezTo>
                  <a:pt x="1219" y="159"/>
                  <a:pt x="1221" y="160"/>
                  <a:pt x="1224" y="160"/>
                </a:cubicBezTo>
                <a:cubicBezTo>
                  <a:pt x="1225" y="160"/>
                  <a:pt x="1226" y="160"/>
                  <a:pt x="1227" y="159"/>
                </a:cubicBezTo>
                <a:cubicBezTo>
                  <a:pt x="1228" y="159"/>
                  <a:pt x="1229" y="158"/>
                  <a:pt x="1230" y="157"/>
                </a:cubicBezTo>
                <a:cubicBezTo>
                  <a:pt x="1231" y="157"/>
                  <a:pt x="1231" y="156"/>
                  <a:pt x="1232" y="156"/>
                </a:cubicBezTo>
                <a:cubicBezTo>
                  <a:pt x="1231" y="154"/>
                  <a:pt x="1231" y="154"/>
                  <a:pt x="1231" y="154"/>
                </a:cubicBezTo>
                <a:cubicBezTo>
                  <a:pt x="1229" y="155"/>
                  <a:pt x="1228" y="156"/>
                  <a:pt x="1227" y="156"/>
                </a:cubicBezTo>
                <a:cubicBezTo>
                  <a:pt x="1227" y="156"/>
                  <a:pt x="1227" y="155"/>
                  <a:pt x="1227" y="154"/>
                </a:cubicBezTo>
                <a:cubicBezTo>
                  <a:pt x="1227" y="152"/>
                  <a:pt x="1227" y="149"/>
                  <a:pt x="1228" y="145"/>
                </a:cubicBezTo>
                <a:cubicBezTo>
                  <a:pt x="1228" y="142"/>
                  <a:pt x="1228" y="142"/>
                  <a:pt x="1228" y="142"/>
                </a:cubicBezTo>
                <a:cubicBezTo>
                  <a:pt x="1229" y="140"/>
                  <a:pt x="1229" y="140"/>
                  <a:pt x="1229" y="140"/>
                </a:cubicBezTo>
                <a:cubicBezTo>
                  <a:pt x="1230" y="135"/>
                  <a:pt x="1230" y="132"/>
                  <a:pt x="1230" y="130"/>
                </a:cubicBezTo>
                <a:cubicBezTo>
                  <a:pt x="1230" y="126"/>
                  <a:pt x="1229" y="123"/>
                  <a:pt x="1228" y="122"/>
                </a:cubicBezTo>
                <a:cubicBezTo>
                  <a:pt x="1227" y="120"/>
                  <a:pt x="1225" y="119"/>
                  <a:pt x="1222" y="119"/>
                </a:cubicBezTo>
                <a:cubicBezTo>
                  <a:pt x="1219" y="119"/>
                  <a:pt x="1217" y="120"/>
                  <a:pt x="1214" y="122"/>
                </a:cubicBezTo>
                <a:cubicBezTo>
                  <a:pt x="1211" y="124"/>
                  <a:pt x="1209" y="126"/>
                  <a:pt x="1207" y="129"/>
                </a:cubicBezTo>
                <a:close/>
                <a:moveTo>
                  <a:pt x="1267" y="153"/>
                </a:moveTo>
                <a:cubicBezTo>
                  <a:pt x="1266" y="150"/>
                  <a:pt x="1266" y="150"/>
                  <a:pt x="1266" y="150"/>
                </a:cubicBezTo>
                <a:cubicBezTo>
                  <a:pt x="1264" y="152"/>
                  <a:pt x="1262" y="153"/>
                  <a:pt x="1260" y="154"/>
                </a:cubicBezTo>
                <a:cubicBezTo>
                  <a:pt x="1258" y="155"/>
                  <a:pt x="1256" y="156"/>
                  <a:pt x="1254" y="156"/>
                </a:cubicBezTo>
                <a:cubicBezTo>
                  <a:pt x="1251" y="156"/>
                  <a:pt x="1249" y="154"/>
                  <a:pt x="1248" y="152"/>
                </a:cubicBezTo>
                <a:cubicBezTo>
                  <a:pt x="1246" y="150"/>
                  <a:pt x="1246" y="147"/>
                  <a:pt x="1246" y="143"/>
                </a:cubicBezTo>
                <a:cubicBezTo>
                  <a:pt x="1249" y="143"/>
                  <a:pt x="1252" y="143"/>
                  <a:pt x="1256" y="142"/>
                </a:cubicBezTo>
                <a:cubicBezTo>
                  <a:pt x="1259" y="140"/>
                  <a:pt x="1263" y="139"/>
                  <a:pt x="1265" y="136"/>
                </a:cubicBezTo>
                <a:cubicBezTo>
                  <a:pt x="1268" y="134"/>
                  <a:pt x="1269" y="131"/>
                  <a:pt x="1269" y="128"/>
                </a:cubicBezTo>
                <a:cubicBezTo>
                  <a:pt x="1269" y="125"/>
                  <a:pt x="1268" y="123"/>
                  <a:pt x="1267" y="122"/>
                </a:cubicBezTo>
                <a:cubicBezTo>
                  <a:pt x="1265" y="120"/>
                  <a:pt x="1263" y="119"/>
                  <a:pt x="1259" y="119"/>
                </a:cubicBezTo>
                <a:cubicBezTo>
                  <a:pt x="1255" y="119"/>
                  <a:pt x="1252" y="121"/>
                  <a:pt x="1249" y="123"/>
                </a:cubicBezTo>
                <a:cubicBezTo>
                  <a:pt x="1246" y="125"/>
                  <a:pt x="1243" y="128"/>
                  <a:pt x="1241" y="132"/>
                </a:cubicBezTo>
                <a:cubicBezTo>
                  <a:pt x="1240" y="136"/>
                  <a:pt x="1239" y="140"/>
                  <a:pt x="1239" y="145"/>
                </a:cubicBezTo>
                <a:cubicBezTo>
                  <a:pt x="1239" y="147"/>
                  <a:pt x="1239" y="150"/>
                  <a:pt x="1240" y="152"/>
                </a:cubicBezTo>
                <a:cubicBezTo>
                  <a:pt x="1241" y="155"/>
                  <a:pt x="1243" y="156"/>
                  <a:pt x="1245" y="158"/>
                </a:cubicBezTo>
                <a:cubicBezTo>
                  <a:pt x="1247" y="159"/>
                  <a:pt x="1249" y="160"/>
                  <a:pt x="1253" y="160"/>
                </a:cubicBezTo>
                <a:cubicBezTo>
                  <a:pt x="1256" y="160"/>
                  <a:pt x="1259" y="159"/>
                  <a:pt x="1261" y="158"/>
                </a:cubicBezTo>
                <a:cubicBezTo>
                  <a:pt x="1264" y="156"/>
                  <a:pt x="1266" y="154"/>
                  <a:pt x="1267" y="153"/>
                </a:cubicBezTo>
                <a:close/>
                <a:moveTo>
                  <a:pt x="1258" y="123"/>
                </a:moveTo>
                <a:cubicBezTo>
                  <a:pt x="1259" y="123"/>
                  <a:pt x="1260" y="124"/>
                  <a:pt x="1261" y="125"/>
                </a:cubicBezTo>
                <a:cubicBezTo>
                  <a:pt x="1262" y="125"/>
                  <a:pt x="1263" y="127"/>
                  <a:pt x="1263" y="129"/>
                </a:cubicBezTo>
                <a:cubicBezTo>
                  <a:pt x="1263" y="131"/>
                  <a:pt x="1262" y="133"/>
                  <a:pt x="1260" y="135"/>
                </a:cubicBezTo>
                <a:cubicBezTo>
                  <a:pt x="1258" y="136"/>
                  <a:pt x="1256" y="138"/>
                  <a:pt x="1253" y="139"/>
                </a:cubicBezTo>
                <a:cubicBezTo>
                  <a:pt x="1251" y="139"/>
                  <a:pt x="1248" y="140"/>
                  <a:pt x="1246" y="140"/>
                </a:cubicBezTo>
                <a:cubicBezTo>
                  <a:pt x="1246" y="138"/>
                  <a:pt x="1247" y="135"/>
                  <a:pt x="1248" y="132"/>
                </a:cubicBezTo>
                <a:cubicBezTo>
                  <a:pt x="1249" y="130"/>
                  <a:pt x="1250" y="127"/>
                  <a:pt x="1252" y="126"/>
                </a:cubicBezTo>
                <a:cubicBezTo>
                  <a:pt x="1254" y="124"/>
                  <a:pt x="1255" y="123"/>
                  <a:pt x="1258" y="123"/>
                </a:cubicBezTo>
                <a:close/>
                <a:moveTo>
                  <a:pt x="1303" y="153"/>
                </a:moveTo>
                <a:cubicBezTo>
                  <a:pt x="1302" y="150"/>
                  <a:pt x="1302" y="150"/>
                  <a:pt x="1302" y="150"/>
                </a:cubicBezTo>
                <a:cubicBezTo>
                  <a:pt x="1300" y="152"/>
                  <a:pt x="1298" y="153"/>
                  <a:pt x="1296" y="154"/>
                </a:cubicBezTo>
                <a:cubicBezTo>
                  <a:pt x="1294" y="155"/>
                  <a:pt x="1292" y="156"/>
                  <a:pt x="1290" y="156"/>
                </a:cubicBezTo>
                <a:cubicBezTo>
                  <a:pt x="1287" y="156"/>
                  <a:pt x="1285" y="154"/>
                  <a:pt x="1284" y="152"/>
                </a:cubicBezTo>
                <a:cubicBezTo>
                  <a:pt x="1282" y="150"/>
                  <a:pt x="1282" y="147"/>
                  <a:pt x="1282" y="143"/>
                </a:cubicBezTo>
                <a:cubicBezTo>
                  <a:pt x="1285" y="143"/>
                  <a:pt x="1288" y="143"/>
                  <a:pt x="1292" y="142"/>
                </a:cubicBezTo>
                <a:cubicBezTo>
                  <a:pt x="1295" y="140"/>
                  <a:pt x="1299" y="139"/>
                  <a:pt x="1301" y="136"/>
                </a:cubicBezTo>
                <a:cubicBezTo>
                  <a:pt x="1304" y="134"/>
                  <a:pt x="1305" y="131"/>
                  <a:pt x="1305" y="128"/>
                </a:cubicBezTo>
                <a:cubicBezTo>
                  <a:pt x="1305" y="125"/>
                  <a:pt x="1304" y="123"/>
                  <a:pt x="1303" y="122"/>
                </a:cubicBezTo>
                <a:cubicBezTo>
                  <a:pt x="1301" y="120"/>
                  <a:pt x="1299" y="119"/>
                  <a:pt x="1295" y="119"/>
                </a:cubicBezTo>
                <a:cubicBezTo>
                  <a:pt x="1291" y="119"/>
                  <a:pt x="1288" y="121"/>
                  <a:pt x="1285" y="123"/>
                </a:cubicBezTo>
                <a:cubicBezTo>
                  <a:pt x="1282" y="125"/>
                  <a:pt x="1279" y="128"/>
                  <a:pt x="1277" y="132"/>
                </a:cubicBezTo>
                <a:cubicBezTo>
                  <a:pt x="1275" y="136"/>
                  <a:pt x="1275" y="140"/>
                  <a:pt x="1275" y="145"/>
                </a:cubicBezTo>
                <a:cubicBezTo>
                  <a:pt x="1275" y="147"/>
                  <a:pt x="1275" y="150"/>
                  <a:pt x="1276" y="152"/>
                </a:cubicBezTo>
                <a:cubicBezTo>
                  <a:pt x="1277" y="155"/>
                  <a:pt x="1279" y="156"/>
                  <a:pt x="1281" y="158"/>
                </a:cubicBezTo>
                <a:cubicBezTo>
                  <a:pt x="1283" y="159"/>
                  <a:pt x="1285" y="160"/>
                  <a:pt x="1288" y="160"/>
                </a:cubicBezTo>
                <a:cubicBezTo>
                  <a:pt x="1292" y="160"/>
                  <a:pt x="1295" y="159"/>
                  <a:pt x="1297" y="158"/>
                </a:cubicBezTo>
                <a:cubicBezTo>
                  <a:pt x="1300" y="156"/>
                  <a:pt x="1302" y="154"/>
                  <a:pt x="1303" y="153"/>
                </a:cubicBezTo>
                <a:close/>
                <a:moveTo>
                  <a:pt x="1294" y="123"/>
                </a:moveTo>
                <a:cubicBezTo>
                  <a:pt x="1295" y="123"/>
                  <a:pt x="1296" y="124"/>
                  <a:pt x="1297" y="125"/>
                </a:cubicBezTo>
                <a:cubicBezTo>
                  <a:pt x="1298" y="125"/>
                  <a:pt x="1298" y="127"/>
                  <a:pt x="1298" y="129"/>
                </a:cubicBezTo>
                <a:cubicBezTo>
                  <a:pt x="1298" y="131"/>
                  <a:pt x="1298" y="133"/>
                  <a:pt x="1296" y="135"/>
                </a:cubicBezTo>
                <a:cubicBezTo>
                  <a:pt x="1294" y="136"/>
                  <a:pt x="1292" y="138"/>
                  <a:pt x="1289" y="139"/>
                </a:cubicBezTo>
                <a:cubicBezTo>
                  <a:pt x="1287" y="139"/>
                  <a:pt x="1284" y="140"/>
                  <a:pt x="1282" y="140"/>
                </a:cubicBezTo>
                <a:cubicBezTo>
                  <a:pt x="1282" y="138"/>
                  <a:pt x="1283" y="135"/>
                  <a:pt x="1284" y="132"/>
                </a:cubicBezTo>
                <a:cubicBezTo>
                  <a:pt x="1285" y="130"/>
                  <a:pt x="1286" y="127"/>
                  <a:pt x="1288" y="126"/>
                </a:cubicBezTo>
                <a:cubicBezTo>
                  <a:pt x="1289" y="124"/>
                  <a:pt x="1291" y="123"/>
                  <a:pt x="1294" y="123"/>
                </a:cubicBezTo>
                <a:close/>
                <a:moveTo>
                  <a:pt x="1322" y="129"/>
                </a:moveTo>
                <a:cubicBezTo>
                  <a:pt x="1323" y="127"/>
                  <a:pt x="1323" y="127"/>
                  <a:pt x="1323" y="127"/>
                </a:cubicBezTo>
                <a:cubicBezTo>
                  <a:pt x="1323" y="120"/>
                  <a:pt x="1323" y="120"/>
                  <a:pt x="1323" y="120"/>
                </a:cubicBezTo>
                <a:cubicBezTo>
                  <a:pt x="1322" y="119"/>
                  <a:pt x="1322" y="119"/>
                  <a:pt x="1322" y="119"/>
                </a:cubicBezTo>
                <a:cubicBezTo>
                  <a:pt x="1314" y="121"/>
                  <a:pt x="1314" y="121"/>
                  <a:pt x="1314" y="121"/>
                </a:cubicBezTo>
                <a:cubicBezTo>
                  <a:pt x="1313" y="124"/>
                  <a:pt x="1313" y="124"/>
                  <a:pt x="1313" y="124"/>
                </a:cubicBezTo>
                <a:cubicBezTo>
                  <a:pt x="1317" y="125"/>
                  <a:pt x="1317" y="125"/>
                  <a:pt x="1317" y="125"/>
                </a:cubicBezTo>
                <a:cubicBezTo>
                  <a:pt x="1312" y="159"/>
                  <a:pt x="1312" y="159"/>
                  <a:pt x="1312" y="159"/>
                </a:cubicBezTo>
                <a:cubicBezTo>
                  <a:pt x="1319" y="159"/>
                  <a:pt x="1319" y="159"/>
                  <a:pt x="1319" y="159"/>
                </a:cubicBezTo>
                <a:cubicBezTo>
                  <a:pt x="1322" y="134"/>
                  <a:pt x="1322" y="134"/>
                  <a:pt x="1322" y="134"/>
                </a:cubicBezTo>
                <a:cubicBezTo>
                  <a:pt x="1323" y="132"/>
                  <a:pt x="1325" y="130"/>
                  <a:pt x="1327" y="129"/>
                </a:cubicBezTo>
                <a:cubicBezTo>
                  <a:pt x="1329" y="127"/>
                  <a:pt x="1331" y="127"/>
                  <a:pt x="1333" y="127"/>
                </a:cubicBezTo>
                <a:cubicBezTo>
                  <a:pt x="1334" y="127"/>
                  <a:pt x="1335" y="127"/>
                  <a:pt x="1336" y="127"/>
                </a:cubicBezTo>
                <a:cubicBezTo>
                  <a:pt x="1338" y="120"/>
                  <a:pt x="1338" y="120"/>
                  <a:pt x="1338" y="120"/>
                </a:cubicBezTo>
                <a:cubicBezTo>
                  <a:pt x="1337" y="120"/>
                  <a:pt x="1336" y="119"/>
                  <a:pt x="1335" y="119"/>
                </a:cubicBezTo>
                <a:cubicBezTo>
                  <a:pt x="1333" y="119"/>
                  <a:pt x="1331" y="120"/>
                  <a:pt x="1330" y="121"/>
                </a:cubicBezTo>
                <a:cubicBezTo>
                  <a:pt x="1328" y="122"/>
                  <a:pt x="1326" y="123"/>
                  <a:pt x="1325" y="125"/>
                </a:cubicBezTo>
                <a:cubicBezTo>
                  <a:pt x="1324" y="126"/>
                  <a:pt x="1323" y="128"/>
                  <a:pt x="1322" y="129"/>
                </a:cubicBezTo>
                <a:close/>
                <a:moveTo>
                  <a:pt x="1349" y="153"/>
                </a:moveTo>
                <a:cubicBezTo>
                  <a:pt x="1354" y="120"/>
                  <a:pt x="1354" y="120"/>
                  <a:pt x="1354" y="120"/>
                </a:cubicBezTo>
                <a:cubicBezTo>
                  <a:pt x="1352" y="119"/>
                  <a:pt x="1352" y="119"/>
                  <a:pt x="1352" y="119"/>
                </a:cubicBezTo>
                <a:cubicBezTo>
                  <a:pt x="1342" y="121"/>
                  <a:pt x="1342" y="121"/>
                  <a:pt x="1342" y="121"/>
                </a:cubicBezTo>
                <a:cubicBezTo>
                  <a:pt x="1342" y="123"/>
                  <a:pt x="1342" y="123"/>
                  <a:pt x="1342" y="123"/>
                </a:cubicBezTo>
                <a:cubicBezTo>
                  <a:pt x="1346" y="125"/>
                  <a:pt x="1346" y="125"/>
                  <a:pt x="1346" y="125"/>
                </a:cubicBezTo>
                <a:cubicBezTo>
                  <a:pt x="1345" y="132"/>
                  <a:pt x="1345" y="138"/>
                  <a:pt x="1344" y="142"/>
                </a:cubicBezTo>
                <a:cubicBezTo>
                  <a:pt x="1343" y="150"/>
                  <a:pt x="1342" y="154"/>
                  <a:pt x="1342" y="156"/>
                </a:cubicBezTo>
                <a:cubicBezTo>
                  <a:pt x="1342" y="157"/>
                  <a:pt x="1342" y="158"/>
                  <a:pt x="1343" y="159"/>
                </a:cubicBezTo>
                <a:cubicBezTo>
                  <a:pt x="1344" y="160"/>
                  <a:pt x="1345" y="160"/>
                  <a:pt x="1347" y="160"/>
                </a:cubicBezTo>
                <a:cubicBezTo>
                  <a:pt x="1349" y="160"/>
                  <a:pt x="1350" y="159"/>
                  <a:pt x="1352" y="158"/>
                </a:cubicBezTo>
                <a:cubicBezTo>
                  <a:pt x="1353" y="157"/>
                  <a:pt x="1354" y="156"/>
                  <a:pt x="1355" y="155"/>
                </a:cubicBezTo>
                <a:cubicBezTo>
                  <a:pt x="1354" y="154"/>
                  <a:pt x="1354" y="154"/>
                  <a:pt x="1354" y="154"/>
                </a:cubicBezTo>
                <a:cubicBezTo>
                  <a:pt x="1353" y="154"/>
                  <a:pt x="1352" y="155"/>
                  <a:pt x="1352" y="155"/>
                </a:cubicBezTo>
                <a:cubicBezTo>
                  <a:pt x="1351" y="156"/>
                  <a:pt x="1351" y="156"/>
                  <a:pt x="1350" y="156"/>
                </a:cubicBezTo>
                <a:cubicBezTo>
                  <a:pt x="1350" y="156"/>
                  <a:pt x="1350" y="156"/>
                  <a:pt x="1349" y="155"/>
                </a:cubicBezTo>
                <a:cubicBezTo>
                  <a:pt x="1349" y="155"/>
                  <a:pt x="1349" y="155"/>
                  <a:pt x="1349" y="154"/>
                </a:cubicBezTo>
                <a:lnTo>
                  <a:pt x="1349" y="153"/>
                </a:lnTo>
                <a:close/>
                <a:moveTo>
                  <a:pt x="1351" y="112"/>
                </a:moveTo>
                <a:cubicBezTo>
                  <a:pt x="1353" y="112"/>
                  <a:pt x="1354" y="111"/>
                  <a:pt x="1355" y="110"/>
                </a:cubicBezTo>
                <a:cubicBezTo>
                  <a:pt x="1356" y="109"/>
                  <a:pt x="1356" y="108"/>
                  <a:pt x="1356" y="107"/>
                </a:cubicBezTo>
                <a:cubicBezTo>
                  <a:pt x="1356" y="106"/>
                  <a:pt x="1356" y="105"/>
                  <a:pt x="1355" y="104"/>
                </a:cubicBezTo>
                <a:cubicBezTo>
                  <a:pt x="1354" y="103"/>
                  <a:pt x="1353" y="103"/>
                  <a:pt x="1352" y="103"/>
                </a:cubicBezTo>
                <a:cubicBezTo>
                  <a:pt x="1351" y="103"/>
                  <a:pt x="1350" y="103"/>
                  <a:pt x="1349" y="104"/>
                </a:cubicBezTo>
                <a:cubicBezTo>
                  <a:pt x="1348" y="105"/>
                  <a:pt x="1348" y="107"/>
                  <a:pt x="1348" y="108"/>
                </a:cubicBezTo>
                <a:cubicBezTo>
                  <a:pt x="1348" y="109"/>
                  <a:pt x="1348" y="110"/>
                  <a:pt x="1349" y="111"/>
                </a:cubicBezTo>
                <a:cubicBezTo>
                  <a:pt x="1350" y="111"/>
                  <a:pt x="1350" y="112"/>
                  <a:pt x="1351" y="112"/>
                </a:cubicBezTo>
                <a:close/>
                <a:moveTo>
                  <a:pt x="1374" y="129"/>
                </a:moveTo>
                <a:cubicBezTo>
                  <a:pt x="1375" y="120"/>
                  <a:pt x="1375" y="120"/>
                  <a:pt x="1375" y="120"/>
                </a:cubicBezTo>
                <a:cubicBezTo>
                  <a:pt x="1374" y="119"/>
                  <a:pt x="1374" y="119"/>
                  <a:pt x="1374" y="119"/>
                </a:cubicBezTo>
                <a:cubicBezTo>
                  <a:pt x="1365" y="121"/>
                  <a:pt x="1365" y="121"/>
                  <a:pt x="1365" y="121"/>
                </a:cubicBezTo>
                <a:cubicBezTo>
                  <a:pt x="1365" y="124"/>
                  <a:pt x="1365" y="124"/>
                  <a:pt x="1365" y="124"/>
                </a:cubicBezTo>
                <a:cubicBezTo>
                  <a:pt x="1368" y="125"/>
                  <a:pt x="1368" y="125"/>
                  <a:pt x="1368" y="125"/>
                </a:cubicBezTo>
                <a:cubicBezTo>
                  <a:pt x="1364" y="159"/>
                  <a:pt x="1364" y="159"/>
                  <a:pt x="1364" y="159"/>
                </a:cubicBezTo>
                <a:cubicBezTo>
                  <a:pt x="1370" y="159"/>
                  <a:pt x="1370" y="159"/>
                  <a:pt x="1370" y="159"/>
                </a:cubicBezTo>
                <a:cubicBezTo>
                  <a:pt x="1374" y="134"/>
                  <a:pt x="1374" y="134"/>
                  <a:pt x="1374" y="134"/>
                </a:cubicBezTo>
                <a:cubicBezTo>
                  <a:pt x="1375" y="131"/>
                  <a:pt x="1377" y="129"/>
                  <a:pt x="1380" y="127"/>
                </a:cubicBezTo>
                <a:cubicBezTo>
                  <a:pt x="1382" y="125"/>
                  <a:pt x="1384" y="124"/>
                  <a:pt x="1386" y="124"/>
                </a:cubicBezTo>
                <a:cubicBezTo>
                  <a:pt x="1388" y="124"/>
                  <a:pt x="1389" y="125"/>
                  <a:pt x="1389" y="126"/>
                </a:cubicBezTo>
                <a:cubicBezTo>
                  <a:pt x="1390" y="127"/>
                  <a:pt x="1390" y="128"/>
                  <a:pt x="1390" y="130"/>
                </a:cubicBezTo>
                <a:cubicBezTo>
                  <a:pt x="1390" y="132"/>
                  <a:pt x="1390" y="134"/>
                  <a:pt x="1390" y="135"/>
                </a:cubicBezTo>
                <a:cubicBezTo>
                  <a:pt x="1390" y="137"/>
                  <a:pt x="1389" y="140"/>
                  <a:pt x="1389" y="142"/>
                </a:cubicBezTo>
                <a:cubicBezTo>
                  <a:pt x="1388" y="144"/>
                  <a:pt x="1388" y="144"/>
                  <a:pt x="1388" y="144"/>
                </a:cubicBezTo>
                <a:cubicBezTo>
                  <a:pt x="1388" y="147"/>
                  <a:pt x="1388" y="147"/>
                  <a:pt x="1388" y="147"/>
                </a:cubicBezTo>
                <a:cubicBezTo>
                  <a:pt x="1387" y="151"/>
                  <a:pt x="1387" y="154"/>
                  <a:pt x="1387" y="156"/>
                </a:cubicBezTo>
                <a:cubicBezTo>
                  <a:pt x="1387" y="159"/>
                  <a:pt x="1388" y="160"/>
                  <a:pt x="1391" y="160"/>
                </a:cubicBezTo>
                <a:cubicBezTo>
                  <a:pt x="1392" y="160"/>
                  <a:pt x="1394" y="160"/>
                  <a:pt x="1395" y="159"/>
                </a:cubicBezTo>
                <a:cubicBezTo>
                  <a:pt x="1396" y="159"/>
                  <a:pt x="1397" y="158"/>
                  <a:pt x="1397" y="157"/>
                </a:cubicBezTo>
                <a:cubicBezTo>
                  <a:pt x="1398" y="157"/>
                  <a:pt x="1399" y="156"/>
                  <a:pt x="1399" y="156"/>
                </a:cubicBezTo>
                <a:cubicBezTo>
                  <a:pt x="1398" y="154"/>
                  <a:pt x="1398" y="154"/>
                  <a:pt x="1398" y="154"/>
                </a:cubicBezTo>
                <a:cubicBezTo>
                  <a:pt x="1397" y="155"/>
                  <a:pt x="1396" y="156"/>
                  <a:pt x="1395" y="156"/>
                </a:cubicBezTo>
                <a:cubicBezTo>
                  <a:pt x="1394" y="156"/>
                  <a:pt x="1394" y="155"/>
                  <a:pt x="1394" y="154"/>
                </a:cubicBezTo>
                <a:cubicBezTo>
                  <a:pt x="1394" y="152"/>
                  <a:pt x="1394" y="149"/>
                  <a:pt x="1395" y="145"/>
                </a:cubicBezTo>
                <a:cubicBezTo>
                  <a:pt x="1395" y="142"/>
                  <a:pt x="1395" y="142"/>
                  <a:pt x="1395" y="142"/>
                </a:cubicBezTo>
                <a:cubicBezTo>
                  <a:pt x="1396" y="140"/>
                  <a:pt x="1396" y="140"/>
                  <a:pt x="1396" y="140"/>
                </a:cubicBezTo>
                <a:cubicBezTo>
                  <a:pt x="1397" y="135"/>
                  <a:pt x="1397" y="132"/>
                  <a:pt x="1397" y="130"/>
                </a:cubicBezTo>
                <a:cubicBezTo>
                  <a:pt x="1397" y="126"/>
                  <a:pt x="1397" y="123"/>
                  <a:pt x="1395" y="122"/>
                </a:cubicBezTo>
                <a:cubicBezTo>
                  <a:pt x="1394" y="120"/>
                  <a:pt x="1392" y="119"/>
                  <a:pt x="1389" y="119"/>
                </a:cubicBezTo>
                <a:cubicBezTo>
                  <a:pt x="1386" y="119"/>
                  <a:pt x="1384" y="120"/>
                  <a:pt x="1381" y="122"/>
                </a:cubicBezTo>
                <a:cubicBezTo>
                  <a:pt x="1379" y="124"/>
                  <a:pt x="1376" y="126"/>
                  <a:pt x="1374" y="129"/>
                </a:cubicBezTo>
                <a:close/>
                <a:moveTo>
                  <a:pt x="1433" y="162"/>
                </a:moveTo>
                <a:cubicBezTo>
                  <a:pt x="1440" y="119"/>
                  <a:pt x="1440" y="119"/>
                  <a:pt x="1440" y="119"/>
                </a:cubicBezTo>
                <a:cubicBezTo>
                  <a:pt x="1435" y="121"/>
                  <a:pt x="1435" y="121"/>
                  <a:pt x="1435" y="121"/>
                </a:cubicBezTo>
                <a:cubicBezTo>
                  <a:pt x="1434" y="121"/>
                  <a:pt x="1433" y="120"/>
                  <a:pt x="1432" y="120"/>
                </a:cubicBezTo>
                <a:cubicBezTo>
                  <a:pt x="1430" y="120"/>
                  <a:pt x="1429" y="119"/>
                  <a:pt x="1428" y="119"/>
                </a:cubicBezTo>
                <a:cubicBezTo>
                  <a:pt x="1423" y="119"/>
                  <a:pt x="1419" y="121"/>
                  <a:pt x="1416" y="123"/>
                </a:cubicBezTo>
                <a:cubicBezTo>
                  <a:pt x="1412" y="126"/>
                  <a:pt x="1410" y="129"/>
                  <a:pt x="1408" y="133"/>
                </a:cubicBezTo>
                <a:cubicBezTo>
                  <a:pt x="1406" y="137"/>
                  <a:pt x="1405" y="141"/>
                  <a:pt x="1405" y="145"/>
                </a:cubicBezTo>
                <a:cubicBezTo>
                  <a:pt x="1405" y="150"/>
                  <a:pt x="1406" y="153"/>
                  <a:pt x="1408" y="156"/>
                </a:cubicBezTo>
                <a:cubicBezTo>
                  <a:pt x="1410" y="159"/>
                  <a:pt x="1413" y="160"/>
                  <a:pt x="1417" y="160"/>
                </a:cubicBezTo>
                <a:cubicBezTo>
                  <a:pt x="1419" y="160"/>
                  <a:pt x="1421" y="159"/>
                  <a:pt x="1423" y="158"/>
                </a:cubicBezTo>
                <a:cubicBezTo>
                  <a:pt x="1425" y="157"/>
                  <a:pt x="1426" y="156"/>
                  <a:pt x="1428" y="155"/>
                </a:cubicBezTo>
                <a:cubicBezTo>
                  <a:pt x="1426" y="164"/>
                  <a:pt x="1426" y="164"/>
                  <a:pt x="1426" y="164"/>
                </a:cubicBezTo>
                <a:cubicBezTo>
                  <a:pt x="1426" y="167"/>
                  <a:pt x="1425" y="169"/>
                  <a:pt x="1424" y="170"/>
                </a:cubicBezTo>
                <a:cubicBezTo>
                  <a:pt x="1422" y="172"/>
                  <a:pt x="1420" y="172"/>
                  <a:pt x="1417" y="172"/>
                </a:cubicBezTo>
                <a:cubicBezTo>
                  <a:pt x="1415" y="172"/>
                  <a:pt x="1414" y="172"/>
                  <a:pt x="1412" y="171"/>
                </a:cubicBezTo>
                <a:cubicBezTo>
                  <a:pt x="1410" y="171"/>
                  <a:pt x="1409" y="170"/>
                  <a:pt x="1408" y="170"/>
                </a:cubicBezTo>
                <a:cubicBezTo>
                  <a:pt x="1406" y="175"/>
                  <a:pt x="1406" y="175"/>
                  <a:pt x="1406" y="175"/>
                </a:cubicBezTo>
                <a:cubicBezTo>
                  <a:pt x="1407" y="176"/>
                  <a:pt x="1408" y="176"/>
                  <a:pt x="1410" y="176"/>
                </a:cubicBezTo>
                <a:cubicBezTo>
                  <a:pt x="1411" y="177"/>
                  <a:pt x="1413" y="177"/>
                  <a:pt x="1414" y="177"/>
                </a:cubicBezTo>
                <a:cubicBezTo>
                  <a:pt x="1417" y="177"/>
                  <a:pt x="1420" y="176"/>
                  <a:pt x="1423" y="175"/>
                </a:cubicBezTo>
                <a:cubicBezTo>
                  <a:pt x="1425" y="174"/>
                  <a:pt x="1428" y="173"/>
                  <a:pt x="1430" y="170"/>
                </a:cubicBezTo>
                <a:cubicBezTo>
                  <a:pt x="1432" y="168"/>
                  <a:pt x="1433" y="165"/>
                  <a:pt x="1433" y="162"/>
                </a:cubicBezTo>
                <a:close/>
                <a:moveTo>
                  <a:pt x="1432" y="125"/>
                </a:moveTo>
                <a:cubicBezTo>
                  <a:pt x="1428" y="150"/>
                  <a:pt x="1428" y="150"/>
                  <a:pt x="1428" y="150"/>
                </a:cubicBezTo>
                <a:cubicBezTo>
                  <a:pt x="1427" y="151"/>
                  <a:pt x="1426" y="153"/>
                  <a:pt x="1424" y="154"/>
                </a:cubicBezTo>
                <a:cubicBezTo>
                  <a:pt x="1423" y="155"/>
                  <a:pt x="1421" y="155"/>
                  <a:pt x="1419" y="155"/>
                </a:cubicBezTo>
                <a:cubicBezTo>
                  <a:pt x="1417" y="155"/>
                  <a:pt x="1415" y="155"/>
                  <a:pt x="1414" y="153"/>
                </a:cubicBezTo>
                <a:cubicBezTo>
                  <a:pt x="1413" y="151"/>
                  <a:pt x="1412" y="148"/>
                  <a:pt x="1412" y="145"/>
                </a:cubicBezTo>
                <a:cubicBezTo>
                  <a:pt x="1412" y="142"/>
                  <a:pt x="1413" y="138"/>
                  <a:pt x="1414" y="135"/>
                </a:cubicBezTo>
                <a:cubicBezTo>
                  <a:pt x="1415" y="132"/>
                  <a:pt x="1417" y="129"/>
                  <a:pt x="1419" y="127"/>
                </a:cubicBezTo>
                <a:cubicBezTo>
                  <a:pt x="1421" y="124"/>
                  <a:pt x="1424" y="123"/>
                  <a:pt x="1427" y="123"/>
                </a:cubicBezTo>
                <a:cubicBezTo>
                  <a:pt x="1429" y="123"/>
                  <a:pt x="1431" y="124"/>
                  <a:pt x="1432" y="125"/>
                </a:cubicBezTo>
                <a:close/>
                <a:moveTo>
                  <a:pt x="1076" y="242"/>
                </a:moveTo>
                <a:cubicBezTo>
                  <a:pt x="1072" y="249"/>
                  <a:pt x="1072" y="249"/>
                  <a:pt x="1072" y="249"/>
                </a:cubicBezTo>
                <a:cubicBezTo>
                  <a:pt x="1072" y="242"/>
                  <a:pt x="1072" y="242"/>
                  <a:pt x="1072" y="242"/>
                </a:cubicBezTo>
                <a:cubicBezTo>
                  <a:pt x="1066" y="208"/>
                  <a:pt x="1066" y="208"/>
                  <a:pt x="1066" y="208"/>
                </a:cubicBezTo>
                <a:cubicBezTo>
                  <a:pt x="1050" y="208"/>
                  <a:pt x="1050" y="208"/>
                  <a:pt x="1050" y="208"/>
                </a:cubicBezTo>
                <a:cubicBezTo>
                  <a:pt x="1049" y="211"/>
                  <a:pt x="1049" y="211"/>
                  <a:pt x="1049" y="211"/>
                </a:cubicBezTo>
                <a:cubicBezTo>
                  <a:pt x="1056" y="212"/>
                  <a:pt x="1056" y="212"/>
                  <a:pt x="1056" y="212"/>
                </a:cubicBezTo>
                <a:cubicBezTo>
                  <a:pt x="1045" y="256"/>
                  <a:pt x="1045" y="256"/>
                  <a:pt x="1045" y="256"/>
                </a:cubicBezTo>
                <a:cubicBezTo>
                  <a:pt x="1039" y="257"/>
                  <a:pt x="1039" y="257"/>
                  <a:pt x="1039" y="257"/>
                </a:cubicBezTo>
                <a:cubicBezTo>
                  <a:pt x="1039" y="260"/>
                  <a:pt x="1039" y="260"/>
                  <a:pt x="1039" y="260"/>
                </a:cubicBezTo>
                <a:cubicBezTo>
                  <a:pt x="1057" y="260"/>
                  <a:pt x="1057" y="260"/>
                  <a:pt x="1057" y="260"/>
                </a:cubicBezTo>
                <a:cubicBezTo>
                  <a:pt x="1057" y="257"/>
                  <a:pt x="1057" y="257"/>
                  <a:pt x="1057" y="257"/>
                </a:cubicBezTo>
                <a:cubicBezTo>
                  <a:pt x="1050" y="256"/>
                  <a:pt x="1050" y="256"/>
                  <a:pt x="1050" y="256"/>
                </a:cubicBezTo>
                <a:cubicBezTo>
                  <a:pt x="1057" y="225"/>
                  <a:pt x="1057" y="225"/>
                  <a:pt x="1057" y="225"/>
                </a:cubicBezTo>
                <a:cubicBezTo>
                  <a:pt x="1060" y="211"/>
                  <a:pt x="1060" y="211"/>
                  <a:pt x="1060" y="211"/>
                </a:cubicBezTo>
                <a:cubicBezTo>
                  <a:pt x="1062" y="225"/>
                  <a:pt x="1062" y="225"/>
                  <a:pt x="1062" y="225"/>
                </a:cubicBezTo>
                <a:cubicBezTo>
                  <a:pt x="1068" y="261"/>
                  <a:pt x="1068" y="261"/>
                  <a:pt x="1068" y="261"/>
                </a:cubicBezTo>
                <a:cubicBezTo>
                  <a:pt x="1072" y="260"/>
                  <a:pt x="1072" y="260"/>
                  <a:pt x="1072" y="260"/>
                </a:cubicBezTo>
                <a:cubicBezTo>
                  <a:pt x="1088" y="224"/>
                  <a:pt x="1088" y="224"/>
                  <a:pt x="1088" y="224"/>
                </a:cubicBezTo>
                <a:cubicBezTo>
                  <a:pt x="1094" y="211"/>
                  <a:pt x="1094" y="211"/>
                  <a:pt x="1094" y="211"/>
                </a:cubicBezTo>
                <a:cubicBezTo>
                  <a:pt x="1093" y="225"/>
                  <a:pt x="1093" y="225"/>
                  <a:pt x="1093" y="225"/>
                </a:cubicBezTo>
                <a:cubicBezTo>
                  <a:pt x="1091" y="256"/>
                  <a:pt x="1091" y="256"/>
                  <a:pt x="1091" y="256"/>
                </a:cubicBezTo>
                <a:cubicBezTo>
                  <a:pt x="1085" y="257"/>
                  <a:pt x="1085" y="257"/>
                  <a:pt x="1085" y="257"/>
                </a:cubicBezTo>
                <a:cubicBezTo>
                  <a:pt x="1084" y="260"/>
                  <a:pt x="1084" y="260"/>
                  <a:pt x="1084" y="260"/>
                </a:cubicBezTo>
                <a:cubicBezTo>
                  <a:pt x="1104" y="260"/>
                  <a:pt x="1104" y="260"/>
                  <a:pt x="1104" y="260"/>
                </a:cubicBezTo>
                <a:cubicBezTo>
                  <a:pt x="1104" y="257"/>
                  <a:pt x="1104" y="257"/>
                  <a:pt x="1104" y="257"/>
                </a:cubicBezTo>
                <a:cubicBezTo>
                  <a:pt x="1098" y="256"/>
                  <a:pt x="1098" y="256"/>
                  <a:pt x="1098" y="256"/>
                </a:cubicBezTo>
                <a:cubicBezTo>
                  <a:pt x="1099" y="212"/>
                  <a:pt x="1099" y="212"/>
                  <a:pt x="1099" y="212"/>
                </a:cubicBezTo>
                <a:cubicBezTo>
                  <a:pt x="1106" y="211"/>
                  <a:pt x="1106" y="211"/>
                  <a:pt x="1106" y="211"/>
                </a:cubicBezTo>
                <a:cubicBezTo>
                  <a:pt x="1106" y="208"/>
                  <a:pt x="1106" y="208"/>
                  <a:pt x="1106" y="208"/>
                </a:cubicBezTo>
                <a:cubicBezTo>
                  <a:pt x="1091" y="208"/>
                  <a:pt x="1091" y="208"/>
                  <a:pt x="1091" y="208"/>
                </a:cubicBezTo>
                <a:cubicBezTo>
                  <a:pt x="1090" y="211"/>
                  <a:pt x="1087" y="217"/>
                  <a:pt x="1083" y="225"/>
                </a:cubicBezTo>
                <a:cubicBezTo>
                  <a:pt x="1079" y="233"/>
                  <a:pt x="1077" y="239"/>
                  <a:pt x="1076" y="242"/>
                </a:cubicBezTo>
                <a:close/>
                <a:moveTo>
                  <a:pt x="1138" y="253"/>
                </a:moveTo>
                <a:cubicBezTo>
                  <a:pt x="1136" y="251"/>
                  <a:pt x="1136" y="251"/>
                  <a:pt x="1136" y="251"/>
                </a:cubicBezTo>
                <a:cubicBezTo>
                  <a:pt x="1134" y="253"/>
                  <a:pt x="1133" y="254"/>
                  <a:pt x="1131" y="255"/>
                </a:cubicBezTo>
                <a:cubicBezTo>
                  <a:pt x="1129" y="256"/>
                  <a:pt x="1126" y="256"/>
                  <a:pt x="1124" y="256"/>
                </a:cubicBezTo>
                <a:cubicBezTo>
                  <a:pt x="1121" y="256"/>
                  <a:pt x="1119" y="255"/>
                  <a:pt x="1118" y="253"/>
                </a:cubicBezTo>
                <a:cubicBezTo>
                  <a:pt x="1117" y="250"/>
                  <a:pt x="1116" y="247"/>
                  <a:pt x="1116" y="244"/>
                </a:cubicBezTo>
                <a:cubicBezTo>
                  <a:pt x="1119" y="244"/>
                  <a:pt x="1123" y="244"/>
                  <a:pt x="1126" y="242"/>
                </a:cubicBezTo>
                <a:cubicBezTo>
                  <a:pt x="1130" y="241"/>
                  <a:pt x="1133" y="240"/>
                  <a:pt x="1136" y="237"/>
                </a:cubicBezTo>
                <a:cubicBezTo>
                  <a:pt x="1138" y="235"/>
                  <a:pt x="1140" y="232"/>
                  <a:pt x="1140" y="229"/>
                </a:cubicBezTo>
                <a:cubicBezTo>
                  <a:pt x="1140" y="226"/>
                  <a:pt x="1139" y="224"/>
                  <a:pt x="1137" y="223"/>
                </a:cubicBezTo>
                <a:cubicBezTo>
                  <a:pt x="1135" y="221"/>
                  <a:pt x="1133" y="220"/>
                  <a:pt x="1130" y="220"/>
                </a:cubicBezTo>
                <a:cubicBezTo>
                  <a:pt x="1126" y="220"/>
                  <a:pt x="1122" y="221"/>
                  <a:pt x="1119" y="224"/>
                </a:cubicBezTo>
                <a:cubicBezTo>
                  <a:pt x="1116" y="226"/>
                  <a:pt x="1114" y="229"/>
                  <a:pt x="1112" y="233"/>
                </a:cubicBezTo>
                <a:cubicBezTo>
                  <a:pt x="1110" y="237"/>
                  <a:pt x="1109" y="241"/>
                  <a:pt x="1109" y="246"/>
                </a:cubicBezTo>
                <a:cubicBezTo>
                  <a:pt x="1109" y="248"/>
                  <a:pt x="1110" y="251"/>
                  <a:pt x="1111" y="253"/>
                </a:cubicBezTo>
                <a:cubicBezTo>
                  <a:pt x="1111" y="255"/>
                  <a:pt x="1113" y="257"/>
                  <a:pt x="1115" y="259"/>
                </a:cubicBezTo>
                <a:cubicBezTo>
                  <a:pt x="1117" y="260"/>
                  <a:pt x="1120" y="261"/>
                  <a:pt x="1123" y="261"/>
                </a:cubicBezTo>
                <a:cubicBezTo>
                  <a:pt x="1126" y="261"/>
                  <a:pt x="1129" y="260"/>
                  <a:pt x="1132" y="258"/>
                </a:cubicBezTo>
                <a:cubicBezTo>
                  <a:pt x="1135" y="257"/>
                  <a:pt x="1136" y="255"/>
                  <a:pt x="1138" y="253"/>
                </a:cubicBezTo>
                <a:close/>
                <a:moveTo>
                  <a:pt x="1128" y="224"/>
                </a:moveTo>
                <a:cubicBezTo>
                  <a:pt x="1130" y="224"/>
                  <a:pt x="1131" y="224"/>
                  <a:pt x="1132" y="225"/>
                </a:cubicBezTo>
                <a:cubicBezTo>
                  <a:pt x="1132" y="226"/>
                  <a:pt x="1133" y="228"/>
                  <a:pt x="1133" y="229"/>
                </a:cubicBezTo>
                <a:cubicBezTo>
                  <a:pt x="1133" y="232"/>
                  <a:pt x="1132" y="234"/>
                  <a:pt x="1130" y="235"/>
                </a:cubicBezTo>
                <a:cubicBezTo>
                  <a:pt x="1129" y="237"/>
                  <a:pt x="1126" y="238"/>
                  <a:pt x="1124" y="239"/>
                </a:cubicBezTo>
                <a:cubicBezTo>
                  <a:pt x="1121" y="240"/>
                  <a:pt x="1119" y="241"/>
                  <a:pt x="1116" y="241"/>
                </a:cubicBezTo>
                <a:cubicBezTo>
                  <a:pt x="1117" y="238"/>
                  <a:pt x="1117" y="236"/>
                  <a:pt x="1118" y="233"/>
                </a:cubicBezTo>
                <a:cubicBezTo>
                  <a:pt x="1119" y="230"/>
                  <a:pt x="1121" y="228"/>
                  <a:pt x="1122" y="226"/>
                </a:cubicBezTo>
                <a:cubicBezTo>
                  <a:pt x="1124" y="225"/>
                  <a:pt x="1126" y="224"/>
                  <a:pt x="1128" y="224"/>
                </a:cubicBezTo>
                <a:close/>
                <a:moveTo>
                  <a:pt x="1175" y="254"/>
                </a:moveTo>
                <a:cubicBezTo>
                  <a:pt x="1182" y="204"/>
                  <a:pt x="1182" y="204"/>
                  <a:pt x="1182" y="204"/>
                </a:cubicBezTo>
                <a:cubicBezTo>
                  <a:pt x="1181" y="204"/>
                  <a:pt x="1181" y="204"/>
                  <a:pt x="1181" y="204"/>
                </a:cubicBezTo>
                <a:cubicBezTo>
                  <a:pt x="1171" y="205"/>
                  <a:pt x="1171" y="205"/>
                  <a:pt x="1171" y="205"/>
                </a:cubicBezTo>
                <a:cubicBezTo>
                  <a:pt x="1170" y="207"/>
                  <a:pt x="1170" y="207"/>
                  <a:pt x="1170" y="207"/>
                </a:cubicBezTo>
                <a:cubicBezTo>
                  <a:pt x="1175" y="208"/>
                  <a:pt x="1175" y="208"/>
                  <a:pt x="1175" y="208"/>
                </a:cubicBezTo>
                <a:cubicBezTo>
                  <a:pt x="1173" y="221"/>
                  <a:pt x="1173" y="221"/>
                  <a:pt x="1173" y="221"/>
                </a:cubicBezTo>
                <a:cubicBezTo>
                  <a:pt x="1171" y="220"/>
                  <a:pt x="1169" y="220"/>
                  <a:pt x="1168" y="220"/>
                </a:cubicBezTo>
                <a:cubicBezTo>
                  <a:pt x="1163" y="220"/>
                  <a:pt x="1159" y="222"/>
                  <a:pt x="1156" y="224"/>
                </a:cubicBezTo>
                <a:cubicBezTo>
                  <a:pt x="1152" y="227"/>
                  <a:pt x="1150" y="230"/>
                  <a:pt x="1148" y="234"/>
                </a:cubicBezTo>
                <a:cubicBezTo>
                  <a:pt x="1146" y="238"/>
                  <a:pt x="1145" y="242"/>
                  <a:pt x="1145" y="246"/>
                </a:cubicBezTo>
                <a:cubicBezTo>
                  <a:pt x="1145" y="250"/>
                  <a:pt x="1146" y="254"/>
                  <a:pt x="1148" y="257"/>
                </a:cubicBezTo>
                <a:cubicBezTo>
                  <a:pt x="1150" y="259"/>
                  <a:pt x="1153" y="261"/>
                  <a:pt x="1157" y="261"/>
                </a:cubicBezTo>
                <a:cubicBezTo>
                  <a:pt x="1159" y="261"/>
                  <a:pt x="1162" y="260"/>
                  <a:pt x="1163" y="259"/>
                </a:cubicBezTo>
                <a:cubicBezTo>
                  <a:pt x="1165" y="258"/>
                  <a:pt x="1167" y="256"/>
                  <a:pt x="1168" y="255"/>
                </a:cubicBezTo>
                <a:cubicBezTo>
                  <a:pt x="1168" y="256"/>
                  <a:pt x="1168" y="256"/>
                  <a:pt x="1168" y="256"/>
                </a:cubicBezTo>
                <a:cubicBezTo>
                  <a:pt x="1168" y="259"/>
                  <a:pt x="1170" y="261"/>
                  <a:pt x="1173" y="261"/>
                </a:cubicBezTo>
                <a:cubicBezTo>
                  <a:pt x="1174" y="261"/>
                  <a:pt x="1176" y="260"/>
                  <a:pt x="1177" y="259"/>
                </a:cubicBezTo>
                <a:cubicBezTo>
                  <a:pt x="1178" y="258"/>
                  <a:pt x="1179" y="257"/>
                  <a:pt x="1180" y="256"/>
                </a:cubicBezTo>
                <a:cubicBezTo>
                  <a:pt x="1179" y="255"/>
                  <a:pt x="1179" y="255"/>
                  <a:pt x="1179" y="255"/>
                </a:cubicBezTo>
                <a:cubicBezTo>
                  <a:pt x="1178" y="256"/>
                  <a:pt x="1177" y="256"/>
                  <a:pt x="1176" y="256"/>
                </a:cubicBezTo>
                <a:cubicBezTo>
                  <a:pt x="1175" y="256"/>
                  <a:pt x="1175" y="256"/>
                  <a:pt x="1175" y="255"/>
                </a:cubicBezTo>
                <a:cubicBezTo>
                  <a:pt x="1175" y="254"/>
                  <a:pt x="1175" y="254"/>
                  <a:pt x="1175" y="254"/>
                </a:cubicBezTo>
                <a:close/>
                <a:moveTo>
                  <a:pt x="1172" y="225"/>
                </a:moveTo>
                <a:cubicBezTo>
                  <a:pt x="1169" y="250"/>
                  <a:pt x="1169" y="250"/>
                  <a:pt x="1169" y="250"/>
                </a:cubicBezTo>
                <a:cubicBezTo>
                  <a:pt x="1168" y="252"/>
                  <a:pt x="1166" y="253"/>
                  <a:pt x="1164" y="254"/>
                </a:cubicBezTo>
                <a:cubicBezTo>
                  <a:pt x="1163" y="256"/>
                  <a:pt x="1161" y="256"/>
                  <a:pt x="1159" y="256"/>
                </a:cubicBezTo>
                <a:cubicBezTo>
                  <a:pt x="1157" y="256"/>
                  <a:pt x="1155" y="255"/>
                  <a:pt x="1154" y="253"/>
                </a:cubicBezTo>
                <a:cubicBezTo>
                  <a:pt x="1153" y="252"/>
                  <a:pt x="1153" y="249"/>
                  <a:pt x="1153" y="246"/>
                </a:cubicBezTo>
                <a:cubicBezTo>
                  <a:pt x="1153" y="242"/>
                  <a:pt x="1153" y="239"/>
                  <a:pt x="1154" y="236"/>
                </a:cubicBezTo>
                <a:cubicBezTo>
                  <a:pt x="1155" y="232"/>
                  <a:pt x="1157" y="230"/>
                  <a:pt x="1159" y="227"/>
                </a:cubicBezTo>
                <a:cubicBezTo>
                  <a:pt x="1161" y="225"/>
                  <a:pt x="1164" y="224"/>
                  <a:pt x="1167" y="224"/>
                </a:cubicBezTo>
                <a:cubicBezTo>
                  <a:pt x="1169" y="224"/>
                  <a:pt x="1171" y="224"/>
                  <a:pt x="1172" y="225"/>
                </a:cubicBezTo>
                <a:close/>
                <a:moveTo>
                  <a:pt x="1198" y="254"/>
                </a:moveTo>
                <a:cubicBezTo>
                  <a:pt x="1202" y="221"/>
                  <a:pt x="1202" y="221"/>
                  <a:pt x="1202" y="221"/>
                </a:cubicBezTo>
                <a:cubicBezTo>
                  <a:pt x="1201" y="220"/>
                  <a:pt x="1201" y="220"/>
                  <a:pt x="1201" y="220"/>
                </a:cubicBezTo>
                <a:cubicBezTo>
                  <a:pt x="1191" y="222"/>
                  <a:pt x="1191" y="222"/>
                  <a:pt x="1191" y="222"/>
                </a:cubicBezTo>
                <a:cubicBezTo>
                  <a:pt x="1190" y="224"/>
                  <a:pt x="1190" y="224"/>
                  <a:pt x="1190" y="224"/>
                </a:cubicBezTo>
                <a:cubicBezTo>
                  <a:pt x="1195" y="226"/>
                  <a:pt x="1195" y="226"/>
                  <a:pt x="1195" y="226"/>
                </a:cubicBezTo>
                <a:cubicBezTo>
                  <a:pt x="1194" y="233"/>
                  <a:pt x="1193" y="239"/>
                  <a:pt x="1192" y="243"/>
                </a:cubicBezTo>
                <a:cubicBezTo>
                  <a:pt x="1191" y="251"/>
                  <a:pt x="1191" y="255"/>
                  <a:pt x="1191" y="256"/>
                </a:cubicBezTo>
                <a:cubicBezTo>
                  <a:pt x="1190" y="258"/>
                  <a:pt x="1191" y="259"/>
                  <a:pt x="1192" y="260"/>
                </a:cubicBezTo>
                <a:cubicBezTo>
                  <a:pt x="1192" y="260"/>
                  <a:pt x="1194" y="261"/>
                  <a:pt x="1195" y="261"/>
                </a:cubicBezTo>
                <a:cubicBezTo>
                  <a:pt x="1197" y="261"/>
                  <a:pt x="1199" y="260"/>
                  <a:pt x="1200" y="259"/>
                </a:cubicBezTo>
                <a:cubicBezTo>
                  <a:pt x="1202" y="258"/>
                  <a:pt x="1203" y="257"/>
                  <a:pt x="1203" y="256"/>
                </a:cubicBezTo>
                <a:cubicBezTo>
                  <a:pt x="1202" y="254"/>
                  <a:pt x="1202" y="254"/>
                  <a:pt x="1202" y="254"/>
                </a:cubicBezTo>
                <a:cubicBezTo>
                  <a:pt x="1202" y="255"/>
                  <a:pt x="1201" y="256"/>
                  <a:pt x="1200" y="256"/>
                </a:cubicBezTo>
                <a:cubicBezTo>
                  <a:pt x="1200" y="256"/>
                  <a:pt x="1199" y="256"/>
                  <a:pt x="1199" y="256"/>
                </a:cubicBezTo>
                <a:cubicBezTo>
                  <a:pt x="1198" y="256"/>
                  <a:pt x="1198" y="256"/>
                  <a:pt x="1198" y="256"/>
                </a:cubicBezTo>
                <a:cubicBezTo>
                  <a:pt x="1198" y="256"/>
                  <a:pt x="1198" y="255"/>
                  <a:pt x="1198" y="255"/>
                </a:cubicBezTo>
                <a:lnTo>
                  <a:pt x="1198" y="254"/>
                </a:lnTo>
                <a:close/>
                <a:moveTo>
                  <a:pt x="1200" y="213"/>
                </a:moveTo>
                <a:cubicBezTo>
                  <a:pt x="1201" y="213"/>
                  <a:pt x="1202" y="212"/>
                  <a:pt x="1203" y="211"/>
                </a:cubicBezTo>
                <a:cubicBezTo>
                  <a:pt x="1204" y="210"/>
                  <a:pt x="1205" y="209"/>
                  <a:pt x="1205" y="207"/>
                </a:cubicBezTo>
                <a:cubicBezTo>
                  <a:pt x="1205" y="206"/>
                  <a:pt x="1204" y="206"/>
                  <a:pt x="1204" y="205"/>
                </a:cubicBezTo>
                <a:cubicBezTo>
                  <a:pt x="1203" y="204"/>
                  <a:pt x="1202" y="204"/>
                  <a:pt x="1201" y="204"/>
                </a:cubicBezTo>
                <a:cubicBezTo>
                  <a:pt x="1200" y="204"/>
                  <a:pt x="1198" y="204"/>
                  <a:pt x="1198" y="205"/>
                </a:cubicBezTo>
                <a:cubicBezTo>
                  <a:pt x="1197" y="206"/>
                  <a:pt x="1196" y="207"/>
                  <a:pt x="1196" y="209"/>
                </a:cubicBezTo>
                <a:cubicBezTo>
                  <a:pt x="1196" y="210"/>
                  <a:pt x="1197" y="211"/>
                  <a:pt x="1197" y="212"/>
                </a:cubicBezTo>
                <a:cubicBezTo>
                  <a:pt x="1198" y="212"/>
                  <a:pt x="1199" y="213"/>
                  <a:pt x="1200" y="213"/>
                </a:cubicBezTo>
                <a:close/>
                <a:moveTo>
                  <a:pt x="1237" y="228"/>
                </a:moveTo>
                <a:cubicBezTo>
                  <a:pt x="1238" y="229"/>
                  <a:pt x="1238" y="229"/>
                  <a:pt x="1238" y="229"/>
                </a:cubicBezTo>
                <a:cubicBezTo>
                  <a:pt x="1240" y="222"/>
                  <a:pt x="1240" y="222"/>
                  <a:pt x="1240" y="222"/>
                </a:cubicBezTo>
                <a:cubicBezTo>
                  <a:pt x="1239" y="221"/>
                  <a:pt x="1238" y="221"/>
                  <a:pt x="1237" y="221"/>
                </a:cubicBezTo>
                <a:cubicBezTo>
                  <a:pt x="1235" y="220"/>
                  <a:pt x="1234" y="220"/>
                  <a:pt x="1232" y="220"/>
                </a:cubicBezTo>
                <a:cubicBezTo>
                  <a:pt x="1228" y="220"/>
                  <a:pt x="1224" y="221"/>
                  <a:pt x="1221" y="224"/>
                </a:cubicBezTo>
                <a:cubicBezTo>
                  <a:pt x="1218" y="227"/>
                  <a:pt x="1216" y="230"/>
                  <a:pt x="1214" y="234"/>
                </a:cubicBezTo>
                <a:cubicBezTo>
                  <a:pt x="1213" y="237"/>
                  <a:pt x="1212" y="241"/>
                  <a:pt x="1212" y="245"/>
                </a:cubicBezTo>
                <a:cubicBezTo>
                  <a:pt x="1212" y="250"/>
                  <a:pt x="1213" y="254"/>
                  <a:pt x="1215" y="257"/>
                </a:cubicBezTo>
                <a:cubicBezTo>
                  <a:pt x="1217" y="259"/>
                  <a:pt x="1220" y="261"/>
                  <a:pt x="1224" y="261"/>
                </a:cubicBezTo>
                <a:cubicBezTo>
                  <a:pt x="1227" y="261"/>
                  <a:pt x="1230" y="260"/>
                  <a:pt x="1232" y="259"/>
                </a:cubicBezTo>
                <a:cubicBezTo>
                  <a:pt x="1235" y="257"/>
                  <a:pt x="1236" y="256"/>
                  <a:pt x="1238" y="254"/>
                </a:cubicBezTo>
                <a:cubicBezTo>
                  <a:pt x="1236" y="252"/>
                  <a:pt x="1236" y="252"/>
                  <a:pt x="1236" y="252"/>
                </a:cubicBezTo>
                <a:cubicBezTo>
                  <a:pt x="1235" y="253"/>
                  <a:pt x="1233" y="254"/>
                  <a:pt x="1232" y="255"/>
                </a:cubicBezTo>
                <a:cubicBezTo>
                  <a:pt x="1230" y="256"/>
                  <a:pt x="1229" y="256"/>
                  <a:pt x="1227" y="256"/>
                </a:cubicBezTo>
                <a:cubicBezTo>
                  <a:pt x="1224" y="256"/>
                  <a:pt x="1222" y="255"/>
                  <a:pt x="1221" y="253"/>
                </a:cubicBezTo>
                <a:cubicBezTo>
                  <a:pt x="1220" y="251"/>
                  <a:pt x="1219" y="248"/>
                  <a:pt x="1219" y="244"/>
                </a:cubicBezTo>
                <a:cubicBezTo>
                  <a:pt x="1219" y="240"/>
                  <a:pt x="1219" y="237"/>
                  <a:pt x="1221" y="234"/>
                </a:cubicBezTo>
                <a:cubicBezTo>
                  <a:pt x="1222" y="231"/>
                  <a:pt x="1223" y="229"/>
                  <a:pt x="1225" y="227"/>
                </a:cubicBezTo>
                <a:cubicBezTo>
                  <a:pt x="1227" y="225"/>
                  <a:pt x="1229" y="225"/>
                  <a:pt x="1231" y="225"/>
                </a:cubicBezTo>
                <a:cubicBezTo>
                  <a:pt x="1232" y="225"/>
                  <a:pt x="1235" y="226"/>
                  <a:pt x="1237" y="228"/>
                </a:cubicBezTo>
                <a:close/>
                <a:moveTo>
                  <a:pt x="1255" y="254"/>
                </a:moveTo>
                <a:cubicBezTo>
                  <a:pt x="1260" y="221"/>
                  <a:pt x="1260" y="221"/>
                  <a:pt x="1260" y="221"/>
                </a:cubicBezTo>
                <a:cubicBezTo>
                  <a:pt x="1259" y="220"/>
                  <a:pt x="1259" y="220"/>
                  <a:pt x="1259" y="220"/>
                </a:cubicBezTo>
                <a:cubicBezTo>
                  <a:pt x="1249" y="222"/>
                  <a:pt x="1249" y="222"/>
                  <a:pt x="1249" y="222"/>
                </a:cubicBezTo>
                <a:cubicBezTo>
                  <a:pt x="1248" y="224"/>
                  <a:pt x="1248" y="224"/>
                  <a:pt x="1248" y="224"/>
                </a:cubicBezTo>
                <a:cubicBezTo>
                  <a:pt x="1253" y="226"/>
                  <a:pt x="1253" y="226"/>
                  <a:pt x="1253" y="226"/>
                </a:cubicBezTo>
                <a:cubicBezTo>
                  <a:pt x="1252" y="233"/>
                  <a:pt x="1251" y="239"/>
                  <a:pt x="1250" y="243"/>
                </a:cubicBezTo>
                <a:cubicBezTo>
                  <a:pt x="1249" y="251"/>
                  <a:pt x="1248" y="255"/>
                  <a:pt x="1248" y="256"/>
                </a:cubicBezTo>
                <a:cubicBezTo>
                  <a:pt x="1248" y="258"/>
                  <a:pt x="1249" y="259"/>
                  <a:pt x="1249" y="260"/>
                </a:cubicBezTo>
                <a:cubicBezTo>
                  <a:pt x="1250" y="260"/>
                  <a:pt x="1251" y="261"/>
                  <a:pt x="1253" y="261"/>
                </a:cubicBezTo>
                <a:cubicBezTo>
                  <a:pt x="1255" y="261"/>
                  <a:pt x="1256" y="260"/>
                  <a:pt x="1258" y="259"/>
                </a:cubicBezTo>
                <a:cubicBezTo>
                  <a:pt x="1259" y="258"/>
                  <a:pt x="1260" y="257"/>
                  <a:pt x="1261" y="256"/>
                </a:cubicBezTo>
                <a:cubicBezTo>
                  <a:pt x="1260" y="254"/>
                  <a:pt x="1260" y="254"/>
                  <a:pt x="1260" y="254"/>
                </a:cubicBezTo>
                <a:cubicBezTo>
                  <a:pt x="1259" y="255"/>
                  <a:pt x="1259" y="256"/>
                  <a:pt x="1258" y="256"/>
                </a:cubicBezTo>
                <a:cubicBezTo>
                  <a:pt x="1258" y="256"/>
                  <a:pt x="1257" y="256"/>
                  <a:pt x="1256" y="256"/>
                </a:cubicBezTo>
                <a:cubicBezTo>
                  <a:pt x="1256" y="256"/>
                  <a:pt x="1256" y="256"/>
                  <a:pt x="1256" y="256"/>
                </a:cubicBezTo>
                <a:cubicBezTo>
                  <a:pt x="1255" y="256"/>
                  <a:pt x="1255" y="255"/>
                  <a:pt x="1255" y="255"/>
                </a:cubicBezTo>
                <a:lnTo>
                  <a:pt x="1255" y="254"/>
                </a:lnTo>
                <a:close/>
                <a:moveTo>
                  <a:pt x="1258" y="213"/>
                </a:moveTo>
                <a:cubicBezTo>
                  <a:pt x="1259" y="213"/>
                  <a:pt x="1260" y="212"/>
                  <a:pt x="1261" y="211"/>
                </a:cubicBezTo>
                <a:cubicBezTo>
                  <a:pt x="1262" y="210"/>
                  <a:pt x="1262" y="209"/>
                  <a:pt x="1262" y="207"/>
                </a:cubicBezTo>
                <a:cubicBezTo>
                  <a:pt x="1262" y="206"/>
                  <a:pt x="1262" y="206"/>
                  <a:pt x="1261" y="205"/>
                </a:cubicBezTo>
                <a:cubicBezTo>
                  <a:pt x="1261" y="204"/>
                  <a:pt x="1260" y="204"/>
                  <a:pt x="1259" y="204"/>
                </a:cubicBezTo>
                <a:cubicBezTo>
                  <a:pt x="1257" y="204"/>
                  <a:pt x="1256" y="204"/>
                  <a:pt x="1255" y="205"/>
                </a:cubicBezTo>
                <a:cubicBezTo>
                  <a:pt x="1254" y="206"/>
                  <a:pt x="1254" y="207"/>
                  <a:pt x="1254" y="209"/>
                </a:cubicBezTo>
                <a:cubicBezTo>
                  <a:pt x="1254" y="210"/>
                  <a:pt x="1254" y="211"/>
                  <a:pt x="1255" y="212"/>
                </a:cubicBezTo>
                <a:cubicBezTo>
                  <a:pt x="1256" y="212"/>
                  <a:pt x="1257" y="213"/>
                  <a:pt x="1258" y="213"/>
                </a:cubicBezTo>
                <a:close/>
                <a:moveTo>
                  <a:pt x="1282" y="229"/>
                </a:moveTo>
                <a:cubicBezTo>
                  <a:pt x="1283" y="221"/>
                  <a:pt x="1283" y="221"/>
                  <a:pt x="1283" y="221"/>
                </a:cubicBezTo>
                <a:cubicBezTo>
                  <a:pt x="1281" y="220"/>
                  <a:pt x="1281" y="220"/>
                  <a:pt x="1281" y="220"/>
                </a:cubicBezTo>
                <a:cubicBezTo>
                  <a:pt x="1273" y="222"/>
                  <a:pt x="1273" y="222"/>
                  <a:pt x="1273" y="222"/>
                </a:cubicBezTo>
                <a:cubicBezTo>
                  <a:pt x="1272" y="224"/>
                  <a:pt x="1272" y="224"/>
                  <a:pt x="1272" y="224"/>
                </a:cubicBezTo>
                <a:cubicBezTo>
                  <a:pt x="1275" y="226"/>
                  <a:pt x="1275" y="226"/>
                  <a:pt x="1275" y="226"/>
                </a:cubicBezTo>
                <a:cubicBezTo>
                  <a:pt x="1271" y="260"/>
                  <a:pt x="1271" y="260"/>
                  <a:pt x="1271" y="260"/>
                </a:cubicBezTo>
                <a:cubicBezTo>
                  <a:pt x="1278" y="260"/>
                  <a:pt x="1278" y="260"/>
                  <a:pt x="1278" y="260"/>
                </a:cubicBezTo>
                <a:cubicBezTo>
                  <a:pt x="1281" y="235"/>
                  <a:pt x="1281" y="235"/>
                  <a:pt x="1281" y="235"/>
                </a:cubicBezTo>
                <a:cubicBezTo>
                  <a:pt x="1283" y="232"/>
                  <a:pt x="1285" y="230"/>
                  <a:pt x="1287" y="228"/>
                </a:cubicBezTo>
                <a:cubicBezTo>
                  <a:pt x="1289" y="226"/>
                  <a:pt x="1291" y="225"/>
                  <a:pt x="1293" y="225"/>
                </a:cubicBezTo>
                <a:cubicBezTo>
                  <a:pt x="1295" y="225"/>
                  <a:pt x="1296" y="226"/>
                  <a:pt x="1297" y="226"/>
                </a:cubicBezTo>
                <a:cubicBezTo>
                  <a:pt x="1297" y="227"/>
                  <a:pt x="1298" y="229"/>
                  <a:pt x="1298" y="231"/>
                </a:cubicBezTo>
                <a:cubicBezTo>
                  <a:pt x="1298" y="233"/>
                  <a:pt x="1297" y="234"/>
                  <a:pt x="1297" y="236"/>
                </a:cubicBezTo>
                <a:cubicBezTo>
                  <a:pt x="1297" y="238"/>
                  <a:pt x="1297" y="240"/>
                  <a:pt x="1296" y="243"/>
                </a:cubicBezTo>
                <a:cubicBezTo>
                  <a:pt x="1296" y="245"/>
                  <a:pt x="1296" y="245"/>
                  <a:pt x="1296" y="245"/>
                </a:cubicBezTo>
                <a:cubicBezTo>
                  <a:pt x="1295" y="248"/>
                  <a:pt x="1295" y="248"/>
                  <a:pt x="1295" y="248"/>
                </a:cubicBezTo>
                <a:cubicBezTo>
                  <a:pt x="1294" y="252"/>
                  <a:pt x="1294" y="255"/>
                  <a:pt x="1294" y="256"/>
                </a:cubicBezTo>
                <a:cubicBezTo>
                  <a:pt x="1294" y="259"/>
                  <a:pt x="1295" y="261"/>
                  <a:pt x="1298" y="261"/>
                </a:cubicBezTo>
                <a:cubicBezTo>
                  <a:pt x="1300" y="261"/>
                  <a:pt x="1301" y="260"/>
                  <a:pt x="1302" y="260"/>
                </a:cubicBezTo>
                <a:cubicBezTo>
                  <a:pt x="1303" y="259"/>
                  <a:pt x="1304" y="259"/>
                  <a:pt x="1305" y="258"/>
                </a:cubicBezTo>
                <a:cubicBezTo>
                  <a:pt x="1305" y="258"/>
                  <a:pt x="1306" y="257"/>
                  <a:pt x="1306" y="257"/>
                </a:cubicBezTo>
                <a:cubicBezTo>
                  <a:pt x="1305" y="255"/>
                  <a:pt x="1305" y="255"/>
                  <a:pt x="1305" y="255"/>
                </a:cubicBezTo>
                <a:cubicBezTo>
                  <a:pt x="1304" y="256"/>
                  <a:pt x="1303" y="256"/>
                  <a:pt x="1302" y="256"/>
                </a:cubicBezTo>
                <a:cubicBezTo>
                  <a:pt x="1301" y="256"/>
                  <a:pt x="1301" y="256"/>
                  <a:pt x="1301" y="255"/>
                </a:cubicBezTo>
                <a:cubicBezTo>
                  <a:pt x="1301" y="253"/>
                  <a:pt x="1301" y="250"/>
                  <a:pt x="1302" y="246"/>
                </a:cubicBezTo>
                <a:cubicBezTo>
                  <a:pt x="1303" y="243"/>
                  <a:pt x="1303" y="243"/>
                  <a:pt x="1303" y="243"/>
                </a:cubicBezTo>
                <a:cubicBezTo>
                  <a:pt x="1303" y="241"/>
                  <a:pt x="1303" y="241"/>
                  <a:pt x="1303" y="241"/>
                </a:cubicBezTo>
                <a:cubicBezTo>
                  <a:pt x="1304" y="236"/>
                  <a:pt x="1305" y="232"/>
                  <a:pt x="1305" y="230"/>
                </a:cubicBezTo>
                <a:cubicBezTo>
                  <a:pt x="1305" y="227"/>
                  <a:pt x="1304" y="224"/>
                  <a:pt x="1302" y="223"/>
                </a:cubicBezTo>
                <a:cubicBezTo>
                  <a:pt x="1301" y="221"/>
                  <a:pt x="1299" y="220"/>
                  <a:pt x="1296" y="220"/>
                </a:cubicBezTo>
                <a:cubicBezTo>
                  <a:pt x="1294" y="220"/>
                  <a:pt x="1291" y="221"/>
                  <a:pt x="1289" y="223"/>
                </a:cubicBezTo>
                <a:cubicBezTo>
                  <a:pt x="1286" y="224"/>
                  <a:pt x="1284" y="227"/>
                  <a:pt x="1282" y="229"/>
                </a:cubicBezTo>
                <a:close/>
                <a:moveTo>
                  <a:pt x="1342" y="253"/>
                </a:moveTo>
                <a:cubicBezTo>
                  <a:pt x="1340" y="251"/>
                  <a:pt x="1340" y="251"/>
                  <a:pt x="1340" y="251"/>
                </a:cubicBezTo>
                <a:cubicBezTo>
                  <a:pt x="1339" y="253"/>
                  <a:pt x="1337" y="254"/>
                  <a:pt x="1335" y="255"/>
                </a:cubicBezTo>
                <a:cubicBezTo>
                  <a:pt x="1333" y="256"/>
                  <a:pt x="1331" y="256"/>
                  <a:pt x="1329" y="256"/>
                </a:cubicBezTo>
                <a:cubicBezTo>
                  <a:pt x="1326" y="256"/>
                  <a:pt x="1323" y="255"/>
                  <a:pt x="1322" y="253"/>
                </a:cubicBezTo>
                <a:cubicBezTo>
                  <a:pt x="1321" y="250"/>
                  <a:pt x="1320" y="247"/>
                  <a:pt x="1320" y="244"/>
                </a:cubicBezTo>
                <a:cubicBezTo>
                  <a:pt x="1323" y="244"/>
                  <a:pt x="1327" y="244"/>
                  <a:pt x="1330" y="242"/>
                </a:cubicBezTo>
                <a:cubicBezTo>
                  <a:pt x="1334" y="241"/>
                  <a:pt x="1337" y="240"/>
                  <a:pt x="1340" y="237"/>
                </a:cubicBezTo>
                <a:cubicBezTo>
                  <a:pt x="1342" y="235"/>
                  <a:pt x="1344" y="232"/>
                  <a:pt x="1344" y="229"/>
                </a:cubicBezTo>
                <a:cubicBezTo>
                  <a:pt x="1344" y="226"/>
                  <a:pt x="1343" y="224"/>
                  <a:pt x="1341" y="223"/>
                </a:cubicBezTo>
                <a:cubicBezTo>
                  <a:pt x="1340" y="221"/>
                  <a:pt x="1337" y="220"/>
                  <a:pt x="1334" y="220"/>
                </a:cubicBezTo>
                <a:cubicBezTo>
                  <a:pt x="1330" y="220"/>
                  <a:pt x="1326" y="221"/>
                  <a:pt x="1323" y="224"/>
                </a:cubicBezTo>
                <a:cubicBezTo>
                  <a:pt x="1320" y="226"/>
                  <a:pt x="1318" y="229"/>
                  <a:pt x="1316" y="233"/>
                </a:cubicBezTo>
                <a:cubicBezTo>
                  <a:pt x="1314" y="237"/>
                  <a:pt x="1313" y="241"/>
                  <a:pt x="1313" y="246"/>
                </a:cubicBezTo>
                <a:cubicBezTo>
                  <a:pt x="1313" y="248"/>
                  <a:pt x="1314" y="251"/>
                  <a:pt x="1315" y="253"/>
                </a:cubicBezTo>
                <a:cubicBezTo>
                  <a:pt x="1316" y="255"/>
                  <a:pt x="1317" y="257"/>
                  <a:pt x="1319" y="259"/>
                </a:cubicBezTo>
                <a:cubicBezTo>
                  <a:pt x="1321" y="260"/>
                  <a:pt x="1324" y="261"/>
                  <a:pt x="1327" y="261"/>
                </a:cubicBezTo>
                <a:cubicBezTo>
                  <a:pt x="1330" y="261"/>
                  <a:pt x="1333" y="260"/>
                  <a:pt x="1336" y="258"/>
                </a:cubicBezTo>
                <a:cubicBezTo>
                  <a:pt x="1339" y="257"/>
                  <a:pt x="1341" y="255"/>
                  <a:pt x="1342" y="253"/>
                </a:cubicBezTo>
                <a:close/>
                <a:moveTo>
                  <a:pt x="1332" y="224"/>
                </a:moveTo>
                <a:cubicBezTo>
                  <a:pt x="1334" y="224"/>
                  <a:pt x="1335" y="224"/>
                  <a:pt x="1336" y="225"/>
                </a:cubicBezTo>
                <a:cubicBezTo>
                  <a:pt x="1337" y="226"/>
                  <a:pt x="1337" y="228"/>
                  <a:pt x="1337" y="229"/>
                </a:cubicBezTo>
                <a:cubicBezTo>
                  <a:pt x="1337" y="232"/>
                  <a:pt x="1336" y="234"/>
                  <a:pt x="1334" y="235"/>
                </a:cubicBezTo>
                <a:cubicBezTo>
                  <a:pt x="1333" y="237"/>
                  <a:pt x="1331" y="238"/>
                  <a:pt x="1328" y="239"/>
                </a:cubicBezTo>
                <a:cubicBezTo>
                  <a:pt x="1325" y="240"/>
                  <a:pt x="1323" y="241"/>
                  <a:pt x="1321" y="241"/>
                </a:cubicBezTo>
                <a:cubicBezTo>
                  <a:pt x="1321" y="238"/>
                  <a:pt x="1321" y="236"/>
                  <a:pt x="1322" y="233"/>
                </a:cubicBezTo>
                <a:cubicBezTo>
                  <a:pt x="1323" y="230"/>
                  <a:pt x="1325" y="228"/>
                  <a:pt x="1326" y="226"/>
                </a:cubicBezTo>
                <a:cubicBezTo>
                  <a:pt x="1328" y="225"/>
                  <a:pt x="1330" y="224"/>
                  <a:pt x="1332" y="2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CA018DF-7EFB-4D08-89D5-E61FB47F42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95920" y="6515586"/>
            <a:ext cx="3222413" cy="156197"/>
          </a:xfrm>
        </p:spPr>
        <p:txBody>
          <a:bodyPr wrap="square">
            <a:spAutoFit/>
          </a:bodyPr>
          <a:lstStyle>
            <a:lvl1pPr marL="0" indent="0">
              <a:buNone/>
              <a:defRPr sz="1000" cap="all" spc="147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34071338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Light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2927F7C-53AC-400F-8DAD-235A2AF61FB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12192000" cy="6280151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2D74F39-96DB-4808-8693-9F55A9D7DB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" y="1563078"/>
            <a:ext cx="7737229" cy="5294921"/>
          </a:xfrm>
          <a:solidFill>
            <a:schemeClr val="bg2"/>
          </a:solidFill>
        </p:spPr>
        <p:txBody>
          <a:bodyPr lIns="502920" tIns="274320" rIns="457200" bIns="457200"/>
          <a:lstStyle>
            <a:lvl1pPr marL="0" indent="0">
              <a:lnSpc>
                <a:spcPct val="100000"/>
              </a:lnSpc>
              <a:buNone/>
              <a:defRPr sz="4000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1200"/>
              </a:spcBef>
              <a:buNone/>
              <a:defRPr sz="2000">
                <a:solidFill>
                  <a:schemeClr val="tx2"/>
                </a:solidFill>
                <a:latin typeface="+mj-lt"/>
              </a:defRPr>
            </a:lvl2pPr>
            <a:lvl3pPr marL="609585" indent="0"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922844" indent="0"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219170" indent="0"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" y="4754880"/>
            <a:ext cx="6461760" cy="208861"/>
          </a:xfrm>
        </p:spPr>
        <p:txBody>
          <a:bodyPr anchor="b" anchorCtr="0">
            <a:spAutoFit/>
          </a:bodyPr>
          <a:lstStyle>
            <a:lvl1pPr marL="0" indent="0" algn="l">
              <a:buNone/>
              <a:defRPr sz="1333" i="1">
                <a:solidFill>
                  <a:schemeClr val="tx1"/>
                </a:solidFill>
                <a:latin typeface="+mj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6EF64205-A64B-4137-BA41-5E5CFE0F359E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643609" y="578451"/>
            <a:ext cx="2922943" cy="547357"/>
          </a:xfrm>
          <a:custGeom>
            <a:avLst/>
            <a:gdLst>
              <a:gd name="T0" fmla="*/ 225 w 1440"/>
              <a:gd name="T1" fmla="*/ 110 h 267"/>
              <a:gd name="T2" fmla="*/ 317 w 1440"/>
              <a:gd name="T3" fmla="*/ 7 h 267"/>
              <a:gd name="T4" fmla="*/ 475 w 1440"/>
              <a:gd name="T5" fmla="*/ 19 h 267"/>
              <a:gd name="T6" fmla="*/ 830 w 1440"/>
              <a:gd name="T7" fmla="*/ 7 h 267"/>
              <a:gd name="T8" fmla="*/ 130 w 1440"/>
              <a:gd name="T9" fmla="*/ 210 h 267"/>
              <a:gd name="T10" fmla="*/ 437 w 1440"/>
              <a:gd name="T11" fmla="*/ 209 h 267"/>
              <a:gd name="T12" fmla="*/ 493 w 1440"/>
              <a:gd name="T13" fmla="*/ 198 h 267"/>
              <a:gd name="T14" fmla="*/ 866 w 1440"/>
              <a:gd name="T15" fmla="*/ 171 h 267"/>
              <a:gd name="T16" fmla="*/ 737 w 1440"/>
              <a:gd name="T17" fmla="*/ 261 h 267"/>
              <a:gd name="T18" fmla="*/ 958 w 1440"/>
              <a:gd name="T19" fmla="*/ 172 h 267"/>
              <a:gd name="T20" fmla="*/ 906 w 1440"/>
              <a:gd name="T21" fmla="*/ 254 h 267"/>
              <a:gd name="T22" fmla="*/ 309 w 1440"/>
              <a:gd name="T23" fmla="*/ 260 h 267"/>
              <a:gd name="T24" fmla="*/ 1053 w 1440"/>
              <a:gd name="T25" fmla="*/ 31 h 267"/>
              <a:gd name="T26" fmla="*/ 1075 w 1440"/>
              <a:gd name="T27" fmla="*/ 44 h 267"/>
              <a:gd name="T28" fmla="*/ 1091 w 1440"/>
              <a:gd name="T29" fmla="*/ 22 h 267"/>
              <a:gd name="T30" fmla="*/ 1107 w 1440"/>
              <a:gd name="T31" fmla="*/ 27 h 267"/>
              <a:gd name="T32" fmla="*/ 1125 w 1440"/>
              <a:gd name="T33" fmla="*/ 55 h 267"/>
              <a:gd name="T34" fmla="*/ 1159 w 1440"/>
              <a:gd name="T35" fmla="*/ 53 h 267"/>
              <a:gd name="T36" fmla="*/ 1160 w 1440"/>
              <a:gd name="T37" fmla="*/ 57 h 267"/>
              <a:gd name="T38" fmla="*/ 1177 w 1440"/>
              <a:gd name="T39" fmla="*/ 23 h 267"/>
              <a:gd name="T40" fmla="*/ 1207 w 1440"/>
              <a:gd name="T41" fmla="*/ 58 h 267"/>
              <a:gd name="T42" fmla="*/ 1245 w 1440"/>
              <a:gd name="T43" fmla="*/ 27 h 267"/>
              <a:gd name="T44" fmla="*/ 1225 w 1440"/>
              <a:gd name="T45" fmla="*/ 43 h 267"/>
              <a:gd name="T46" fmla="*/ 1271 w 1440"/>
              <a:gd name="T47" fmla="*/ 19 h 267"/>
              <a:gd name="T48" fmla="*/ 1259 w 1440"/>
              <a:gd name="T49" fmla="*/ 32 h 267"/>
              <a:gd name="T50" fmla="*/ 1290 w 1440"/>
              <a:gd name="T51" fmla="*/ 54 h 267"/>
              <a:gd name="T52" fmla="*/ 1310 w 1440"/>
              <a:gd name="T53" fmla="*/ 25 h 267"/>
              <a:gd name="T54" fmla="*/ 1059 w 1440"/>
              <a:gd name="T55" fmla="*/ 110 h 267"/>
              <a:gd name="T56" fmla="*/ 1099 w 1440"/>
              <a:gd name="T57" fmla="*/ 134 h 267"/>
              <a:gd name="T58" fmla="*/ 1120 w 1440"/>
              <a:gd name="T59" fmla="*/ 156 h 267"/>
              <a:gd name="T60" fmla="*/ 1141 w 1440"/>
              <a:gd name="T61" fmla="*/ 123 h 267"/>
              <a:gd name="T62" fmla="*/ 1148 w 1440"/>
              <a:gd name="T63" fmla="*/ 175 h 267"/>
              <a:gd name="T64" fmla="*/ 1184 w 1440"/>
              <a:gd name="T65" fmla="*/ 119 h 267"/>
              <a:gd name="T66" fmla="*/ 1181 w 1440"/>
              <a:gd name="T67" fmla="*/ 153 h 267"/>
              <a:gd name="T68" fmla="*/ 1201 w 1440"/>
              <a:gd name="T69" fmla="*/ 125 h 267"/>
              <a:gd name="T70" fmla="*/ 1230 w 1440"/>
              <a:gd name="T71" fmla="*/ 157 h 267"/>
              <a:gd name="T72" fmla="*/ 1260 w 1440"/>
              <a:gd name="T73" fmla="*/ 154 h 267"/>
              <a:gd name="T74" fmla="*/ 1261 w 1440"/>
              <a:gd name="T75" fmla="*/ 158 h 267"/>
              <a:gd name="T76" fmla="*/ 1284 w 1440"/>
              <a:gd name="T77" fmla="*/ 152 h 267"/>
              <a:gd name="T78" fmla="*/ 1294 w 1440"/>
              <a:gd name="T79" fmla="*/ 123 h 267"/>
              <a:gd name="T80" fmla="*/ 1317 w 1440"/>
              <a:gd name="T81" fmla="*/ 125 h 267"/>
              <a:gd name="T82" fmla="*/ 1342 w 1440"/>
              <a:gd name="T83" fmla="*/ 121 h 267"/>
              <a:gd name="T84" fmla="*/ 1351 w 1440"/>
              <a:gd name="T85" fmla="*/ 112 h 267"/>
              <a:gd name="T86" fmla="*/ 1364 w 1440"/>
              <a:gd name="T87" fmla="*/ 159 h 267"/>
              <a:gd name="T88" fmla="*/ 1399 w 1440"/>
              <a:gd name="T89" fmla="*/ 156 h 267"/>
              <a:gd name="T90" fmla="*/ 1432 w 1440"/>
              <a:gd name="T91" fmla="*/ 120 h 267"/>
              <a:gd name="T92" fmla="*/ 1410 w 1440"/>
              <a:gd name="T93" fmla="*/ 176 h 267"/>
              <a:gd name="T94" fmla="*/ 1076 w 1440"/>
              <a:gd name="T95" fmla="*/ 242 h 267"/>
              <a:gd name="T96" fmla="*/ 1062 w 1440"/>
              <a:gd name="T97" fmla="*/ 225 h 267"/>
              <a:gd name="T98" fmla="*/ 1091 w 1440"/>
              <a:gd name="T99" fmla="*/ 208 h 267"/>
              <a:gd name="T100" fmla="*/ 1112 w 1440"/>
              <a:gd name="T101" fmla="*/ 233 h 267"/>
              <a:gd name="T102" fmla="*/ 1128 w 1440"/>
              <a:gd name="T103" fmla="*/ 224 h 267"/>
              <a:gd name="T104" fmla="*/ 1168 w 1440"/>
              <a:gd name="T105" fmla="*/ 255 h 267"/>
              <a:gd name="T106" fmla="*/ 1154 w 1440"/>
              <a:gd name="T107" fmla="*/ 236 h 267"/>
              <a:gd name="T108" fmla="*/ 1203 w 1440"/>
              <a:gd name="T109" fmla="*/ 256 h 267"/>
              <a:gd name="T110" fmla="*/ 1200 w 1440"/>
              <a:gd name="T111" fmla="*/ 213 h 267"/>
              <a:gd name="T112" fmla="*/ 1227 w 1440"/>
              <a:gd name="T113" fmla="*/ 256 h 267"/>
              <a:gd name="T114" fmla="*/ 1249 w 1440"/>
              <a:gd name="T115" fmla="*/ 260 h 267"/>
              <a:gd name="T116" fmla="*/ 1255 w 1440"/>
              <a:gd name="T117" fmla="*/ 205 h 267"/>
              <a:gd name="T118" fmla="*/ 1297 w 1440"/>
              <a:gd name="T119" fmla="*/ 226 h 267"/>
              <a:gd name="T120" fmla="*/ 1303 w 1440"/>
              <a:gd name="T121" fmla="*/ 243 h 267"/>
              <a:gd name="T122" fmla="*/ 1344 w 1440"/>
              <a:gd name="T123" fmla="*/ 229 h 267"/>
              <a:gd name="T124" fmla="*/ 1328 w 1440"/>
              <a:gd name="T125" fmla="*/ 239 h 2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440" h="267">
                <a:moveTo>
                  <a:pt x="17" y="110"/>
                </a:moveTo>
                <a:cubicBezTo>
                  <a:pt x="3" y="110"/>
                  <a:pt x="3" y="110"/>
                  <a:pt x="3" y="110"/>
                </a:cubicBezTo>
                <a:cubicBezTo>
                  <a:pt x="3" y="1"/>
                  <a:pt x="3" y="1"/>
                  <a:pt x="3" y="1"/>
                </a:cubicBezTo>
                <a:cubicBezTo>
                  <a:pt x="81" y="83"/>
                  <a:pt x="81" y="83"/>
                  <a:pt x="81" y="83"/>
                </a:cubicBezTo>
                <a:cubicBezTo>
                  <a:pt x="81" y="7"/>
                  <a:pt x="81" y="7"/>
                  <a:pt x="81" y="7"/>
                </a:cubicBezTo>
                <a:cubicBezTo>
                  <a:pt x="95" y="7"/>
                  <a:pt x="95" y="7"/>
                  <a:pt x="95" y="7"/>
                </a:cubicBezTo>
                <a:cubicBezTo>
                  <a:pt x="95" y="117"/>
                  <a:pt x="95" y="117"/>
                  <a:pt x="95" y="117"/>
                </a:cubicBezTo>
                <a:cubicBezTo>
                  <a:pt x="17" y="35"/>
                  <a:pt x="17" y="35"/>
                  <a:pt x="17" y="35"/>
                </a:cubicBezTo>
                <a:lnTo>
                  <a:pt x="17" y="110"/>
                </a:lnTo>
                <a:close/>
                <a:moveTo>
                  <a:pt x="130" y="110"/>
                </a:moveTo>
                <a:cubicBezTo>
                  <a:pt x="145" y="110"/>
                  <a:pt x="145" y="110"/>
                  <a:pt x="145" y="110"/>
                </a:cubicBezTo>
                <a:cubicBezTo>
                  <a:pt x="178" y="33"/>
                  <a:pt x="178" y="33"/>
                  <a:pt x="178" y="33"/>
                </a:cubicBezTo>
                <a:cubicBezTo>
                  <a:pt x="210" y="109"/>
                  <a:pt x="210" y="109"/>
                  <a:pt x="210" y="109"/>
                </a:cubicBezTo>
                <a:cubicBezTo>
                  <a:pt x="210" y="110"/>
                  <a:pt x="210" y="110"/>
                  <a:pt x="210" y="110"/>
                </a:cubicBezTo>
                <a:cubicBezTo>
                  <a:pt x="225" y="110"/>
                  <a:pt x="225" y="110"/>
                  <a:pt x="225" y="110"/>
                </a:cubicBezTo>
                <a:cubicBezTo>
                  <a:pt x="178" y="0"/>
                  <a:pt x="178" y="0"/>
                  <a:pt x="178" y="0"/>
                </a:cubicBezTo>
                <a:lnTo>
                  <a:pt x="130" y="110"/>
                </a:lnTo>
                <a:close/>
                <a:moveTo>
                  <a:pt x="700" y="110"/>
                </a:moveTo>
                <a:cubicBezTo>
                  <a:pt x="715" y="110"/>
                  <a:pt x="715" y="110"/>
                  <a:pt x="715" y="110"/>
                </a:cubicBezTo>
                <a:cubicBezTo>
                  <a:pt x="748" y="33"/>
                  <a:pt x="748" y="33"/>
                  <a:pt x="748" y="33"/>
                </a:cubicBezTo>
                <a:cubicBezTo>
                  <a:pt x="780" y="109"/>
                  <a:pt x="780" y="109"/>
                  <a:pt x="780" y="109"/>
                </a:cubicBezTo>
                <a:cubicBezTo>
                  <a:pt x="780" y="110"/>
                  <a:pt x="780" y="110"/>
                  <a:pt x="780" y="110"/>
                </a:cubicBezTo>
                <a:cubicBezTo>
                  <a:pt x="795" y="110"/>
                  <a:pt x="795" y="110"/>
                  <a:pt x="795" y="110"/>
                </a:cubicBezTo>
                <a:cubicBezTo>
                  <a:pt x="748" y="0"/>
                  <a:pt x="748" y="0"/>
                  <a:pt x="748" y="0"/>
                </a:cubicBezTo>
                <a:lnTo>
                  <a:pt x="700" y="110"/>
                </a:lnTo>
                <a:close/>
                <a:moveTo>
                  <a:pt x="273" y="110"/>
                </a:moveTo>
                <a:cubicBezTo>
                  <a:pt x="286" y="110"/>
                  <a:pt x="286" y="110"/>
                  <a:pt x="286" y="110"/>
                </a:cubicBezTo>
                <a:cubicBezTo>
                  <a:pt x="286" y="20"/>
                  <a:pt x="286" y="20"/>
                  <a:pt x="286" y="20"/>
                </a:cubicBezTo>
                <a:cubicBezTo>
                  <a:pt x="317" y="20"/>
                  <a:pt x="317" y="20"/>
                  <a:pt x="317" y="20"/>
                </a:cubicBezTo>
                <a:cubicBezTo>
                  <a:pt x="317" y="7"/>
                  <a:pt x="317" y="7"/>
                  <a:pt x="317" y="7"/>
                </a:cubicBezTo>
                <a:cubicBezTo>
                  <a:pt x="242" y="7"/>
                  <a:pt x="242" y="7"/>
                  <a:pt x="242" y="7"/>
                </a:cubicBezTo>
                <a:cubicBezTo>
                  <a:pt x="242" y="20"/>
                  <a:pt x="242" y="20"/>
                  <a:pt x="242" y="20"/>
                </a:cubicBezTo>
                <a:cubicBezTo>
                  <a:pt x="273" y="20"/>
                  <a:pt x="273" y="20"/>
                  <a:pt x="273" y="20"/>
                </a:cubicBezTo>
                <a:lnTo>
                  <a:pt x="273" y="110"/>
                </a:lnTo>
                <a:close/>
                <a:moveTo>
                  <a:pt x="374" y="7"/>
                </a:moveTo>
                <a:cubicBezTo>
                  <a:pt x="360" y="7"/>
                  <a:pt x="360" y="7"/>
                  <a:pt x="360" y="7"/>
                </a:cubicBezTo>
                <a:cubicBezTo>
                  <a:pt x="360" y="110"/>
                  <a:pt x="360" y="110"/>
                  <a:pt x="360" y="110"/>
                </a:cubicBezTo>
                <a:cubicBezTo>
                  <a:pt x="374" y="110"/>
                  <a:pt x="374" y="110"/>
                  <a:pt x="374" y="110"/>
                </a:cubicBezTo>
                <a:lnTo>
                  <a:pt x="374" y="7"/>
                </a:lnTo>
                <a:close/>
                <a:moveTo>
                  <a:pt x="475" y="112"/>
                </a:moveTo>
                <a:cubicBezTo>
                  <a:pt x="445" y="112"/>
                  <a:pt x="421" y="88"/>
                  <a:pt x="421" y="59"/>
                </a:cubicBezTo>
                <a:cubicBezTo>
                  <a:pt x="421" y="29"/>
                  <a:pt x="445" y="5"/>
                  <a:pt x="475" y="5"/>
                </a:cubicBezTo>
                <a:cubicBezTo>
                  <a:pt x="505" y="5"/>
                  <a:pt x="528" y="29"/>
                  <a:pt x="528" y="59"/>
                </a:cubicBezTo>
                <a:cubicBezTo>
                  <a:pt x="528" y="88"/>
                  <a:pt x="505" y="112"/>
                  <a:pt x="475" y="112"/>
                </a:cubicBezTo>
                <a:close/>
                <a:moveTo>
                  <a:pt x="475" y="19"/>
                </a:moveTo>
                <a:cubicBezTo>
                  <a:pt x="453" y="19"/>
                  <a:pt x="435" y="37"/>
                  <a:pt x="435" y="59"/>
                </a:cubicBezTo>
                <a:cubicBezTo>
                  <a:pt x="435" y="81"/>
                  <a:pt x="453" y="99"/>
                  <a:pt x="475" y="99"/>
                </a:cubicBezTo>
                <a:cubicBezTo>
                  <a:pt x="497" y="99"/>
                  <a:pt x="514" y="81"/>
                  <a:pt x="514" y="59"/>
                </a:cubicBezTo>
                <a:cubicBezTo>
                  <a:pt x="514" y="37"/>
                  <a:pt x="497" y="19"/>
                  <a:pt x="475" y="19"/>
                </a:cubicBezTo>
                <a:close/>
                <a:moveTo>
                  <a:pt x="586" y="35"/>
                </a:moveTo>
                <a:cubicBezTo>
                  <a:pt x="664" y="117"/>
                  <a:pt x="664" y="117"/>
                  <a:pt x="664" y="117"/>
                </a:cubicBezTo>
                <a:cubicBezTo>
                  <a:pt x="664" y="7"/>
                  <a:pt x="664" y="7"/>
                  <a:pt x="664" y="7"/>
                </a:cubicBezTo>
                <a:cubicBezTo>
                  <a:pt x="650" y="7"/>
                  <a:pt x="650" y="7"/>
                  <a:pt x="650" y="7"/>
                </a:cubicBezTo>
                <a:cubicBezTo>
                  <a:pt x="650" y="83"/>
                  <a:pt x="650" y="83"/>
                  <a:pt x="650" y="83"/>
                </a:cubicBezTo>
                <a:cubicBezTo>
                  <a:pt x="572" y="1"/>
                  <a:pt x="572" y="1"/>
                  <a:pt x="572" y="1"/>
                </a:cubicBezTo>
                <a:cubicBezTo>
                  <a:pt x="572" y="110"/>
                  <a:pt x="572" y="110"/>
                  <a:pt x="572" y="110"/>
                </a:cubicBezTo>
                <a:cubicBezTo>
                  <a:pt x="586" y="110"/>
                  <a:pt x="586" y="110"/>
                  <a:pt x="586" y="110"/>
                </a:cubicBezTo>
                <a:lnTo>
                  <a:pt x="586" y="35"/>
                </a:lnTo>
                <a:close/>
                <a:moveTo>
                  <a:pt x="843" y="7"/>
                </a:moveTo>
                <a:cubicBezTo>
                  <a:pt x="830" y="7"/>
                  <a:pt x="830" y="7"/>
                  <a:pt x="830" y="7"/>
                </a:cubicBezTo>
                <a:cubicBezTo>
                  <a:pt x="830" y="110"/>
                  <a:pt x="830" y="110"/>
                  <a:pt x="830" y="110"/>
                </a:cubicBezTo>
                <a:cubicBezTo>
                  <a:pt x="885" y="110"/>
                  <a:pt x="885" y="110"/>
                  <a:pt x="885" y="110"/>
                </a:cubicBezTo>
                <a:cubicBezTo>
                  <a:pt x="885" y="97"/>
                  <a:pt x="885" y="97"/>
                  <a:pt x="885" y="97"/>
                </a:cubicBezTo>
                <a:cubicBezTo>
                  <a:pt x="843" y="97"/>
                  <a:pt x="843" y="97"/>
                  <a:pt x="843" y="97"/>
                </a:cubicBezTo>
                <a:lnTo>
                  <a:pt x="843" y="7"/>
                </a:lnTo>
                <a:close/>
                <a:moveTo>
                  <a:pt x="169" y="156"/>
                </a:moveTo>
                <a:cubicBezTo>
                  <a:pt x="139" y="156"/>
                  <a:pt x="116" y="179"/>
                  <a:pt x="116" y="209"/>
                </a:cubicBezTo>
                <a:cubicBezTo>
                  <a:pt x="116" y="240"/>
                  <a:pt x="139" y="262"/>
                  <a:pt x="169" y="262"/>
                </a:cubicBezTo>
                <a:cubicBezTo>
                  <a:pt x="175" y="262"/>
                  <a:pt x="188" y="261"/>
                  <a:pt x="200" y="252"/>
                </a:cubicBezTo>
                <a:cubicBezTo>
                  <a:pt x="200" y="252"/>
                  <a:pt x="200" y="252"/>
                  <a:pt x="200" y="252"/>
                </a:cubicBezTo>
                <a:cubicBezTo>
                  <a:pt x="200" y="234"/>
                  <a:pt x="200" y="234"/>
                  <a:pt x="200" y="234"/>
                </a:cubicBezTo>
                <a:cubicBezTo>
                  <a:pt x="198" y="236"/>
                  <a:pt x="198" y="236"/>
                  <a:pt x="198" y="236"/>
                </a:cubicBezTo>
                <a:cubicBezTo>
                  <a:pt x="196" y="239"/>
                  <a:pt x="192" y="242"/>
                  <a:pt x="187" y="245"/>
                </a:cubicBezTo>
                <a:cubicBezTo>
                  <a:pt x="181" y="247"/>
                  <a:pt x="175" y="249"/>
                  <a:pt x="169" y="249"/>
                </a:cubicBezTo>
                <a:cubicBezTo>
                  <a:pt x="142" y="249"/>
                  <a:pt x="130" y="226"/>
                  <a:pt x="130" y="210"/>
                </a:cubicBezTo>
                <a:cubicBezTo>
                  <a:pt x="130" y="187"/>
                  <a:pt x="147" y="169"/>
                  <a:pt x="169" y="169"/>
                </a:cubicBezTo>
                <a:cubicBezTo>
                  <a:pt x="174" y="169"/>
                  <a:pt x="180" y="170"/>
                  <a:pt x="185" y="173"/>
                </a:cubicBezTo>
                <a:cubicBezTo>
                  <a:pt x="190" y="175"/>
                  <a:pt x="194" y="178"/>
                  <a:pt x="198" y="182"/>
                </a:cubicBezTo>
                <a:cubicBezTo>
                  <a:pt x="200" y="184"/>
                  <a:pt x="200" y="184"/>
                  <a:pt x="200" y="184"/>
                </a:cubicBezTo>
                <a:cubicBezTo>
                  <a:pt x="200" y="166"/>
                  <a:pt x="200" y="166"/>
                  <a:pt x="200" y="166"/>
                </a:cubicBezTo>
                <a:cubicBezTo>
                  <a:pt x="200" y="166"/>
                  <a:pt x="200" y="166"/>
                  <a:pt x="200" y="166"/>
                </a:cubicBezTo>
                <a:cubicBezTo>
                  <a:pt x="191" y="159"/>
                  <a:pt x="181" y="156"/>
                  <a:pt x="169" y="156"/>
                </a:cubicBezTo>
                <a:close/>
                <a:moveTo>
                  <a:pt x="437" y="209"/>
                </a:moveTo>
                <a:cubicBezTo>
                  <a:pt x="437" y="225"/>
                  <a:pt x="431" y="238"/>
                  <a:pt x="419" y="249"/>
                </a:cubicBezTo>
                <a:cubicBezTo>
                  <a:pt x="409" y="257"/>
                  <a:pt x="399" y="261"/>
                  <a:pt x="382" y="261"/>
                </a:cubicBezTo>
                <a:cubicBezTo>
                  <a:pt x="360" y="261"/>
                  <a:pt x="360" y="261"/>
                  <a:pt x="360" y="261"/>
                </a:cubicBezTo>
                <a:cubicBezTo>
                  <a:pt x="360" y="157"/>
                  <a:pt x="360" y="157"/>
                  <a:pt x="360" y="157"/>
                </a:cubicBezTo>
                <a:cubicBezTo>
                  <a:pt x="382" y="157"/>
                  <a:pt x="382" y="157"/>
                  <a:pt x="382" y="157"/>
                </a:cubicBezTo>
                <a:cubicBezTo>
                  <a:pt x="393" y="157"/>
                  <a:pt x="407" y="159"/>
                  <a:pt x="420" y="170"/>
                </a:cubicBezTo>
                <a:cubicBezTo>
                  <a:pt x="426" y="175"/>
                  <a:pt x="437" y="187"/>
                  <a:pt x="437" y="209"/>
                </a:cubicBezTo>
                <a:close/>
                <a:moveTo>
                  <a:pt x="423" y="209"/>
                </a:moveTo>
                <a:cubicBezTo>
                  <a:pt x="423" y="186"/>
                  <a:pt x="407" y="171"/>
                  <a:pt x="382" y="171"/>
                </a:cubicBezTo>
                <a:cubicBezTo>
                  <a:pt x="374" y="171"/>
                  <a:pt x="374" y="171"/>
                  <a:pt x="374" y="171"/>
                </a:cubicBezTo>
                <a:cubicBezTo>
                  <a:pt x="374" y="247"/>
                  <a:pt x="374" y="247"/>
                  <a:pt x="374" y="247"/>
                </a:cubicBezTo>
                <a:cubicBezTo>
                  <a:pt x="382" y="247"/>
                  <a:pt x="382" y="247"/>
                  <a:pt x="382" y="247"/>
                </a:cubicBezTo>
                <a:cubicBezTo>
                  <a:pt x="390" y="247"/>
                  <a:pt x="401" y="246"/>
                  <a:pt x="410" y="239"/>
                </a:cubicBezTo>
                <a:cubicBezTo>
                  <a:pt x="416" y="234"/>
                  <a:pt x="423" y="224"/>
                  <a:pt x="423" y="209"/>
                </a:cubicBezTo>
                <a:close/>
                <a:moveTo>
                  <a:pt x="479" y="261"/>
                </a:moveTo>
                <a:cubicBezTo>
                  <a:pt x="541" y="261"/>
                  <a:pt x="541" y="261"/>
                  <a:pt x="541" y="261"/>
                </a:cubicBezTo>
                <a:cubicBezTo>
                  <a:pt x="541" y="247"/>
                  <a:pt x="541" y="247"/>
                  <a:pt x="541" y="247"/>
                </a:cubicBezTo>
                <a:cubicBezTo>
                  <a:pt x="493" y="247"/>
                  <a:pt x="493" y="247"/>
                  <a:pt x="493" y="247"/>
                </a:cubicBezTo>
                <a:cubicBezTo>
                  <a:pt x="493" y="211"/>
                  <a:pt x="493" y="211"/>
                  <a:pt x="493" y="211"/>
                </a:cubicBezTo>
                <a:cubicBezTo>
                  <a:pt x="535" y="211"/>
                  <a:pt x="535" y="211"/>
                  <a:pt x="535" y="211"/>
                </a:cubicBezTo>
                <a:cubicBezTo>
                  <a:pt x="535" y="198"/>
                  <a:pt x="535" y="198"/>
                  <a:pt x="535" y="198"/>
                </a:cubicBezTo>
                <a:cubicBezTo>
                  <a:pt x="493" y="198"/>
                  <a:pt x="493" y="198"/>
                  <a:pt x="493" y="198"/>
                </a:cubicBezTo>
                <a:cubicBezTo>
                  <a:pt x="493" y="171"/>
                  <a:pt x="493" y="171"/>
                  <a:pt x="493" y="171"/>
                </a:cubicBezTo>
                <a:cubicBezTo>
                  <a:pt x="541" y="171"/>
                  <a:pt x="541" y="171"/>
                  <a:pt x="541" y="171"/>
                </a:cubicBezTo>
                <a:cubicBezTo>
                  <a:pt x="541" y="157"/>
                  <a:pt x="541" y="157"/>
                  <a:pt x="541" y="157"/>
                </a:cubicBezTo>
                <a:cubicBezTo>
                  <a:pt x="479" y="157"/>
                  <a:pt x="479" y="157"/>
                  <a:pt x="479" y="157"/>
                </a:cubicBezTo>
                <a:lnTo>
                  <a:pt x="479" y="261"/>
                </a:lnTo>
                <a:close/>
                <a:moveTo>
                  <a:pt x="805" y="261"/>
                </a:moveTo>
                <a:cubicBezTo>
                  <a:pt x="866" y="261"/>
                  <a:pt x="866" y="261"/>
                  <a:pt x="866" y="261"/>
                </a:cubicBezTo>
                <a:cubicBezTo>
                  <a:pt x="866" y="247"/>
                  <a:pt x="866" y="247"/>
                  <a:pt x="866" y="247"/>
                </a:cubicBezTo>
                <a:cubicBezTo>
                  <a:pt x="819" y="247"/>
                  <a:pt x="819" y="247"/>
                  <a:pt x="819" y="247"/>
                </a:cubicBezTo>
                <a:cubicBezTo>
                  <a:pt x="819" y="211"/>
                  <a:pt x="819" y="211"/>
                  <a:pt x="819" y="211"/>
                </a:cubicBezTo>
                <a:cubicBezTo>
                  <a:pt x="860" y="211"/>
                  <a:pt x="860" y="211"/>
                  <a:pt x="860" y="211"/>
                </a:cubicBezTo>
                <a:cubicBezTo>
                  <a:pt x="860" y="198"/>
                  <a:pt x="860" y="198"/>
                  <a:pt x="860" y="198"/>
                </a:cubicBezTo>
                <a:cubicBezTo>
                  <a:pt x="819" y="198"/>
                  <a:pt x="819" y="198"/>
                  <a:pt x="819" y="198"/>
                </a:cubicBezTo>
                <a:cubicBezTo>
                  <a:pt x="819" y="171"/>
                  <a:pt x="819" y="171"/>
                  <a:pt x="819" y="171"/>
                </a:cubicBezTo>
                <a:cubicBezTo>
                  <a:pt x="866" y="171"/>
                  <a:pt x="866" y="171"/>
                  <a:pt x="866" y="171"/>
                </a:cubicBezTo>
                <a:cubicBezTo>
                  <a:pt x="866" y="157"/>
                  <a:pt x="866" y="157"/>
                  <a:pt x="866" y="157"/>
                </a:cubicBezTo>
                <a:cubicBezTo>
                  <a:pt x="805" y="157"/>
                  <a:pt x="805" y="157"/>
                  <a:pt x="805" y="157"/>
                </a:cubicBezTo>
                <a:lnTo>
                  <a:pt x="805" y="261"/>
                </a:lnTo>
                <a:close/>
                <a:moveTo>
                  <a:pt x="634" y="235"/>
                </a:moveTo>
                <a:cubicBezTo>
                  <a:pt x="595" y="149"/>
                  <a:pt x="595" y="149"/>
                  <a:pt x="595" y="149"/>
                </a:cubicBezTo>
                <a:cubicBezTo>
                  <a:pt x="578" y="261"/>
                  <a:pt x="578" y="261"/>
                  <a:pt x="578" y="261"/>
                </a:cubicBezTo>
                <a:cubicBezTo>
                  <a:pt x="592" y="261"/>
                  <a:pt x="592" y="261"/>
                  <a:pt x="592" y="261"/>
                </a:cubicBezTo>
                <a:cubicBezTo>
                  <a:pt x="601" y="194"/>
                  <a:pt x="601" y="194"/>
                  <a:pt x="601" y="194"/>
                </a:cubicBezTo>
                <a:cubicBezTo>
                  <a:pt x="634" y="267"/>
                  <a:pt x="634" y="267"/>
                  <a:pt x="634" y="267"/>
                </a:cubicBezTo>
                <a:cubicBezTo>
                  <a:pt x="668" y="194"/>
                  <a:pt x="668" y="194"/>
                  <a:pt x="668" y="194"/>
                </a:cubicBezTo>
                <a:cubicBezTo>
                  <a:pt x="677" y="261"/>
                  <a:pt x="677" y="261"/>
                  <a:pt x="677" y="261"/>
                </a:cubicBezTo>
                <a:cubicBezTo>
                  <a:pt x="691" y="261"/>
                  <a:pt x="691" y="261"/>
                  <a:pt x="691" y="261"/>
                </a:cubicBezTo>
                <a:cubicBezTo>
                  <a:pt x="674" y="148"/>
                  <a:pt x="674" y="148"/>
                  <a:pt x="674" y="148"/>
                </a:cubicBezTo>
                <a:lnTo>
                  <a:pt x="634" y="235"/>
                </a:lnTo>
                <a:close/>
                <a:moveTo>
                  <a:pt x="737" y="261"/>
                </a:moveTo>
                <a:cubicBezTo>
                  <a:pt x="751" y="261"/>
                  <a:pt x="751" y="261"/>
                  <a:pt x="751" y="261"/>
                </a:cubicBezTo>
                <a:cubicBezTo>
                  <a:pt x="751" y="157"/>
                  <a:pt x="751" y="157"/>
                  <a:pt x="751" y="157"/>
                </a:cubicBezTo>
                <a:cubicBezTo>
                  <a:pt x="737" y="157"/>
                  <a:pt x="737" y="157"/>
                  <a:pt x="737" y="157"/>
                </a:cubicBezTo>
                <a:lnTo>
                  <a:pt x="737" y="261"/>
                </a:lnTo>
                <a:close/>
                <a:moveTo>
                  <a:pt x="955" y="211"/>
                </a:moveTo>
                <a:cubicBezTo>
                  <a:pt x="950" y="207"/>
                  <a:pt x="945" y="204"/>
                  <a:pt x="939" y="201"/>
                </a:cubicBezTo>
                <a:cubicBezTo>
                  <a:pt x="929" y="197"/>
                  <a:pt x="929" y="197"/>
                  <a:pt x="929" y="197"/>
                </a:cubicBezTo>
                <a:cubicBezTo>
                  <a:pt x="925" y="195"/>
                  <a:pt x="922" y="194"/>
                  <a:pt x="919" y="191"/>
                </a:cubicBezTo>
                <a:cubicBezTo>
                  <a:pt x="916" y="189"/>
                  <a:pt x="916" y="187"/>
                  <a:pt x="916" y="183"/>
                </a:cubicBezTo>
                <a:cubicBezTo>
                  <a:pt x="916" y="175"/>
                  <a:pt x="922" y="169"/>
                  <a:pt x="931" y="169"/>
                </a:cubicBezTo>
                <a:cubicBezTo>
                  <a:pt x="936" y="169"/>
                  <a:pt x="940" y="171"/>
                  <a:pt x="942" y="172"/>
                </a:cubicBezTo>
                <a:cubicBezTo>
                  <a:pt x="944" y="174"/>
                  <a:pt x="946" y="177"/>
                  <a:pt x="947" y="179"/>
                </a:cubicBezTo>
                <a:cubicBezTo>
                  <a:pt x="948" y="181"/>
                  <a:pt x="948" y="181"/>
                  <a:pt x="948" y="181"/>
                </a:cubicBezTo>
                <a:cubicBezTo>
                  <a:pt x="959" y="173"/>
                  <a:pt x="959" y="173"/>
                  <a:pt x="959" y="173"/>
                </a:cubicBezTo>
                <a:cubicBezTo>
                  <a:pt x="958" y="172"/>
                  <a:pt x="958" y="172"/>
                  <a:pt x="958" y="172"/>
                </a:cubicBezTo>
                <a:cubicBezTo>
                  <a:pt x="956" y="167"/>
                  <a:pt x="952" y="163"/>
                  <a:pt x="948" y="161"/>
                </a:cubicBezTo>
                <a:cubicBezTo>
                  <a:pt x="943" y="157"/>
                  <a:pt x="938" y="156"/>
                  <a:pt x="931" y="156"/>
                </a:cubicBezTo>
                <a:cubicBezTo>
                  <a:pt x="914" y="156"/>
                  <a:pt x="902" y="167"/>
                  <a:pt x="902" y="183"/>
                </a:cubicBezTo>
                <a:cubicBezTo>
                  <a:pt x="902" y="190"/>
                  <a:pt x="904" y="195"/>
                  <a:pt x="909" y="200"/>
                </a:cubicBezTo>
                <a:cubicBezTo>
                  <a:pt x="913" y="205"/>
                  <a:pt x="918" y="207"/>
                  <a:pt x="922" y="209"/>
                </a:cubicBezTo>
                <a:cubicBezTo>
                  <a:pt x="932" y="213"/>
                  <a:pt x="932" y="213"/>
                  <a:pt x="932" y="213"/>
                </a:cubicBezTo>
                <a:cubicBezTo>
                  <a:pt x="937" y="215"/>
                  <a:pt x="941" y="217"/>
                  <a:pt x="944" y="220"/>
                </a:cubicBezTo>
                <a:cubicBezTo>
                  <a:pt x="947" y="223"/>
                  <a:pt x="948" y="226"/>
                  <a:pt x="948" y="231"/>
                </a:cubicBezTo>
                <a:cubicBezTo>
                  <a:pt x="948" y="240"/>
                  <a:pt x="942" y="249"/>
                  <a:pt x="929" y="249"/>
                </a:cubicBezTo>
                <a:cubicBezTo>
                  <a:pt x="924" y="249"/>
                  <a:pt x="919" y="247"/>
                  <a:pt x="916" y="244"/>
                </a:cubicBezTo>
                <a:cubicBezTo>
                  <a:pt x="913" y="241"/>
                  <a:pt x="911" y="236"/>
                  <a:pt x="910" y="232"/>
                </a:cubicBezTo>
                <a:cubicBezTo>
                  <a:pt x="910" y="230"/>
                  <a:pt x="910" y="230"/>
                  <a:pt x="910" y="230"/>
                </a:cubicBezTo>
                <a:cubicBezTo>
                  <a:pt x="896" y="234"/>
                  <a:pt x="896" y="234"/>
                  <a:pt x="896" y="234"/>
                </a:cubicBezTo>
                <a:cubicBezTo>
                  <a:pt x="897" y="235"/>
                  <a:pt x="897" y="235"/>
                  <a:pt x="897" y="235"/>
                </a:cubicBezTo>
                <a:cubicBezTo>
                  <a:pt x="898" y="243"/>
                  <a:pt x="902" y="249"/>
                  <a:pt x="906" y="254"/>
                </a:cubicBezTo>
                <a:cubicBezTo>
                  <a:pt x="912" y="260"/>
                  <a:pt x="920" y="262"/>
                  <a:pt x="929" y="262"/>
                </a:cubicBezTo>
                <a:cubicBezTo>
                  <a:pt x="948" y="262"/>
                  <a:pt x="962" y="249"/>
                  <a:pt x="962" y="230"/>
                </a:cubicBezTo>
                <a:cubicBezTo>
                  <a:pt x="962" y="222"/>
                  <a:pt x="960" y="216"/>
                  <a:pt x="955" y="211"/>
                </a:cubicBezTo>
                <a:close/>
                <a:moveTo>
                  <a:pt x="0" y="261"/>
                </a:moveTo>
                <a:cubicBezTo>
                  <a:pt x="15" y="261"/>
                  <a:pt x="15" y="261"/>
                  <a:pt x="15" y="261"/>
                </a:cubicBezTo>
                <a:cubicBezTo>
                  <a:pt x="48" y="184"/>
                  <a:pt x="48" y="184"/>
                  <a:pt x="48" y="184"/>
                </a:cubicBezTo>
                <a:cubicBezTo>
                  <a:pt x="79" y="260"/>
                  <a:pt x="79" y="260"/>
                  <a:pt x="79" y="260"/>
                </a:cubicBezTo>
                <a:cubicBezTo>
                  <a:pt x="80" y="261"/>
                  <a:pt x="80" y="261"/>
                  <a:pt x="80" y="261"/>
                </a:cubicBezTo>
                <a:cubicBezTo>
                  <a:pt x="95" y="261"/>
                  <a:pt x="95" y="261"/>
                  <a:pt x="95" y="261"/>
                </a:cubicBezTo>
                <a:cubicBezTo>
                  <a:pt x="48" y="151"/>
                  <a:pt x="48" y="151"/>
                  <a:pt x="48" y="151"/>
                </a:cubicBezTo>
                <a:lnTo>
                  <a:pt x="0" y="261"/>
                </a:lnTo>
                <a:close/>
                <a:moveTo>
                  <a:pt x="229" y="261"/>
                </a:moveTo>
                <a:cubicBezTo>
                  <a:pt x="244" y="261"/>
                  <a:pt x="244" y="261"/>
                  <a:pt x="244" y="261"/>
                </a:cubicBezTo>
                <a:cubicBezTo>
                  <a:pt x="277" y="184"/>
                  <a:pt x="277" y="184"/>
                  <a:pt x="277" y="184"/>
                </a:cubicBezTo>
                <a:cubicBezTo>
                  <a:pt x="309" y="260"/>
                  <a:pt x="309" y="260"/>
                  <a:pt x="309" y="260"/>
                </a:cubicBezTo>
                <a:cubicBezTo>
                  <a:pt x="309" y="261"/>
                  <a:pt x="309" y="261"/>
                  <a:pt x="309" y="261"/>
                </a:cubicBezTo>
                <a:cubicBezTo>
                  <a:pt x="324" y="261"/>
                  <a:pt x="324" y="261"/>
                  <a:pt x="324" y="261"/>
                </a:cubicBezTo>
                <a:cubicBezTo>
                  <a:pt x="277" y="151"/>
                  <a:pt x="277" y="151"/>
                  <a:pt x="277" y="151"/>
                </a:cubicBezTo>
                <a:lnTo>
                  <a:pt x="229" y="261"/>
                </a:lnTo>
                <a:close/>
                <a:moveTo>
                  <a:pt x="1071" y="11"/>
                </a:moveTo>
                <a:cubicBezTo>
                  <a:pt x="1071" y="18"/>
                  <a:pt x="1071" y="18"/>
                  <a:pt x="1071" y="18"/>
                </a:cubicBezTo>
                <a:cubicBezTo>
                  <a:pt x="1075" y="18"/>
                  <a:pt x="1075" y="18"/>
                  <a:pt x="1075" y="18"/>
                </a:cubicBezTo>
                <a:cubicBezTo>
                  <a:pt x="1077" y="9"/>
                  <a:pt x="1077" y="9"/>
                  <a:pt x="1077" y="9"/>
                </a:cubicBezTo>
                <a:cubicBezTo>
                  <a:pt x="1076" y="8"/>
                  <a:pt x="1074" y="7"/>
                  <a:pt x="1072" y="6"/>
                </a:cubicBezTo>
                <a:cubicBezTo>
                  <a:pt x="1070" y="6"/>
                  <a:pt x="1067" y="6"/>
                  <a:pt x="1064" y="6"/>
                </a:cubicBezTo>
                <a:cubicBezTo>
                  <a:pt x="1061" y="6"/>
                  <a:pt x="1058" y="6"/>
                  <a:pt x="1056" y="7"/>
                </a:cubicBezTo>
                <a:cubicBezTo>
                  <a:pt x="1053" y="9"/>
                  <a:pt x="1051" y="10"/>
                  <a:pt x="1049" y="12"/>
                </a:cubicBezTo>
                <a:cubicBezTo>
                  <a:pt x="1048" y="14"/>
                  <a:pt x="1047" y="17"/>
                  <a:pt x="1047" y="20"/>
                </a:cubicBezTo>
                <a:cubicBezTo>
                  <a:pt x="1047" y="22"/>
                  <a:pt x="1048" y="24"/>
                  <a:pt x="1049" y="26"/>
                </a:cubicBezTo>
                <a:cubicBezTo>
                  <a:pt x="1050" y="28"/>
                  <a:pt x="1051" y="30"/>
                  <a:pt x="1053" y="31"/>
                </a:cubicBezTo>
                <a:cubicBezTo>
                  <a:pt x="1055" y="32"/>
                  <a:pt x="1057" y="34"/>
                  <a:pt x="1059" y="35"/>
                </a:cubicBezTo>
                <a:cubicBezTo>
                  <a:pt x="1062" y="37"/>
                  <a:pt x="1064" y="39"/>
                  <a:pt x="1066" y="40"/>
                </a:cubicBezTo>
                <a:cubicBezTo>
                  <a:pt x="1067" y="42"/>
                  <a:pt x="1068" y="44"/>
                  <a:pt x="1068" y="47"/>
                </a:cubicBezTo>
                <a:cubicBezTo>
                  <a:pt x="1068" y="49"/>
                  <a:pt x="1067" y="52"/>
                  <a:pt x="1065" y="53"/>
                </a:cubicBezTo>
                <a:cubicBezTo>
                  <a:pt x="1062" y="55"/>
                  <a:pt x="1060" y="56"/>
                  <a:pt x="1057" y="56"/>
                </a:cubicBezTo>
                <a:cubicBezTo>
                  <a:pt x="1055" y="56"/>
                  <a:pt x="1053" y="56"/>
                  <a:pt x="1052" y="55"/>
                </a:cubicBezTo>
                <a:cubicBezTo>
                  <a:pt x="1050" y="55"/>
                  <a:pt x="1049" y="54"/>
                  <a:pt x="1048" y="54"/>
                </a:cubicBezTo>
                <a:cubicBezTo>
                  <a:pt x="1048" y="46"/>
                  <a:pt x="1048" y="46"/>
                  <a:pt x="1048" y="46"/>
                </a:cubicBezTo>
                <a:cubicBezTo>
                  <a:pt x="1044" y="46"/>
                  <a:pt x="1044" y="46"/>
                  <a:pt x="1044" y="46"/>
                </a:cubicBezTo>
                <a:cubicBezTo>
                  <a:pt x="1042" y="56"/>
                  <a:pt x="1042" y="56"/>
                  <a:pt x="1042" y="56"/>
                </a:cubicBezTo>
                <a:cubicBezTo>
                  <a:pt x="1043" y="57"/>
                  <a:pt x="1045" y="58"/>
                  <a:pt x="1048" y="58"/>
                </a:cubicBezTo>
                <a:cubicBezTo>
                  <a:pt x="1051" y="59"/>
                  <a:pt x="1054" y="59"/>
                  <a:pt x="1057" y="59"/>
                </a:cubicBezTo>
                <a:cubicBezTo>
                  <a:pt x="1060" y="59"/>
                  <a:pt x="1063" y="59"/>
                  <a:pt x="1066" y="57"/>
                </a:cubicBezTo>
                <a:cubicBezTo>
                  <a:pt x="1069" y="56"/>
                  <a:pt x="1071" y="54"/>
                  <a:pt x="1073" y="52"/>
                </a:cubicBezTo>
                <a:cubicBezTo>
                  <a:pt x="1074" y="50"/>
                  <a:pt x="1075" y="47"/>
                  <a:pt x="1075" y="44"/>
                </a:cubicBezTo>
                <a:cubicBezTo>
                  <a:pt x="1075" y="42"/>
                  <a:pt x="1074" y="40"/>
                  <a:pt x="1073" y="38"/>
                </a:cubicBezTo>
                <a:cubicBezTo>
                  <a:pt x="1072" y="36"/>
                  <a:pt x="1071" y="35"/>
                  <a:pt x="1069" y="34"/>
                </a:cubicBezTo>
                <a:cubicBezTo>
                  <a:pt x="1068" y="32"/>
                  <a:pt x="1066" y="31"/>
                  <a:pt x="1064" y="29"/>
                </a:cubicBezTo>
                <a:cubicBezTo>
                  <a:pt x="1060" y="27"/>
                  <a:pt x="1058" y="25"/>
                  <a:pt x="1056" y="24"/>
                </a:cubicBezTo>
                <a:cubicBezTo>
                  <a:pt x="1055" y="22"/>
                  <a:pt x="1054" y="20"/>
                  <a:pt x="1054" y="17"/>
                </a:cubicBezTo>
                <a:cubicBezTo>
                  <a:pt x="1054" y="15"/>
                  <a:pt x="1055" y="13"/>
                  <a:pt x="1057" y="11"/>
                </a:cubicBezTo>
                <a:cubicBezTo>
                  <a:pt x="1059" y="10"/>
                  <a:pt x="1061" y="9"/>
                  <a:pt x="1064" y="9"/>
                </a:cubicBezTo>
                <a:cubicBezTo>
                  <a:pt x="1065" y="9"/>
                  <a:pt x="1067" y="9"/>
                  <a:pt x="1068" y="10"/>
                </a:cubicBezTo>
                <a:cubicBezTo>
                  <a:pt x="1069" y="10"/>
                  <a:pt x="1070" y="10"/>
                  <a:pt x="1071" y="11"/>
                </a:cubicBezTo>
                <a:close/>
                <a:moveTo>
                  <a:pt x="1107" y="27"/>
                </a:moveTo>
                <a:cubicBezTo>
                  <a:pt x="1108" y="27"/>
                  <a:pt x="1108" y="27"/>
                  <a:pt x="1108" y="27"/>
                </a:cubicBezTo>
                <a:cubicBezTo>
                  <a:pt x="1110" y="20"/>
                  <a:pt x="1110" y="20"/>
                  <a:pt x="1110" y="20"/>
                </a:cubicBezTo>
                <a:cubicBezTo>
                  <a:pt x="1109" y="20"/>
                  <a:pt x="1108" y="19"/>
                  <a:pt x="1107" y="19"/>
                </a:cubicBezTo>
                <a:cubicBezTo>
                  <a:pt x="1105" y="19"/>
                  <a:pt x="1104" y="19"/>
                  <a:pt x="1102" y="19"/>
                </a:cubicBezTo>
                <a:cubicBezTo>
                  <a:pt x="1098" y="19"/>
                  <a:pt x="1094" y="20"/>
                  <a:pt x="1091" y="22"/>
                </a:cubicBezTo>
                <a:cubicBezTo>
                  <a:pt x="1088" y="25"/>
                  <a:pt x="1086" y="28"/>
                  <a:pt x="1084" y="32"/>
                </a:cubicBezTo>
                <a:cubicBezTo>
                  <a:pt x="1083" y="36"/>
                  <a:pt x="1082" y="40"/>
                  <a:pt x="1082" y="43"/>
                </a:cubicBezTo>
                <a:cubicBezTo>
                  <a:pt x="1082" y="48"/>
                  <a:pt x="1083" y="52"/>
                  <a:pt x="1085" y="55"/>
                </a:cubicBezTo>
                <a:cubicBezTo>
                  <a:pt x="1087" y="58"/>
                  <a:pt x="1091" y="59"/>
                  <a:pt x="1094" y="59"/>
                </a:cubicBezTo>
                <a:cubicBezTo>
                  <a:pt x="1098" y="59"/>
                  <a:pt x="1100" y="59"/>
                  <a:pt x="1102" y="57"/>
                </a:cubicBezTo>
                <a:cubicBezTo>
                  <a:pt x="1105" y="56"/>
                  <a:pt x="1106" y="54"/>
                  <a:pt x="1108" y="53"/>
                </a:cubicBezTo>
                <a:cubicBezTo>
                  <a:pt x="1106" y="50"/>
                  <a:pt x="1106" y="50"/>
                  <a:pt x="1106" y="50"/>
                </a:cubicBezTo>
                <a:cubicBezTo>
                  <a:pt x="1105" y="52"/>
                  <a:pt x="1103" y="53"/>
                  <a:pt x="1102" y="54"/>
                </a:cubicBezTo>
                <a:cubicBezTo>
                  <a:pt x="1100" y="54"/>
                  <a:pt x="1099" y="55"/>
                  <a:pt x="1097" y="55"/>
                </a:cubicBezTo>
                <a:cubicBezTo>
                  <a:pt x="1094" y="55"/>
                  <a:pt x="1092" y="54"/>
                  <a:pt x="1091" y="52"/>
                </a:cubicBezTo>
                <a:cubicBezTo>
                  <a:pt x="1090" y="50"/>
                  <a:pt x="1089" y="47"/>
                  <a:pt x="1089" y="43"/>
                </a:cubicBezTo>
                <a:cubicBezTo>
                  <a:pt x="1089" y="39"/>
                  <a:pt x="1090" y="35"/>
                  <a:pt x="1091" y="32"/>
                </a:cubicBezTo>
                <a:cubicBezTo>
                  <a:pt x="1092" y="30"/>
                  <a:pt x="1093" y="27"/>
                  <a:pt x="1095" y="26"/>
                </a:cubicBezTo>
                <a:cubicBezTo>
                  <a:pt x="1097" y="24"/>
                  <a:pt x="1099" y="23"/>
                  <a:pt x="1101" y="23"/>
                </a:cubicBezTo>
                <a:cubicBezTo>
                  <a:pt x="1102" y="23"/>
                  <a:pt x="1105" y="24"/>
                  <a:pt x="1107" y="27"/>
                </a:cubicBezTo>
                <a:close/>
                <a:moveTo>
                  <a:pt x="1124" y="52"/>
                </a:moveTo>
                <a:cubicBezTo>
                  <a:pt x="1129" y="19"/>
                  <a:pt x="1129" y="19"/>
                  <a:pt x="1129" y="19"/>
                </a:cubicBezTo>
                <a:cubicBezTo>
                  <a:pt x="1128" y="19"/>
                  <a:pt x="1128" y="19"/>
                  <a:pt x="1128" y="19"/>
                </a:cubicBezTo>
                <a:cubicBezTo>
                  <a:pt x="1118" y="20"/>
                  <a:pt x="1118" y="20"/>
                  <a:pt x="1118" y="20"/>
                </a:cubicBezTo>
                <a:cubicBezTo>
                  <a:pt x="1117" y="23"/>
                  <a:pt x="1117" y="23"/>
                  <a:pt x="1117" y="23"/>
                </a:cubicBezTo>
                <a:cubicBezTo>
                  <a:pt x="1122" y="24"/>
                  <a:pt x="1122" y="24"/>
                  <a:pt x="1122" y="24"/>
                </a:cubicBezTo>
                <a:cubicBezTo>
                  <a:pt x="1121" y="31"/>
                  <a:pt x="1120" y="37"/>
                  <a:pt x="1119" y="41"/>
                </a:cubicBezTo>
                <a:cubicBezTo>
                  <a:pt x="1118" y="49"/>
                  <a:pt x="1117" y="54"/>
                  <a:pt x="1117" y="55"/>
                </a:cubicBezTo>
                <a:cubicBezTo>
                  <a:pt x="1117" y="56"/>
                  <a:pt x="1118" y="57"/>
                  <a:pt x="1118" y="58"/>
                </a:cubicBezTo>
                <a:cubicBezTo>
                  <a:pt x="1119" y="59"/>
                  <a:pt x="1120" y="59"/>
                  <a:pt x="1122" y="59"/>
                </a:cubicBezTo>
                <a:cubicBezTo>
                  <a:pt x="1124" y="59"/>
                  <a:pt x="1125" y="59"/>
                  <a:pt x="1127" y="58"/>
                </a:cubicBezTo>
                <a:cubicBezTo>
                  <a:pt x="1128" y="57"/>
                  <a:pt x="1129" y="55"/>
                  <a:pt x="1130" y="54"/>
                </a:cubicBezTo>
                <a:cubicBezTo>
                  <a:pt x="1129" y="53"/>
                  <a:pt x="1129" y="53"/>
                  <a:pt x="1129" y="53"/>
                </a:cubicBezTo>
                <a:cubicBezTo>
                  <a:pt x="1128" y="54"/>
                  <a:pt x="1128" y="54"/>
                  <a:pt x="1127" y="54"/>
                </a:cubicBezTo>
                <a:cubicBezTo>
                  <a:pt x="1126" y="55"/>
                  <a:pt x="1126" y="55"/>
                  <a:pt x="1125" y="55"/>
                </a:cubicBezTo>
                <a:cubicBezTo>
                  <a:pt x="1125" y="55"/>
                  <a:pt x="1125" y="55"/>
                  <a:pt x="1125" y="54"/>
                </a:cubicBezTo>
                <a:cubicBezTo>
                  <a:pt x="1124" y="54"/>
                  <a:pt x="1124" y="54"/>
                  <a:pt x="1124" y="53"/>
                </a:cubicBezTo>
                <a:lnTo>
                  <a:pt x="1124" y="52"/>
                </a:lnTo>
                <a:close/>
                <a:moveTo>
                  <a:pt x="1127" y="11"/>
                </a:moveTo>
                <a:cubicBezTo>
                  <a:pt x="1128" y="11"/>
                  <a:pt x="1129" y="11"/>
                  <a:pt x="1130" y="10"/>
                </a:cubicBezTo>
                <a:cubicBezTo>
                  <a:pt x="1131" y="9"/>
                  <a:pt x="1131" y="7"/>
                  <a:pt x="1131" y="6"/>
                </a:cubicBezTo>
                <a:cubicBezTo>
                  <a:pt x="1131" y="5"/>
                  <a:pt x="1131" y="4"/>
                  <a:pt x="1130" y="3"/>
                </a:cubicBezTo>
                <a:cubicBezTo>
                  <a:pt x="1130" y="3"/>
                  <a:pt x="1129" y="2"/>
                  <a:pt x="1128" y="2"/>
                </a:cubicBezTo>
                <a:cubicBezTo>
                  <a:pt x="1126" y="2"/>
                  <a:pt x="1125" y="3"/>
                  <a:pt x="1124" y="4"/>
                </a:cubicBezTo>
                <a:cubicBezTo>
                  <a:pt x="1123" y="5"/>
                  <a:pt x="1123" y="6"/>
                  <a:pt x="1123" y="7"/>
                </a:cubicBezTo>
                <a:cubicBezTo>
                  <a:pt x="1123" y="8"/>
                  <a:pt x="1123" y="9"/>
                  <a:pt x="1124" y="10"/>
                </a:cubicBezTo>
                <a:cubicBezTo>
                  <a:pt x="1125" y="11"/>
                  <a:pt x="1126" y="11"/>
                  <a:pt x="1127" y="11"/>
                </a:cubicBezTo>
                <a:close/>
                <a:moveTo>
                  <a:pt x="1166" y="52"/>
                </a:moveTo>
                <a:cubicBezTo>
                  <a:pt x="1165" y="49"/>
                  <a:pt x="1165" y="49"/>
                  <a:pt x="1165" y="49"/>
                </a:cubicBezTo>
                <a:cubicBezTo>
                  <a:pt x="1163" y="51"/>
                  <a:pt x="1161" y="52"/>
                  <a:pt x="1159" y="53"/>
                </a:cubicBezTo>
                <a:cubicBezTo>
                  <a:pt x="1157" y="54"/>
                  <a:pt x="1155" y="55"/>
                  <a:pt x="1153" y="55"/>
                </a:cubicBezTo>
                <a:cubicBezTo>
                  <a:pt x="1150" y="55"/>
                  <a:pt x="1148" y="54"/>
                  <a:pt x="1147" y="51"/>
                </a:cubicBezTo>
                <a:cubicBezTo>
                  <a:pt x="1145" y="49"/>
                  <a:pt x="1145" y="46"/>
                  <a:pt x="1145" y="43"/>
                </a:cubicBezTo>
                <a:cubicBezTo>
                  <a:pt x="1148" y="43"/>
                  <a:pt x="1151" y="42"/>
                  <a:pt x="1155" y="41"/>
                </a:cubicBezTo>
                <a:cubicBezTo>
                  <a:pt x="1158" y="40"/>
                  <a:pt x="1162" y="38"/>
                  <a:pt x="1164" y="36"/>
                </a:cubicBezTo>
                <a:cubicBezTo>
                  <a:pt x="1167" y="33"/>
                  <a:pt x="1168" y="31"/>
                  <a:pt x="1168" y="27"/>
                </a:cubicBezTo>
                <a:cubicBezTo>
                  <a:pt x="1168" y="25"/>
                  <a:pt x="1167" y="23"/>
                  <a:pt x="1166" y="21"/>
                </a:cubicBezTo>
                <a:cubicBezTo>
                  <a:pt x="1164" y="19"/>
                  <a:pt x="1162" y="19"/>
                  <a:pt x="1158" y="19"/>
                </a:cubicBezTo>
                <a:cubicBezTo>
                  <a:pt x="1154" y="19"/>
                  <a:pt x="1151" y="20"/>
                  <a:pt x="1148" y="22"/>
                </a:cubicBezTo>
                <a:cubicBezTo>
                  <a:pt x="1145" y="24"/>
                  <a:pt x="1142" y="28"/>
                  <a:pt x="1140" y="31"/>
                </a:cubicBezTo>
                <a:cubicBezTo>
                  <a:pt x="1138" y="35"/>
                  <a:pt x="1138" y="40"/>
                  <a:pt x="1138" y="44"/>
                </a:cubicBezTo>
                <a:cubicBezTo>
                  <a:pt x="1138" y="47"/>
                  <a:pt x="1138" y="49"/>
                  <a:pt x="1139" y="52"/>
                </a:cubicBezTo>
                <a:cubicBezTo>
                  <a:pt x="1140" y="54"/>
                  <a:pt x="1142" y="56"/>
                  <a:pt x="1144" y="57"/>
                </a:cubicBezTo>
                <a:cubicBezTo>
                  <a:pt x="1146" y="59"/>
                  <a:pt x="1148" y="59"/>
                  <a:pt x="1151" y="59"/>
                </a:cubicBezTo>
                <a:cubicBezTo>
                  <a:pt x="1155" y="59"/>
                  <a:pt x="1158" y="58"/>
                  <a:pt x="1160" y="57"/>
                </a:cubicBezTo>
                <a:cubicBezTo>
                  <a:pt x="1163" y="55"/>
                  <a:pt x="1165" y="54"/>
                  <a:pt x="1166" y="52"/>
                </a:cubicBezTo>
                <a:close/>
                <a:moveTo>
                  <a:pt x="1157" y="22"/>
                </a:moveTo>
                <a:cubicBezTo>
                  <a:pt x="1158" y="22"/>
                  <a:pt x="1159" y="23"/>
                  <a:pt x="1160" y="24"/>
                </a:cubicBezTo>
                <a:cubicBezTo>
                  <a:pt x="1161" y="25"/>
                  <a:pt x="1161" y="26"/>
                  <a:pt x="1161" y="28"/>
                </a:cubicBezTo>
                <a:cubicBezTo>
                  <a:pt x="1161" y="30"/>
                  <a:pt x="1161" y="32"/>
                  <a:pt x="1159" y="34"/>
                </a:cubicBezTo>
                <a:cubicBezTo>
                  <a:pt x="1157" y="35"/>
                  <a:pt x="1155" y="37"/>
                  <a:pt x="1152" y="38"/>
                </a:cubicBezTo>
                <a:cubicBezTo>
                  <a:pt x="1150" y="39"/>
                  <a:pt x="1147" y="39"/>
                  <a:pt x="1145" y="39"/>
                </a:cubicBezTo>
                <a:cubicBezTo>
                  <a:pt x="1145" y="37"/>
                  <a:pt x="1146" y="34"/>
                  <a:pt x="1147" y="32"/>
                </a:cubicBezTo>
                <a:cubicBezTo>
                  <a:pt x="1148" y="29"/>
                  <a:pt x="1149" y="27"/>
                  <a:pt x="1151" y="25"/>
                </a:cubicBezTo>
                <a:cubicBezTo>
                  <a:pt x="1152" y="23"/>
                  <a:pt x="1154" y="22"/>
                  <a:pt x="1157" y="22"/>
                </a:cubicBezTo>
                <a:close/>
                <a:moveTo>
                  <a:pt x="1187" y="28"/>
                </a:moveTo>
                <a:cubicBezTo>
                  <a:pt x="1188" y="19"/>
                  <a:pt x="1188" y="19"/>
                  <a:pt x="1188" y="19"/>
                </a:cubicBezTo>
                <a:cubicBezTo>
                  <a:pt x="1186" y="19"/>
                  <a:pt x="1186" y="19"/>
                  <a:pt x="1186" y="19"/>
                </a:cubicBezTo>
                <a:cubicBezTo>
                  <a:pt x="1178" y="20"/>
                  <a:pt x="1178" y="20"/>
                  <a:pt x="1178" y="20"/>
                </a:cubicBezTo>
                <a:cubicBezTo>
                  <a:pt x="1177" y="23"/>
                  <a:pt x="1177" y="23"/>
                  <a:pt x="1177" y="23"/>
                </a:cubicBezTo>
                <a:cubicBezTo>
                  <a:pt x="1180" y="25"/>
                  <a:pt x="1180" y="25"/>
                  <a:pt x="1180" y="25"/>
                </a:cubicBezTo>
                <a:cubicBezTo>
                  <a:pt x="1176" y="58"/>
                  <a:pt x="1176" y="58"/>
                  <a:pt x="1176" y="58"/>
                </a:cubicBezTo>
                <a:cubicBezTo>
                  <a:pt x="1183" y="58"/>
                  <a:pt x="1183" y="58"/>
                  <a:pt x="1183" y="58"/>
                </a:cubicBezTo>
                <a:cubicBezTo>
                  <a:pt x="1186" y="33"/>
                  <a:pt x="1186" y="33"/>
                  <a:pt x="1186" y="33"/>
                </a:cubicBezTo>
                <a:cubicBezTo>
                  <a:pt x="1188" y="31"/>
                  <a:pt x="1190" y="28"/>
                  <a:pt x="1192" y="26"/>
                </a:cubicBezTo>
                <a:cubicBezTo>
                  <a:pt x="1194" y="25"/>
                  <a:pt x="1196" y="24"/>
                  <a:pt x="1198" y="24"/>
                </a:cubicBezTo>
                <a:cubicBezTo>
                  <a:pt x="1200" y="24"/>
                  <a:pt x="1201" y="24"/>
                  <a:pt x="1202" y="25"/>
                </a:cubicBezTo>
                <a:cubicBezTo>
                  <a:pt x="1202" y="26"/>
                  <a:pt x="1203" y="27"/>
                  <a:pt x="1203" y="29"/>
                </a:cubicBezTo>
                <a:cubicBezTo>
                  <a:pt x="1203" y="31"/>
                  <a:pt x="1202" y="33"/>
                  <a:pt x="1202" y="35"/>
                </a:cubicBezTo>
                <a:cubicBezTo>
                  <a:pt x="1202" y="37"/>
                  <a:pt x="1201" y="39"/>
                  <a:pt x="1201" y="41"/>
                </a:cubicBezTo>
                <a:cubicBezTo>
                  <a:pt x="1201" y="43"/>
                  <a:pt x="1201" y="43"/>
                  <a:pt x="1201" y="43"/>
                </a:cubicBezTo>
                <a:cubicBezTo>
                  <a:pt x="1200" y="46"/>
                  <a:pt x="1200" y="46"/>
                  <a:pt x="1200" y="46"/>
                </a:cubicBezTo>
                <a:cubicBezTo>
                  <a:pt x="1199" y="51"/>
                  <a:pt x="1199" y="54"/>
                  <a:pt x="1199" y="55"/>
                </a:cubicBezTo>
                <a:cubicBezTo>
                  <a:pt x="1199" y="58"/>
                  <a:pt x="1200" y="59"/>
                  <a:pt x="1203" y="59"/>
                </a:cubicBezTo>
                <a:cubicBezTo>
                  <a:pt x="1205" y="59"/>
                  <a:pt x="1206" y="59"/>
                  <a:pt x="1207" y="58"/>
                </a:cubicBezTo>
                <a:cubicBezTo>
                  <a:pt x="1208" y="58"/>
                  <a:pt x="1209" y="57"/>
                  <a:pt x="1210" y="57"/>
                </a:cubicBezTo>
                <a:cubicBezTo>
                  <a:pt x="1210" y="56"/>
                  <a:pt x="1211" y="55"/>
                  <a:pt x="1211" y="55"/>
                </a:cubicBezTo>
                <a:cubicBezTo>
                  <a:pt x="1210" y="53"/>
                  <a:pt x="1210" y="53"/>
                  <a:pt x="1210" y="53"/>
                </a:cubicBezTo>
                <a:cubicBezTo>
                  <a:pt x="1209" y="54"/>
                  <a:pt x="1208" y="55"/>
                  <a:pt x="1207" y="55"/>
                </a:cubicBezTo>
                <a:cubicBezTo>
                  <a:pt x="1206" y="55"/>
                  <a:pt x="1206" y="54"/>
                  <a:pt x="1206" y="53"/>
                </a:cubicBezTo>
                <a:cubicBezTo>
                  <a:pt x="1206" y="51"/>
                  <a:pt x="1206" y="48"/>
                  <a:pt x="1207" y="45"/>
                </a:cubicBezTo>
                <a:cubicBezTo>
                  <a:pt x="1208" y="41"/>
                  <a:pt x="1208" y="41"/>
                  <a:pt x="1208" y="41"/>
                </a:cubicBezTo>
                <a:cubicBezTo>
                  <a:pt x="1208" y="40"/>
                  <a:pt x="1208" y="40"/>
                  <a:pt x="1208" y="40"/>
                </a:cubicBezTo>
                <a:cubicBezTo>
                  <a:pt x="1209" y="34"/>
                  <a:pt x="1210" y="31"/>
                  <a:pt x="1210" y="29"/>
                </a:cubicBezTo>
                <a:cubicBezTo>
                  <a:pt x="1210" y="25"/>
                  <a:pt x="1209" y="23"/>
                  <a:pt x="1207" y="21"/>
                </a:cubicBezTo>
                <a:cubicBezTo>
                  <a:pt x="1206" y="19"/>
                  <a:pt x="1204" y="19"/>
                  <a:pt x="1201" y="19"/>
                </a:cubicBezTo>
                <a:cubicBezTo>
                  <a:pt x="1199" y="19"/>
                  <a:pt x="1196" y="19"/>
                  <a:pt x="1193" y="21"/>
                </a:cubicBezTo>
                <a:cubicBezTo>
                  <a:pt x="1191" y="23"/>
                  <a:pt x="1189" y="25"/>
                  <a:pt x="1187" y="28"/>
                </a:cubicBezTo>
                <a:close/>
                <a:moveTo>
                  <a:pt x="1243" y="27"/>
                </a:moveTo>
                <a:cubicBezTo>
                  <a:pt x="1245" y="27"/>
                  <a:pt x="1245" y="27"/>
                  <a:pt x="1245" y="27"/>
                </a:cubicBezTo>
                <a:cubicBezTo>
                  <a:pt x="1247" y="20"/>
                  <a:pt x="1247" y="20"/>
                  <a:pt x="1247" y="20"/>
                </a:cubicBezTo>
                <a:cubicBezTo>
                  <a:pt x="1246" y="20"/>
                  <a:pt x="1244" y="19"/>
                  <a:pt x="1243" y="19"/>
                </a:cubicBezTo>
                <a:cubicBezTo>
                  <a:pt x="1241" y="19"/>
                  <a:pt x="1240" y="19"/>
                  <a:pt x="1239" y="19"/>
                </a:cubicBezTo>
                <a:cubicBezTo>
                  <a:pt x="1234" y="19"/>
                  <a:pt x="1231" y="20"/>
                  <a:pt x="1228" y="22"/>
                </a:cubicBezTo>
                <a:cubicBezTo>
                  <a:pt x="1224" y="25"/>
                  <a:pt x="1222" y="28"/>
                  <a:pt x="1220" y="32"/>
                </a:cubicBezTo>
                <a:cubicBezTo>
                  <a:pt x="1219" y="36"/>
                  <a:pt x="1218" y="40"/>
                  <a:pt x="1218" y="43"/>
                </a:cubicBezTo>
                <a:cubicBezTo>
                  <a:pt x="1218" y="48"/>
                  <a:pt x="1219" y="52"/>
                  <a:pt x="1221" y="55"/>
                </a:cubicBezTo>
                <a:cubicBezTo>
                  <a:pt x="1224" y="58"/>
                  <a:pt x="1227" y="59"/>
                  <a:pt x="1231" y="59"/>
                </a:cubicBezTo>
                <a:cubicBezTo>
                  <a:pt x="1234" y="59"/>
                  <a:pt x="1236" y="59"/>
                  <a:pt x="1239" y="57"/>
                </a:cubicBezTo>
                <a:cubicBezTo>
                  <a:pt x="1241" y="56"/>
                  <a:pt x="1243" y="54"/>
                  <a:pt x="1244" y="53"/>
                </a:cubicBezTo>
                <a:cubicBezTo>
                  <a:pt x="1242" y="50"/>
                  <a:pt x="1242" y="50"/>
                  <a:pt x="1242" y="50"/>
                </a:cubicBezTo>
                <a:cubicBezTo>
                  <a:pt x="1241" y="52"/>
                  <a:pt x="1239" y="53"/>
                  <a:pt x="1238" y="54"/>
                </a:cubicBezTo>
                <a:cubicBezTo>
                  <a:pt x="1236" y="54"/>
                  <a:pt x="1235" y="55"/>
                  <a:pt x="1233" y="55"/>
                </a:cubicBezTo>
                <a:cubicBezTo>
                  <a:pt x="1230" y="55"/>
                  <a:pt x="1228" y="54"/>
                  <a:pt x="1227" y="52"/>
                </a:cubicBezTo>
                <a:cubicBezTo>
                  <a:pt x="1226" y="50"/>
                  <a:pt x="1225" y="47"/>
                  <a:pt x="1225" y="43"/>
                </a:cubicBezTo>
                <a:cubicBezTo>
                  <a:pt x="1225" y="39"/>
                  <a:pt x="1226" y="35"/>
                  <a:pt x="1227" y="32"/>
                </a:cubicBezTo>
                <a:cubicBezTo>
                  <a:pt x="1228" y="30"/>
                  <a:pt x="1229" y="27"/>
                  <a:pt x="1231" y="26"/>
                </a:cubicBezTo>
                <a:cubicBezTo>
                  <a:pt x="1233" y="24"/>
                  <a:pt x="1235" y="23"/>
                  <a:pt x="1237" y="23"/>
                </a:cubicBezTo>
                <a:cubicBezTo>
                  <a:pt x="1239" y="23"/>
                  <a:pt x="1241" y="24"/>
                  <a:pt x="1243" y="27"/>
                </a:cubicBezTo>
                <a:close/>
                <a:moveTo>
                  <a:pt x="1279" y="52"/>
                </a:moveTo>
                <a:cubicBezTo>
                  <a:pt x="1277" y="49"/>
                  <a:pt x="1277" y="49"/>
                  <a:pt x="1277" y="49"/>
                </a:cubicBezTo>
                <a:cubicBezTo>
                  <a:pt x="1276" y="51"/>
                  <a:pt x="1274" y="52"/>
                  <a:pt x="1272" y="53"/>
                </a:cubicBezTo>
                <a:cubicBezTo>
                  <a:pt x="1270" y="54"/>
                  <a:pt x="1268" y="55"/>
                  <a:pt x="1266" y="55"/>
                </a:cubicBezTo>
                <a:cubicBezTo>
                  <a:pt x="1263" y="55"/>
                  <a:pt x="1261" y="54"/>
                  <a:pt x="1259" y="51"/>
                </a:cubicBezTo>
                <a:cubicBezTo>
                  <a:pt x="1258" y="49"/>
                  <a:pt x="1257" y="46"/>
                  <a:pt x="1258" y="43"/>
                </a:cubicBezTo>
                <a:cubicBezTo>
                  <a:pt x="1260" y="43"/>
                  <a:pt x="1264" y="42"/>
                  <a:pt x="1267" y="41"/>
                </a:cubicBezTo>
                <a:cubicBezTo>
                  <a:pt x="1271" y="40"/>
                  <a:pt x="1274" y="38"/>
                  <a:pt x="1277" y="36"/>
                </a:cubicBezTo>
                <a:cubicBezTo>
                  <a:pt x="1280" y="33"/>
                  <a:pt x="1281" y="31"/>
                  <a:pt x="1281" y="27"/>
                </a:cubicBezTo>
                <a:cubicBezTo>
                  <a:pt x="1281" y="25"/>
                  <a:pt x="1280" y="23"/>
                  <a:pt x="1278" y="21"/>
                </a:cubicBezTo>
                <a:cubicBezTo>
                  <a:pt x="1277" y="19"/>
                  <a:pt x="1274" y="19"/>
                  <a:pt x="1271" y="19"/>
                </a:cubicBezTo>
                <a:cubicBezTo>
                  <a:pt x="1267" y="19"/>
                  <a:pt x="1264" y="20"/>
                  <a:pt x="1260" y="22"/>
                </a:cubicBezTo>
                <a:cubicBezTo>
                  <a:pt x="1257" y="24"/>
                  <a:pt x="1255" y="28"/>
                  <a:pt x="1253" y="31"/>
                </a:cubicBezTo>
                <a:cubicBezTo>
                  <a:pt x="1251" y="35"/>
                  <a:pt x="1250" y="40"/>
                  <a:pt x="1250" y="44"/>
                </a:cubicBezTo>
                <a:cubicBezTo>
                  <a:pt x="1250" y="47"/>
                  <a:pt x="1251" y="49"/>
                  <a:pt x="1252" y="52"/>
                </a:cubicBezTo>
                <a:cubicBezTo>
                  <a:pt x="1253" y="54"/>
                  <a:pt x="1254" y="56"/>
                  <a:pt x="1256" y="57"/>
                </a:cubicBezTo>
                <a:cubicBezTo>
                  <a:pt x="1258" y="59"/>
                  <a:pt x="1261" y="59"/>
                  <a:pt x="1264" y="59"/>
                </a:cubicBezTo>
                <a:cubicBezTo>
                  <a:pt x="1267" y="59"/>
                  <a:pt x="1270" y="58"/>
                  <a:pt x="1273" y="57"/>
                </a:cubicBezTo>
                <a:cubicBezTo>
                  <a:pt x="1276" y="55"/>
                  <a:pt x="1278" y="54"/>
                  <a:pt x="1279" y="52"/>
                </a:cubicBezTo>
                <a:close/>
                <a:moveTo>
                  <a:pt x="1269" y="22"/>
                </a:moveTo>
                <a:cubicBezTo>
                  <a:pt x="1271" y="22"/>
                  <a:pt x="1272" y="23"/>
                  <a:pt x="1273" y="24"/>
                </a:cubicBezTo>
                <a:cubicBezTo>
                  <a:pt x="1274" y="25"/>
                  <a:pt x="1274" y="26"/>
                  <a:pt x="1274" y="28"/>
                </a:cubicBezTo>
                <a:cubicBezTo>
                  <a:pt x="1274" y="30"/>
                  <a:pt x="1273" y="32"/>
                  <a:pt x="1272" y="34"/>
                </a:cubicBezTo>
                <a:cubicBezTo>
                  <a:pt x="1270" y="35"/>
                  <a:pt x="1268" y="37"/>
                  <a:pt x="1265" y="38"/>
                </a:cubicBezTo>
                <a:cubicBezTo>
                  <a:pt x="1263" y="39"/>
                  <a:pt x="1260" y="39"/>
                  <a:pt x="1258" y="39"/>
                </a:cubicBezTo>
                <a:cubicBezTo>
                  <a:pt x="1258" y="37"/>
                  <a:pt x="1259" y="34"/>
                  <a:pt x="1259" y="32"/>
                </a:cubicBezTo>
                <a:cubicBezTo>
                  <a:pt x="1260" y="29"/>
                  <a:pt x="1262" y="27"/>
                  <a:pt x="1263" y="25"/>
                </a:cubicBezTo>
                <a:cubicBezTo>
                  <a:pt x="1265" y="23"/>
                  <a:pt x="1267" y="22"/>
                  <a:pt x="1269" y="22"/>
                </a:cubicBezTo>
                <a:close/>
                <a:moveTo>
                  <a:pt x="1310" y="25"/>
                </a:moveTo>
                <a:cubicBezTo>
                  <a:pt x="1311" y="20"/>
                  <a:pt x="1311" y="20"/>
                  <a:pt x="1311" y="20"/>
                </a:cubicBezTo>
                <a:cubicBezTo>
                  <a:pt x="1311" y="20"/>
                  <a:pt x="1309" y="19"/>
                  <a:pt x="1308" y="19"/>
                </a:cubicBezTo>
                <a:cubicBezTo>
                  <a:pt x="1306" y="19"/>
                  <a:pt x="1304" y="19"/>
                  <a:pt x="1303" y="19"/>
                </a:cubicBezTo>
                <a:cubicBezTo>
                  <a:pt x="1300" y="19"/>
                  <a:pt x="1298" y="19"/>
                  <a:pt x="1296" y="20"/>
                </a:cubicBezTo>
                <a:cubicBezTo>
                  <a:pt x="1293" y="21"/>
                  <a:pt x="1292" y="22"/>
                  <a:pt x="1291" y="24"/>
                </a:cubicBezTo>
                <a:cubicBezTo>
                  <a:pt x="1289" y="26"/>
                  <a:pt x="1289" y="27"/>
                  <a:pt x="1289" y="30"/>
                </a:cubicBezTo>
                <a:cubicBezTo>
                  <a:pt x="1289" y="34"/>
                  <a:pt x="1291" y="38"/>
                  <a:pt x="1296" y="41"/>
                </a:cubicBezTo>
                <a:cubicBezTo>
                  <a:pt x="1298" y="43"/>
                  <a:pt x="1300" y="44"/>
                  <a:pt x="1301" y="45"/>
                </a:cubicBezTo>
                <a:cubicBezTo>
                  <a:pt x="1302" y="46"/>
                  <a:pt x="1303" y="48"/>
                  <a:pt x="1303" y="50"/>
                </a:cubicBezTo>
                <a:cubicBezTo>
                  <a:pt x="1303" y="51"/>
                  <a:pt x="1302" y="53"/>
                  <a:pt x="1301" y="54"/>
                </a:cubicBezTo>
                <a:cubicBezTo>
                  <a:pt x="1299" y="55"/>
                  <a:pt x="1297" y="55"/>
                  <a:pt x="1295" y="55"/>
                </a:cubicBezTo>
                <a:cubicBezTo>
                  <a:pt x="1293" y="55"/>
                  <a:pt x="1292" y="55"/>
                  <a:pt x="1290" y="54"/>
                </a:cubicBezTo>
                <a:cubicBezTo>
                  <a:pt x="1288" y="53"/>
                  <a:pt x="1287" y="53"/>
                  <a:pt x="1286" y="52"/>
                </a:cubicBezTo>
                <a:cubicBezTo>
                  <a:pt x="1285" y="57"/>
                  <a:pt x="1285" y="57"/>
                  <a:pt x="1285" y="57"/>
                </a:cubicBezTo>
                <a:cubicBezTo>
                  <a:pt x="1285" y="58"/>
                  <a:pt x="1287" y="58"/>
                  <a:pt x="1289" y="58"/>
                </a:cubicBezTo>
                <a:cubicBezTo>
                  <a:pt x="1291" y="59"/>
                  <a:pt x="1293" y="59"/>
                  <a:pt x="1295" y="59"/>
                </a:cubicBezTo>
                <a:cubicBezTo>
                  <a:pt x="1299" y="59"/>
                  <a:pt x="1303" y="58"/>
                  <a:pt x="1305" y="56"/>
                </a:cubicBezTo>
                <a:cubicBezTo>
                  <a:pt x="1308" y="54"/>
                  <a:pt x="1309" y="52"/>
                  <a:pt x="1309" y="48"/>
                </a:cubicBezTo>
                <a:cubicBezTo>
                  <a:pt x="1309" y="46"/>
                  <a:pt x="1309" y="45"/>
                  <a:pt x="1308" y="43"/>
                </a:cubicBezTo>
                <a:cubicBezTo>
                  <a:pt x="1307" y="42"/>
                  <a:pt x="1306" y="41"/>
                  <a:pt x="1305" y="40"/>
                </a:cubicBezTo>
                <a:cubicBezTo>
                  <a:pt x="1304" y="39"/>
                  <a:pt x="1303" y="38"/>
                  <a:pt x="1301" y="36"/>
                </a:cubicBezTo>
                <a:cubicBezTo>
                  <a:pt x="1299" y="35"/>
                  <a:pt x="1298" y="34"/>
                  <a:pt x="1297" y="32"/>
                </a:cubicBezTo>
                <a:cubicBezTo>
                  <a:pt x="1296" y="31"/>
                  <a:pt x="1295" y="30"/>
                  <a:pt x="1295" y="28"/>
                </a:cubicBezTo>
                <a:cubicBezTo>
                  <a:pt x="1295" y="26"/>
                  <a:pt x="1296" y="25"/>
                  <a:pt x="1297" y="24"/>
                </a:cubicBezTo>
                <a:cubicBezTo>
                  <a:pt x="1299" y="23"/>
                  <a:pt x="1300" y="23"/>
                  <a:pt x="1303" y="23"/>
                </a:cubicBezTo>
                <a:cubicBezTo>
                  <a:pt x="1304" y="23"/>
                  <a:pt x="1306" y="23"/>
                  <a:pt x="1307" y="24"/>
                </a:cubicBezTo>
                <a:cubicBezTo>
                  <a:pt x="1309" y="24"/>
                  <a:pt x="1310" y="25"/>
                  <a:pt x="1310" y="25"/>
                </a:cubicBezTo>
                <a:close/>
                <a:moveTo>
                  <a:pt x="1047" y="110"/>
                </a:moveTo>
                <a:cubicBezTo>
                  <a:pt x="1052" y="111"/>
                  <a:pt x="1052" y="111"/>
                  <a:pt x="1052" y="111"/>
                </a:cubicBezTo>
                <a:cubicBezTo>
                  <a:pt x="1046" y="156"/>
                  <a:pt x="1046" y="156"/>
                  <a:pt x="1046" y="156"/>
                </a:cubicBezTo>
                <a:cubicBezTo>
                  <a:pt x="1041" y="157"/>
                  <a:pt x="1041" y="157"/>
                  <a:pt x="1041" y="157"/>
                </a:cubicBezTo>
                <a:cubicBezTo>
                  <a:pt x="1041" y="159"/>
                  <a:pt x="1041" y="159"/>
                  <a:pt x="1041" y="159"/>
                </a:cubicBezTo>
                <a:cubicBezTo>
                  <a:pt x="1078" y="159"/>
                  <a:pt x="1078" y="159"/>
                  <a:pt x="1078" y="159"/>
                </a:cubicBezTo>
                <a:cubicBezTo>
                  <a:pt x="1081" y="147"/>
                  <a:pt x="1081" y="147"/>
                  <a:pt x="1081" y="147"/>
                </a:cubicBezTo>
                <a:cubicBezTo>
                  <a:pt x="1077" y="146"/>
                  <a:pt x="1077" y="146"/>
                  <a:pt x="1077" y="146"/>
                </a:cubicBezTo>
                <a:cubicBezTo>
                  <a:pt x="1073" y="155"/>
                  <a:pt x="1073" y="155"/>
                  <a:pt x="1073" y="155"/>
                </a:cubicBezTo>
                <a:cubicBezTo>
                  <a:pt x="1053" y="156"/>
                  <a:pt x="1053" y="156"/>
                  <a:pt x="1053" y="156"/>
                </a:cubicBezTo>
                <a:cubicBezTo>
                  <a:pt x="1056" y="134"/>
                  <a:pt x="1056" y="134"/>
                  <a:pt x="1056" y="134"/>
                </a:cubicBezTo>
                <a:cubicBezTo>
                  <a:pt x="1072" y="135"/>
                  <a:pt x="1072" y="135"/>
                  <a:pt x="1072" y="135"/>
                </a:cubicBezTo>
                <a:cubicBezTo>
                  <a:pt x="1073" y="130"/>
                  <a:pt x="1073" y="130"/>
                  <a:pt x="1073" y="130"/>
                </a:cubicBezTo>
                <a:cubicBezTo>
                  <a:pt x="1057" y="130"/>
                  <a:pt x="1057" y="130"/>
                  <a:pt x="1057" y="130"/>
                </a:cubicBezTo>
                <a:cubicBezTo>
                  <a:pt x="1059" y="110"/>
                  <a:pt x="1059" y="110"/>
                  <a:pt x="1059" y="110"/>
                </a:cubicBezTo>
                <a:cubicBezTo>
                  <a:pt x="1075" y="111"/>
                  <a:pt x="1075" y="111"/>
                  <a:pt x="1075" y="111"/>
                </a:cubicBezTo>
                <a:cubicBezTo>
                  <a:pt x="1076" y="118"/>
                  <a:pt x="1076" y="118"/>
                  <a:pt x="1076" y="118"/>
                </a:cubicBezTo>
                <a:cubicBezTo>
                  <a:pt x="1080" y="118"/>
                  <a:pt x="1080" y="118"/>
                  <a:pt x="1080" y="118"/>
                </a:cubicBezTo>
                <a:cubicBezTo>
                  <a:pt x="1081" y="107"/>
                  <a:pt x="1081" y="107"/>
                  <a:pt x="1081" y="107"/>
                </a:cubicBezTo>
                <a:cubicBezTo>
                  <a:pt x="1048" y="107"/>
                  <a:pt x="1048" y="107"/>
                  <a:pt x="1048" y="107"/>
                </a:cubicBezTo>
                <a:lnTo>
                  <a:pt x="1047" y="110"/>
                </a:lnTo>
                <a:close/>
                <a:moveTo>
                  <a:pt x="1100" y="129"/>
                </a:moveTo>
                <a:cubicBezTo>
                  <a:pt x="1100" y="120"/>
                  <a:pt x="1100" y="120"/>
                  <a:pt x="1100" y="120"/>
                </a:cubicBezTo>
                <a:cubicBezTo>
                  <a:pt x="1099" y="119"/>
                  <a:pt x="1099" y="119"/>
                  <a:pt x="1099" y="119"/>
                </a:cubicBezTo>
                <a:cubicBezTo>
                  <a:pt x="1090" y="121"/>
                  <a:pt x="1090" y="121"/>
                  <a:pt x="1090" y="121"/>
                </a:cubicBezTo>
                <a:cubicBezTo>
                  <a:pt x="1090" y="124"/>
                  <a:pt x="1090" y="124"/>
                  <a:pt x="1090" y="124"/>
                </a:cubicBezTo>
                <a:cubicBezTo>
                  <a:pt x="1093" y="125"/>
                  <a:pt x="1093" y="125"/>
                  <a:pt x="1093" y="125"/>
                </a:cubicBezTo>
                <a:cubicBezTo>
                  <a:pt x="1089" y="159"/>
                  <a:pt x="1089" y="159"/>
                  <a:pt x="1089" y="159"/>
                </a:cubicBezTo>
                <a:cubicBezTo>
                  <a:pt x="1095" y="159"/>
                  <a:pt x="1095" y="159"/>
                  <a:pt x="1095" y="159"/>
                </a:cubicBezTo>
                <a:cubicBezTo>
                  <a:pt x="1099" y="134"/>
                  <a:pt x="1099" y="134"/>
                  <a:pt x="1099" y="134"/>
                </a:cubicBezTo>
                <a:cubicBezTo>
                  <a:pt x="1101" y="131"/>
                  <a:pt x="1103" y="129"/>
                  <a:pt x="1105" y="127"/>
                </a:cubicBezTo>
                <a:cubicBezTo>
                  <a:pt x="1107" y="125"/>
                  <a:pt x="1109" y="124"/>
                  <a:pt x="1111" y="124"/>
                </a:cubicBezTo>
                <a:cubicBezTo>
                  <a:pt x="1113" y="124"/>
                  <a:pt x="1114" y="125"/>
                  <a:pt x="1114" y="126"/>
                </a:cubicBezTo>
                <a:cubicBezTo>
                  <a:pt x="1115" y="127"/>
                  <a:pt x="1115" y="128"/>
                  <a:pt x="1115" y="130"/>
                </a:cubicBezTo>
                <a:cubicBezTo>
                  <a:pt x="1115" y="132"/>
                  <a:pt x="1115" y="134"/>
                  <a:pt x="1115" y="135"/>
                </a:cubicBezTo>
                <a:cubicBezTo>
                  <a:pt x="1115" y="137"/>
                  <a:pt x="1114" y="140"/>
                  <a:pt x="1114" y="142"/>
                </a:cubicBezTo>
                <a:cubicBezTo>
                  <a:pt x="1114" y="144"/>
                  <a:pt x="1114" y="144"/>
                  <a:pt x="1114" y="144"/>
                </a:cubicBezTo>
                <a:cubicBezTo>
                  <a:pt x="1113" y="147"/>
                  <a:pt x="1113" y="147"/>
                  <a:pt x="1113" y="147"/>
                </a:cubicBezTo>
                <a:cubicBezTo>
                  <a:pt x="1112" y="151"/>
                  <a:pt x="1112" y="154"/>
                  <a:pt x="1112" y="156"/>
                </a:cubicBezTo>
                <a:cubicBezTo>
                  <a:pt x="1112" y="159"/>
                  <a:pt x="1113" y="160"/>
                  <a:pt x="1116" y="160"/>
                </a:cubicBezTo>
                <a:cubicBezTo>
                  <a:pt x="1117" y="160"/>
                  <a:pt x="1119" y="160"/>
                  <a:pt x="1120" y="159"/>
                </a:cubicBezTo>
                <a:cubicBezTo>
                  <a:pt x="1121" y="159"/>
                  <a:pt x="1122" y="158"/>
                  <a:pt x="1123" y="157"/>
                </a:cubicBezTo>
                <a:cubicBezTo>
                  <a:pt x="1123" y="157"/>
                  <a:pt x="1124" y="156"/>
                  <a:pt x="1124" y="156"/>
                </a:cubicBezTo>
                <a:cubicBezTo>
                  <a:pt x="1123" y="154"/>
                  <a:pt x="1123" y="154"/>
                  <a:pt x="1123" y="154"/>
                </a:cubicBezTo>
                <a:cubicBezTo>
                  <a:pt x="1122" y="155"/>
                  <a:pt x="1121" y="156"/>
                  <a:pt x="1120" y="156"/>
                </a:cubicBezTo>
                <a:cubicBezTo>
                  <a:pt x="1119" y="156"/>
                  <a:pt x="1119" y="155"/>
                  <a:pt x="1119" y="154"/>
                </a:cubicBezTo>
                <a:cubicBezTo>
                  <a:pt x="1119" y="152"/>
                  <a:pt x="1119" y="149"/>
                  <a:pt x="1120" y="145"/>
                </a:cubicBezTo>
                <a:cubicBezTo>
                  <a:pt x="1121" y="142"/>
                  <a:pt x="1121" y="142"/>
                  <a:pt x="1121" y="142"/>
                </a:cubicBezTo>
                <a:cubicBezTo>
                  <a:pt x="1121" y="140"/>
                  <a:pt x="1121" y="140"/>
                  <a:pt x="1121" y="140"/>
                </a:cubicBezTo>
                <a:cubicBezTo>
                  <a:pt x="1122" y="135"/>
                  <a:pt x="1122" y="132"/>
                  <a:pt x="1122" y="130"/>
                </a:cubicBezTo>
                <a:cubicBezTo>
                  <a:pt x="1122" y="126"/>
                  <a:pt x="1122" y="123"/>
                  <a:pt x="1120" y="122"/>
                </a:cubicBezTo>
                <a:cubicBezTo>
                  <a:pt x="1119" y="120"/>
                  <a:pt x="1117" y="119"/>
                  <a:pt x="1114" y="119"/>
                </a:cubicBezTo>
                <a:cubicBezTo>
                  <a:pt x="1112" y="119"/>
                  <a:pt x="1109" y="120"/>
                  <a:pt x="1106" y="122"/>
                </a:cubicBezTo>
                <a:cubicBezTo>
                  <a:pt x="1104" y="124"/>
                  <a:pt x="1102" y="126"/>
                  <a:pt x="1100" y="129"/>
                </a:cubicBezTo>
                <a:close/>
                <a:moveTo>
                  <a:pt x="1159" y="162"/>
                </a:moveTo>
                <a:cubicBezTo>
                  <a:pt x="1165" y="119"/>
                  <a:pt x="1165" y="119"/>
                  <a:pt x="1165" y="119"/>
                </a:cubicBezTo>
                <a:cubicBezTo>
                  <a:pt x="1160" y="121"/>
                  <a:pt x="1160" y="121"/>
                  <a:pt x="1160" y="121"/>
                </a:cubicBezTo>
                <a:cubicBezTo>
                  <a:pt x="1159" y="121"/>
                  <a:pt x="1158" y="120"/>
                  <a:pt x="1157" y="120"/>
                </a:cubicBezTo>
                <a:cubicBezTo>
                  <a:pt x="1155" y="120"/>
                  <a:pt x="1154" y="119"/>
                  <a:pt x="1153" y="119"/>
                </a:cubicBezTo>
                <a:cubicBezTo>
                  <a:pt x="1148" y="119"/>
                  <a:pt x="1144" y="121"/>
                  <a:pt x="1141" y="123"/>
                </a:cubicBezTo>
                <a:cubicBezTo>
                  <a:pt x="1137" y="126"/>
                  <a:pt x="1135" y="129"/>
                  <a:pt x="1133" y="133"/>
                </a:cubicBezTo>
                <a:cubicBezTo>
                  <a:pt x="1131" y="137"/>
                  <a:pt x="1130" y="141"/>
                  <a:pt x="1130" y="145"/>
                </a:cubicBezTo>
                <a:cubicBezTo>
                  <a:pt x="1130" y="150"/>
                  <a:pt x="1131" y="153"/>
                  <a:pt x="1133" y="156"/>
                </a:cubicBezTo>
                <a:cubicBezTo>
                  <a:pt x="1135" y="159"/>
                  <a:pt x="1138" y="160"/>
                  <a:pt x="1142" y="160"/>
                </a:cubicBezTo>
                <a:cubicBezTo>
                  <a:pt x="1144" y="160"/>
                  <a:pt x="1146" y="159"/>
                  <a:pt x="1148" y="158"/>
                </a:cubicBezTo>
                <a:cubicBezTo>
                  <a:pt x="1150" y="157"/>
                  <a:pt x="1152" y="156"/>
                  <a:pt x="1153" y="155"/>
                </a:cubicBezTo>
                <a:cubicBezTo>
                  <a:pt x="1151" y="164"/>
                  <a:pt x="1151" y="164"/>
                  <a:pt x="1151" y="164"/>
                </a:cubicBezTo>
                <a:cubicBezTo>
                  <a:pt x="1151" y="167"/>
                  <a:pt x="1150" y="169"/>
                  <a:pt x="1149" y="170"/>
                </a:cubicBezTo>
                <a:cubicBezTo>
                  <a:pt x="1147" y="172"/>
                  <a:pt x="1145" y="172"/>
                  <a:pt x="1142" y="172"/>
                </a:cubicBezTo>
                <a:cubicBezTo>
                  <a:pt x="1140" y="172"/>
                  <a:pt x="1139" y="172"/>
                  <a:pt x="1137" y="171"/>
                </a:cubicBezTo>
                <a:cubicBezTo>
                  <a:pt x="1136" y="171"/>
                  <a:pt x="1134" y="170"/>
                  <a:pt x="1133" y="170"/>
                </a:cubicBezTo>
                <a:cubicBezTo>
                  <a:pt x="1132" y="175"/>
                  <a:pt x="1132" y="175"/>
                  <a:pt x="1132" y="175"/>
                </a:cubicBezTo>
                <a:cubicBezTo>
                  <a:pt x="1132" y="176"/>
                  <a:pt x="1134" y="176"/>
                  <a:pt x="1135" y="176"/>
                </a:cubicBezTo>
                <a:cubicBezTo>
                  <a:pt x="1137" y="177"/>
                  <a:pt x="1138" y="177"/>
                  <a:pt x="1140" y="177"/>
                </a:cubicBezTo>
                <a:cubicBezTo>
                  <a:pt x="1142" y="177"/>
                  <a:pt x="1145" y="176"/>
                  <a:pt x="1148" y="175"/>
                </a:cubicBezTo>
                <a:cubicBezTo>
                  <a:pt x="1150" y="174"/>
                  <a:pt x="1153" y="173"/>
                  <a:pt x="1155" y="170"/>
                </a:cubicBezTo>
                <a:cubicBezTo>
                  <a:pt x="1157" y="168"/>
                  <a:pt x="1158" y="165"/>
                  <a:pt x="1159" y="162"/>
                </a:cubicBezTo>
                <a:close/>
                <a:moveTo>
                  <a:pt x="1157" y="125"/>
                </a:moveTo>
                <a:cubicBezTo>
                  <a:pt x="1154" y="150"/>
                  <a:pt x="1154" y="150"/>
                  <a:pt x="1154" y="150"/>
                </a:cubicBezTo>
                <a:cubicBezTo>
                  <a:pt x="1152" y="151"/>
                  <a:pt x="1151" y="153"/>
                  <a:pt x="1149" y="154"/>
                </a:cubicBezTo>
                <a:cubicBezTo>
                  <a:pt x="1148" y="155"/>
                  <a:pt x="1146" y="155"/>
                  <a:pt x="1144" y="155"/>
                </a:cubicBezTo>
                <a:cubicBezTo>
                  <a:pt x="1142" y="155"/>
                  <a:pt x="1140" y="155"/>
                  <a:pt x="1139" y="153"/>
                </a:cubicBezTo>
                <a:cubicBezTo>
                  <a:pt x="1138" y="151"/>
                  <a:pt x="1138" y="148"/>
                  <a:pt x="1138" y="145"/>
                </a:cubicBezTo>
                <a:cubicBezTo>
                  <a:pt x="1138" y="142"/>
                  <a:pt x="1138" y="138"/>
                  <a:pt x="1139" y="135"/>
                </a:cubicBezTo>
                <a:cubicBezTo>
                  <a:pt x="1140" y="132"/>
                  <a:pt x="1142" y="129"/>
                  <a:pt x="1144" y="127"/>
                </a:cubicBezTo>
                <a:cubicBezTo>
                  <a:pt x="1146" y="124"/>
                  <a:pt x="1149" y="123"/>
                  <a:pt x="1152" y="123"/>
                </a:cubicBezTo>
                <a:cubicBezTo>
                  <a:pt x="1154" y="123"/>
                  <a:pt x="1156" y="124"/>
                  <a:pt x="1157" y="125"/>
                </a:cubicBezTo>
                <a:close/>
                <a:moveTo>
                  <a:pt x="1181" y="153"/>
                </a:moveTo>
                <a:cubicBezTo>
                  <a:pt x="1185" y="120"/>
                  <a:pt x="1185" y="120"/>
                  <a:pt x="1185" y="120"/>
                </a:cubicBezTo>
                <a:cubicBezTo>
                  <a:pt x="1184" y="119"/>
                  <a:pt x="1184" y="119"/>
                  <a:pt x="1184" y="119"/>
                </a:cubicBezTo>
                <a:cubicBezTo>
                  <a:pt x="1174" y="121"/>
                  <a:pt x="1174" y="121"/>
                  <a:pt x="1174" y="121"/>
                </a:cubicBezTo>
                <a:cubicBezTo>
                  <a:pt x="1173" y="123"/>
                  <a:pt x="1173" y="123"/>
                  <a:pt x="1173" y="123"/>
                </a:cubicBezTo>
                <a:cubicBezTo>
                  <a:pt x="1178" y="125"/>
                  <a:pt x="1178" y="125"/>
                  <a:pt x="1178" y="125"/>
                </a:cubicBezTo>
                <a:cubicBezTo>
                  <a:pt x="1177" y="132"/>
                  <a:pt x="1176" y="138"/>
                  <a:pt x="1175" y="142"/>
                </a:cubicBezTo>
                <a:cubicBezTo>
                  <a:pt x="1174" y="150"/>
                  <a:pt x="1174" y="154"/>
                  <a:pt x="1173" y="156"/>
                </a:cubicBezTo>
                <a:cubicBezTo>
                  <a:pt x="1173" y="157"/>
                  <a:pt x="1174" y="158"/>
                  <a:pt x="1174" y="159"/>
                </a:cubicBezTo>
                <a:cubicBezTo>
                  <a:pt x="1175" y="160"/>
                  <a:pt x="1176" y="160"/>
                  <a:pt x="1178" y="160"/>
                </a:cubicBezTo>
                <a:cubicBezTo>
                  <a:pt x="1180" y="160"/>
                  <a:pt x="1182" y="159"/>
                  <a:pt x="1183" y="158"/>
                </a:cubicBezTo>
                <a:cubicBezTo>
                  <a:pt x="1184" y="157"/>
                  <a:pt x="1185" y="156"/>
                  <a:pt x="1186" y="155"/>
                </a:cubicBezTo>
                <a:cubicBezTo>
                  <a:pt x="1185" y="154"/>
                  <a:pt x="1185" y="154"/>
                  <a:pt x="1185" y="154"/>
                </a:cubicBezTo>
                <a:cubicBezTo>
                  <a:pt x="1184" y="154"/>
                  <a:pt x="1184" y="155"/>
                  <a:pt x="1183" y="155"/>
                </a:cubicBezTo>
                <a:cubicBezTo>
                  <a:pt x="1183" y="156"/>
                  <a:pt x="1182" y="156"/>
                  <a:pt x="1182" y="156"/>
                </a:cubicBezTo>
                <a:cubicBezTo>
                  <a:pt x="1181" y="156"/>
                  <a:pt x="1181" y="156"/>
                  <a:pt x="1181" y="155"/>
                </a:cubicBezTo>
                <a:cubicBezTo>
                  <a:pt x="1181" y="155"/>
                  <a:pt x="1180" y="155"/>
                  <a:pt x="1180" y="154"/>
                </a:cubicBezTo>
                <a:lnTo>
                  <a:pt x="1181" y="153"/>
                </a:lnTo>
                <a:close/>
                <a:moveTo>
                  <a:pt x="1183" y="112"/>
                </a:moveTo>
                <a:cubicBezTo>
                  <a:pt x="1184" y="112"/>
                  <a:pt x="1185" y="111"/>
                  <a:pt x="1186" y="110"/>
                </a:cubicBezTo>
                <a:cubicBezTo>
                  <a:pt x="1187" y="109"/>
                  <a:pt x="1188" y="108"/>
                  <a:pt x="1188" y="107"/>
                </a:cubicBezTo>
                <a:cubicBezTo>
                  <a:pt x="1188" y="106"/>
                  <a:pt x="1187" y="105"/>
                  <a:pt x="1187" y="104"/>
                </a:cubicBezTo>
                <a:cubicBezTo>
                  <a:pt x="1186" y="103"/>
                  <a:pt x="1185" y="103"/>
                  <a:pt x="1184" y="103"/>
                </a:cubicBezTo>
                <a:cubicBezTo>
                  <a:pt x="1182" y="103"/>
                  <a:pt x="1181" y="103"/>
                  <a:pt x="1180" y="104"/>
                </a:cubicBezTo>
                <a:cubicBezTo>
                  <a:pt x="1180" y="105"/>
                  <a:pt x="1179" y="107"/>
                  <a:pt x="1179" y="108"/>
                </a:cubicBezTo>
                <a:cubicBezTo>
                  <a:pt x="1179" y="109"/>
                  <a:pt x="1179" y="110"/>
                  <a:pt x="1180" y="111"/>
                </a:cubicBezTo>
                <a:cubicBezTo>
                  <a:pt x="1181" y="111"/>
                  <a:pt x="1182" y="112"/>
                  <a:pt x="1183" y="112"/>
                </a:cubicBezTo>
                <a:close/>
                <a:moveTo>
                  <a:pt x="1207" y="129"/>
                </a:moveTo>
                <a:cubicBezTo>
                  <a:pt x="1208" y="120"/>
                  <a:pt x="1208" y="120"/>
                  <a:pt x="1208" y="120"/>
                </a:cubicBezTo>
                <a:cubicBezTo>
                  <a:pt x="1207" y="119"/>
                  <a:pt x="1207" y="119"/>
                  <a:pt x="1207" y="119"/>
                </a:cubicBezTo>
                <a:cubicBezTo>
                  <a:pt x="1198" y="121"/>
                  <a:pt x="1198" y="121"/>
                  <a:pt x="1198" y="121"/>
                </a:cubicBezTo>
                <a:cubicBezTo>
                  <a:pt x="1198" y="124"/>
                  <a:pt x="1198" y="124"/>
                  <a:pt x="1198" y="124"/>
                </a:cubicBezTo>
                <a:cubicBezTo>
                  <a:pt x="1201" y="125"/>
                  <a:pt x="1201" y="125"/>
                  <a:pt x="1201" y="125"/>
                </a:cubicBezTo>
                <a:cubicBezTo>
                  <a:pt x="1196" y="159"/>
                  <a:pt x="1196" y="159"/>
                  <a:pt x="1196" y="159"/>
                </a:cubicBezTo>
                <a:cubicBezTo>
                  <a:pt x="1203" y="159"/>
                  <a:pt x="1203" y="159"/>
                  <a:pt x="1203" y="159"/>
                </a:cubicBezTo>
                <a:cubicBezTo>
                  <a:pt x="1207" y="134"/>
                  <a:pt x="1207" y="134"/>
                  <a:pt x="1207" y="134"/>
                </a:cubicBezTo>
                <a:cubicBezTo>
                  <a:pt x="1208" y="131"/>
                  <a:pt x="1210" y="129"/>
                  <a:pt x="1213" y="127"/>
                </a:cubicBezTo>
                <a:cubicBezTo>
                  <a:pt x="1215" y="125"/>
                  <a:pt x="1217" y="124"/>
                  <a:pt x="1219" y="124"/>
                </a:cubicBezTo>
                <a:cubicBezTo>
                  <a:pt x="1220" y="124"/>
                  <a:pt x="1221" y="125"/>
                  <a:pt x="1222" y="126"/>
                </a:cubicBezTo>
                <a:cubicBezTo>
                  <a:pt x="1223" y="127"/>
                  <a:pt x="1223" y="128"/>
                  <a:pt x="1223" y="130"/>
                </a:cubicBezTo>
                <a:cubicBezTo>
                  <a:pt x="1223" y="132"/>
                  <a:pt x="1223" y="134"/>
                  <a:pt x="1223" y="135"/>
                </a:cubicBezTo>
                <a:cubicBezTo>
                  <a:pt x="1222" y="137"/>
                  <a:pt x="1222" y="140"/>
                  <a:pt x="1222" y="142"/>
                </a:cubicBezTo>
                <a:cubicBezTo>
                  <a:pt x="1221" y="144"/>
                  <a:pt x="1221" y="144"/>
                  <a:pt x="1221" y="144"/>
                </a:cubicBezTo>
                <a:cubicBezTo>
                  <a:pt x="1221" y="147"/>
                  <a:pt x="1221" y="147"/>
                  <a:pt x="1221" y="147"/>
                </a:cubicBezTo>
                <a:cubicBezTo>
                  <a:pt x="1220" y="151"/>
                  <a:pt x="1219" y="154"/>
                  <a:pt x="1219" y="156"/>
                </a:cubicBezTo>
                <a:cubicBezTo>
                  <a:pt x="1219" y="159"/>
                  <a:pt x="1221" y="160"/>
                  <a:pt x="1224" y="160"/>
                </a:cubicBezTo>
                <a:cubicBezTo>
                  <a:pt x="1225" y="160"/>
                  <a:pt x="1226" y="160"/>
                  <a:pt x="1227" y="159"/>
                </a:cubicBezTo>
                <a:cubicBezTo>
                  <a:pt x="1228" y="159"/>
                  <a:pt x="1229" y="158"/>
                  <a:pt x="1230" y="157"/>
                </a:cubicBezTo>
                <a:cubicBezTo>
                  <a:pt x="1231" y="157"/>
                  <a:pt x="1231" y="156"/>
                  <a:pt x="1232" y="156"/>
                </a:cubicBezTo>
                <a:cubicBezTo>
                  <a:pt x="1231" y="154"/>
                  <a:pt x="1231" y="154"/>
                  <a:pt x="1231" y="154"/>
                </a:cubicBezTo>
                <a:cubicBezTo>
                  <a:pt x="1229" y="155"/>
                  <a:pt x="1228" y="156"/>
                  <a:pt x="1227" y="156"/>
                </a:cubicBezTo>
                <a:cubicBezTo>
                  <a:pt x="1227" y="156"/>
                  <a:pt x="1227" y="155"/>
                  <a:pt x="1227" y="154"/>
                </a:cubicBezTo>
                <a:cubicBezTo>
                  <a:pt x="1227" y="152"/>
                  <a:pt x="1227" y="149"/>
                  <a:pt x="1228" y="145"/>
                </a:cubicBezTo>
                <a:cubicBezTo>
                  <a:pt x="1228" y="142"/>
                  <a:pt x="1228" y="142"/>
                  <a:pt x="1228" y="142"/>
                </a:cubicBezTo>
                <a:cubicBezTo>
                  <a:pt x="1229" y="140"/>
                  <a:pt x="1229" y="140"/>
                  <a:pt x="1229" y="140"/>
                </a:cubicBezTo>
                <a:cubicBezTo>
                  <a:pt x="1230" y="135"/>
                  <a:pt x="1230" y="132"/>
                  <a:pt x="1230" y="130"/>
                </a:cubicBezTo>
                <a:cubicBezTo>
                  <a:pt x="1230" y="126"/>
                  <a:pt x="1229" y="123"/>
                  <a:pt x="1228" y="122"/>
                </a:cubicBezTo>
                <a:cubicBezTo>
                  <a:pt x="1227" y="120"/>
                  <a:pt x="1225" y="119"/>
                  <a:pt x="1222" y="119"/>
                </a:cubicBezTo>
                <a:cubicBezTo>
                  <a:pt x="1219" y="119"/>
                  <a:pt x="1217" y="120"/>
                  <a:pt x="1214" y="122"/>
                </a:cubicBezTo>
                <a:cubicBezTo>
                  <a:pt x="1211" y="124"/>
                  <a:pt x="1209" y="126"/>
                  <a:pt x="1207" y="129"/>
                </a:cubicBezTo>
                <a:close/>
                <a:moveTo>
                  <a:pt x="1267" y="153"/>
                </a:moveTo>
                <a:cubicBezTo>
                  <a:pt x="1266" y="150"/>
                  <a:pt x="1266" y="150"/>
                  <a:pt x="1266" y="150"/>
                </a:cubicBezTo>
                <a:cubicBezTo>
                  <a:pt x="1264" y="152"/>
                  <a:pt x="1262" y="153"/>
                  <a:pt x="1260" y="154"/>
                </a:cubicBezTo>
                <a:cubicBezTo>
                  <a:pt x="1258" y="155"/>
                  <a:pt x="1256" y="156"/>
                  <a:pt x="1254" y="156"/>
                </a:cubicBezTo>
                <a:cubicBezTo>
                  <a:pt x="1251" y="156"/>
                  <a:pt x="1249" y="154"/>
                  <a:pt x="1248" y="152"/>
                </a:cubicBezTo>
                <a:cubicBezTo>
                  <a:pt x="1246" y="150"/>
                  <a:pt x="1246" y="147"/>
                  <a:pt x="1246" y="143"/>
                </a:cubicBezTo>
                <a:cubicBezTo>
                  <a:pt x="1249" y="143"/>
                  <a:pt x="1252" y="143"/>
                  <a:pt x="1256" y="142"/>
                </a:cubicBezTo>
                <a:cubicBezTo>
                  <a:pt x="1259" y="140"/>
                  <a:pt x="1263" y="139"/>
                  <a:pt x="1265" y="136"/>
                </a:cubicBezTo>
                <a:cubicBezTo>
                  <a:pt x="1268" y="134"/>
                  <a:pt x="1269" y="131"/>
                  <a:pt x="1269" y="128"/>
                </a:cubicBezTo>
                <a:cubicBezTo>
                  <a:pt x="1269" y="125"/>
                  <a:pt x="1268" y="123"/>
                  <a:pt x="1267" y="122"/>
                </a:cubicBezTo>
                <a:cubicBezTo>
                  <a:pt x="1265" y="120"/>
                  <a:pt x="1263" y="119"/>
                  <a:pt x="1259" y="119"/>
                </a:cubicBezTo>
                <a:cubicBezTo>
                  <a:pt x="1255" y="119"/>
                  <a:pt x="1252" y="121"/>
                  <a:pt x="1249" y="123"/>
                </a:cubicBezTo>
                <a:cubicBezTo>
                  <a:pt x="1246" y="125"/>
                  <a:pt x="1243" y="128"/>
                  <a:pt x="1241" y="132"/>
                </a:cubicBezTo>
                <a:cubicBezTo>
                  <a:pt x="1240" y="136"/>
                  <a:pt x="1239" y="140"/>
                  <a:pt x="1239" y="145"/>
                </a:cubicBezTo>
                <a:cubicBezTo>
                  <a:pt x="1239" y="147"/>
                  <a:pt x="1239" y="150"/>
                  <a:pt x="1240" y="152"/>
                </a:cubicBezTo>
                <a:cubicBezTo>
                  <a:pt x="1241" y="155"/>
                  <a:pt x="1243" y="156"/>
                  <a:pt x="1245" y="158"/>
                </a:cubicBezTo>
                <a:cubicBezTo>
                  <a:pt x="1247" y="159"/>
                  <a:pt x="1249" y="160"/>
                  <a:pt x="1253" y="160"/>
                </a:cubicBezTo>
                <a:cubicBezTo>
                  <a:pt x="1256" y="160"/>
                  <a:pt x="1259" y="159"/>
                  <a:pt x="1261" y="158"/>
                </a:cubicBezTo>
                <a:cubicBezTo>
                  <a:pt x="1264" y="156"/>
                  <a:pt x="1266" y="154"/>
                  <a:pt x="1267" y="153"/>
                </a:cubicBezTo>
                <a:close/>
                <a:moveTo>
                  <a:pt x="1258" y="123"/>
                </a:moveTo>
                <a:cubicBezTo>
                  <a:pt x="1259" y="123"/>
                  <a:pt x="1260" y="124"/>
                  <a:pt x="1261" y="125"/>
                </a:cubicBezTo>
                <a:cubicBezTo>
                  <a:pt x="1262" y="125"/>
                  <a:pt x="1263" y="127"/>
                  <a:pt x="1263" y="129"/>
                </a:cubicBezTo>
                <a:cubicBezTo>
                  <a:pt x="1263" y="131"/>
                  <a:pt x="1262" y="133"/>
                  <a:pt x="1260" y="135"/>
                </a:cubicBezTo>
                <a:cubicBezTo>
                  <a:pt x="1258" y="136"/>
                  <a:pt x="1256" y="138"/>
                  <a:pt x="1253" y="139"/>
                </a:cubicBezTo>
                <a:cubicBezTo>
                  <a:pt x="1251" y="139"/>
                  <a:pt x="1248" y="140"/>
                  <a:pt x="1246" y="140"/>
                </a:cubicBezTo>
                <a:cubicBezTo>
                  <a:pt x="1246" y="138"/>
                  <a:pt x="1247" y="135"/>
                  <a:pt x="1248" y="132"/>
                </a:cubicBezTo>
                <a:cubicBezTo>
                  <a:pt x="1249" y="130"/>
                  <a:pt x="1250" y="127"/>
                  <a:pt x="1252" y="126"/>
                </a:cubicBezTo>
                <a:cubicBezTo>
                  <a:pt x="1254" y="124"/>
                  <a:pt x="1255" y="123"/>
                  <a:pt x="1258" y="123"/>
                </a:cubicBezTo>
                <a:close/>
                <a:moveTo>
                  <a:pt x="1303" y="153"/>
                </a:moveTo>
                <a:cubicBezTo>
                  <a:pt x="1302" y="150"/>
                  <a:pt x="1302" y="150"/>
                  <a:pt x="1302" y="150"/>
                </a:cubicBezTo>
                <a:cubicBezTo>
                  <a:pt x="1300" y="152"/>
                  <a:pt x="1298" y="153"/>
                  <a:pt x="1296" y="154"/>
                </a:cubicBezTo>
                <a:cubicBezTo>
                  <a:pt x="1294" y="155"/>
                  <a:pt x="1292" y="156"/>
                  <a:pt x="1290" y="156"/>
                </a:cubicBezTo>
                <a:cubicBezTo>
                  <a:pt x="1287" y="156"/>
                  <a:pt x="1285" y="154"/>
                  <a:pt x="1284" y="152"/>
                </a:cubicBezTo>
                <a:cubicBezTo>
                  <a:pt x="1282" y="150"/>
                  <a:pt x="1282" y="147"/>
                  <a:pt x="1282" y="143"/>
                </a:cubicBezTo>
                <a:cubicBezTo>
                  <a:pt x="1285" y="143"/>
                  <a:pt x="1288" y="143"/>
                  <a:pt x="1292" y="142"/>
                </a:cubicBezTo>
                <a:cubicBezTo>
                  <a:pt x="1295" y="140"/>
                  <a:pt x="1299" y="139"/>
                  <a:pt x="1301" y="136"/>
                </a:cubicBezTo>
                <a:cubicBezTo>
                  <a:pt x="1304" y="134"/>
                  <a:pt x="1305" y="131"/>
                  <a:pt x="1305" y="128"/>
                </a:cubicBezTo>
                <a:cubicBezTo>
                  <a:pt x="1305" y="125"/>
                  <a:pt x="1304" y="123"/>
                  <a:pt x="1303" y="122"/>
                </a:cubicBezTo>
                <a:cubicBezTo>
                  <a:pt x="1301" y="120"/>
                  <a:pt x="1299" y="119"/>
                  <a:pt x="1295" y="119"/>
                </a:cubicBezTo>
                <a:cubicBezTo>
                  <a:pt x="1291" y="119"/>
                  <a:pt x="1288" y="121"/>
                  <a:pt x="1285" y="123"/>
                </a:cubicBezTo>
                <a:cubicBezTo>
                  <a:pt x="1282" y="125"/>
                  <a:pt x="1279" y="128"/>
                  <a:pt x="1277" y="132"/>
                </a:cubicBezTo>
                <a:cubicBezTo>
                  <a:pt x="1275" y="136"/>
                  <a:pt x="1275" y="140"/>
                  <a:pt x="1275" y="145"/>
                </a:cubicBezTo>
                <a:cubicBezTo>
                  <a:pt x="1275" y="147"/>
                  <a:pt x="1275" y="150"/>
                  <a:pt x="1276" y="152"/>
                </a:cubicBezTo>
                <a:cubicBezTo>
                  <a:pt x="1277" y="155"/>
                  <a:pt x="1279" y="156"/>
                  <a:pt x="1281" y="158"/>
                </a:cubicBezTo>
                <a:cubicBezTo>
                  <a:pt x="1283" y="159"/>
                  <a:pt x="1285" y="160"/>
                  <a:pt x="1288" y="160"/>
                </a:cubicBezTo>
                <a:cubicBezTo>
                  <a:pt x="1292" y="160"/>
                  <a:pt x="1295" y="159"/>
                  <a:pt x="1297" y="158"/>
                </a:cubicBezTo>
                <a:cubicBezTo>
                  <a:pt x="1300" y="156"/>
                  <a:pt x="1302" y="154"/>
                  <a:pt x="1303" y="153"/>
                </a:cubicBezTo>
                <a:close/>
                <a:moveTo>
                  <a:pt x="1294" y="123"/>
                </a:moveTo>
                <a:cubicBezTo>
                  <a:pt x="1295" y="123"/>
                  <a:pt x="1296" y="124"/>
                  <a:pt x="1297" y="125"/>
                </a:cubicBezTo>
                <a:cubicBezTo>
                  <a:pt x="1298" y="125"/>
                  <a:pt x="1298" y="127"/>
                  <a:pt x="1298" y="129"/>
                </a:cubicBezTo>
                <a:cubicBezTo>
                  <a:pt x="1298" y="131"/>
                  <a:pt x="1298" y="133"/>
                  <a:pt x="1296" y="135"/>
                </a:cubicBezTo>
                <a:cubicBezTo>
                  <a:pt x="1294" y="136"/>
                  <a:pt x="1292" y="138"/>
                  <a:pt x="1289" y="139"/>
                </a:cubicBezTo>
                <a:cubicBezTo>
                  <a:pt x="1287" y="139"/>
                  <a:pt x="1284" y="140"/>
                  <a:pt x="1282" y="140"/>
                </a:cubicBezTo>
                <a:cubicBezTo>
                  <a:pt x="1282" y="138"/>
                  <a:pt x="1283" y="135"/>
                  <a:pt x="1284" y="132"/>
                </a:cubicBezTo>
                <a:cubicBezTo>
                  <a:pt x="1285" y="130"/>
                  <a:pt x="1286" y="127"/>
                  <a:pt x="1288" y="126"/>
                </a:cubicBezTo>
                <a:cubicBezTo>
                  <a:pt x="1289" y="124"/>
                  <a:pt x="1291" y="123"/>
                  <a:pt x="1294" y="123"/>
                </a:cubicBezTo>
                <a:close/>
                <a:moveTo>
                  <a:pt x="1322" y="129"/>
                </a:moveTo>
                <a:cubicBezTo>
                  <a:pt x="1323" y="127"/>
                  <a:pt x="1323" y="127"/>
                  <a:pt x="1323" y="127"/>
                </a:cubicBezTo>
                <a:cubicBezTo>
                  <a:pt x="1323" y="120"/>
                  <a:pt x="1323" y="120"/>
                  <a:pt x="1323" y="120"/>
                </a:cubicBezTo>
                <a:cubicBezTo>
                  <a:pt x="1322" y="119"/>
                  <a:pt x="1322" y="119"/>
                  <a:pt x="1322" y="119"/>
                </a:cubicBezTo>
                <a:cubicBezTo>
                  <a:pt x="1314" y="121"/>
                  <a:pt x="1314" y="121"/>
                  <a:pt x="1314" y="121"/>
                </a:cubicBezTo>
                <a:cubicBezTo>
                  <a:pt x="1313" y="124"/>
                  <a:pt x="1313" y="124"/>
                  <a:pt x="1313" y="124"/>
                </a:cubicBezTo>
                <a:cubicBezTo>
                  <a:pt x="1317" y="125"/>
                  <a:pt x="1317" y="125"/>
                  <a:pt x="1317" y="125"/>
                </a:cubicBezTo>
                <a:cubicBezTo>
                  <a:pt x="1312" y="159"/>
                  <a:pt x="1312" y="159"/>
                  <a:pt x="1312" y="159"/>
                </a:cubicBezTo>
                <a:cubicBezTo>
                  <a:pt x="1319" y="159"/>
                  <a:pt x="1319" y="159"/>
                  <a:pt x="1319" y="159"/>
                </a:cubicBezTo>
                <a:cubicBezTo>
                  <a:pt x="1322" y="134"/>
                  <a:pt x="1322" y="134"/>
                  <a:pt x="1322" y="134"/>
                </a:cubicBezTo>
                <a:cubicBezTo>
                  <a:pt x="1323" y="132"/>
                  <a:pt x="1325" y="130"/>
                  <a:pt x="1327" y="129"/>
                </a:cubicBezTo>
                <a:cubicBezTo>
                  <a:pt x="1329" y="127"/>
                  <a:pt x="1331" y="127"/>
                  <a:pt x="1333" y="127"/>
                </a:cubicBezTo>
                <a:cubicBezTo>
                  <a:pt x="1334" y="127"/>
                  <a:pt x="1335" y="127"/>
                  <a:pt x="1336" y="127"/>
                </a:cubicBezTo>
                <a:cubicBezTo>
                  <a:pt x="1338" y="120"/>
                  <a:pt x="1338" y="120"/>
                  <a:pt x="1338" y="120"/>
                </a:cubicBezTo>
                <a:cubicBezTo>
                  <a:pt x="1337" y="120"/>
                  <a:pt x="1336" y="119"/>
                  <a:pt x="1335" y="119"/>
                </a:cubicBezTo>
                <a:cubicBezTo>
                  <a:pt x="1333" y="119"/>
                  <a:pt x="1331" y="120"/>
                  <a:pt x="1330" y="121"/>
                </a:cubicBezTo>
                <a:cubicBezTo>
                  <a:pt x="1328" y="122"/>
                  <a:pt x="1326" y="123"/>
                  <a:pt x="1325" y="125"/>
                </a:cubicBezTo>
                <a:cubicBezTo>
                  <a:pt x="1324" y="126"/>
                  <a:pt x="1323" y="128"/>
                  <a:pt x="1322" y="129"/>
                </a:cubicBezTo>
                <a:close/>
                <a:moveTo>
                  <a:pt x="1349" y="153"/>
                </a:moveTo>
                <a:cubicBezTo>
                  <a:pt x="1354" y="120"/>
                  <a:pt x="1354" y="120"/>
                  <a:pt x="1354" y="120"/>
                </a:cubicBezTo>
                <a:cubicBezTo>
                  <a:pt x="1352" y="119"/>
                  <a:pt x="1352" y="119"/>
                  <a:pt x="1352" y="119"/>
                </a:cubicBezTo>
                <a:cubicBezTo>
                  <a:pt x="1342" y="121"/>
                  <a:pt x="1342" y="121"/>
                  <a:pt x="1342" y="121"/>
                </a:cubicBezTo>
                <a:cubicBezTo>
                  <a:pt x="1342" y="123"/>
                  <a:pt x="1342" y="123"/>
                  <a:pt x="1342" y="123"/>
                </a:cubicBezTo>
                <a:cubicBezTo>
                  <a:pt x="1346" y="125"/>
                  <a:pt x="1346" y="125"/>
                  <a:pt x="1346" y="125"/>
                </a:cubicBezTo>
                <a:cubicBezTo>
                  <a:pt x="1345" y="132"/>
                  <a:pt x="1345" y="138"/>
                  <a:pt x="1344" y="142"/>
                </a:cubicBezTo>
                <a:cubicBezTo>
                  <a:pt x="1343" y="150"/>
                  <a:pt x="1342" y="154"/>
                  <a:pt x="1342" y="156"/>
                </a:cubicBezTo>
                <a:cubicBezTo>
                  <a:pt x="1342" y="157"/>
                  <a:pt x="1342" y="158"/>
                  <a:pt x="1343" y="159"/>
                </a:cubicBezTo>
                <a:cubicBezTo>
                  <a:pt x="1344" y="160"/>
                  <a:pt x="1345" y="160"/>
                  <a:pt x="1347" y="160"/>
                </a:cubicBezTo>
                <a:cubicBezTo>
                  <a:pt x="1349" y="160"/>
                  <a:pt x="1350" y="159"/>
                  <a:pt x="1352" y="158"/>
                </a:cubicBezTo>
                <a:cubicBezTo>
                  <a:pt x="1353" y="157"/>
                  <a:pt x="1354" y="156"/>
                  <a:pt x="1355" y="155"/>
                </a:cubicBezTo>
                <a:cubicBezTo>
                  <a:pt x="1354" y="154"/>
                  <a:pt x="1354" y="154"/>
                  <a:pt x="1354" y="154"/>
                </a:cubicBezTo>
                <a:cubicBezTo>
                  <a:pt x="1353" y="154"/>
                  <a:pt x="1352" y="155"/>
                  <a:pt x="1352" y="155"/>
                </a:cubicBezTo>
                <a:cubicBezTo>
                  <a:pt x="1351" y="156"/>
                  <a:pt x="1351" y="156"/>
                  <a:pt x="1350" y="156"/>
                </a:cubicBezTo>
                <a:cubicBezTo>
                  <a:pt x="1350" y="156"/>
                  <a:pt x="1350" y="156"/>
                  <a:pt x="1349" y="155"/>
                </a:cubicBezTo>
                <a:cubicBezTo>
                  <a:pt x="1349" y="155"/>
                  <a:pt x="1349" y="155"/>
                  <a:pt x="1349" y="154"/>
                </a:cubicBezTo>
                <a:lnTo>
                  <a:pt x="1349" y="153"/>
                </a:lnTo>
                <a:close/>
                <a:moveTo>
                  <a:pt x="1351" y="112"/>
                </a:moveTo>
                <a:cubicBezTo>
                  <a:pt x="1353" y="112"/>
                  <a:pt x="1354" y="111"/>
                  <a:pt x="1355" y="110"/>
                </a:cubicBezTo>
                <a:cubicBezTo>
                  <a:pt x="1356" y="109"/>
                  <a:pt x="1356" y="108"/>
                  <a:pt x="1356" y="107"/>
                </a:cubicBezTo>
                <a:cubicBezTo>
                  <a:pt x="1356" y="106"/>
                  <a:pt x="1356" y="105"/>
                  <a:pt x="1355" y="104"/>
                </a:cubicBezTo>
                <a:cubicBezTo>
                  <a:pt x="1354" y="103"/>
                  <a:pt x="1353" y="103"/>
                  <a:pt x="1352" y="103"/>
                </a:cubicBezTo>
                <a:cubicBezTo>
                  <a:pt x="1351" y="103"/>
                  <a:pt x="1350" y="103"/>
                  <a:pt x="1349" y="104"/>
                </a:cubicBezTo>
                <a:cubicBezTo>
                  <a:pt x="1348" y="105"/>
                  <a:pt x="1348" y="107"/>
                  <a:pt x="1348" y="108"/>
                </a:cubicBezTo>
                <a:cubicBezTo>
                  <a:pt x="1348" y="109"/>
                  <a:pt x="1348" y="110"/>
                  <a:pt x="1349" y="111"/>
                </a:cubicBezTo>
                <a:cubicBezTo>
                  <a:pt x="1350" y="111"/>
                  <a:pt x="1350" y="112"/>
                  <a:pt x="1351" y="112"/>
                </a:cubicBezTo>
                <a:close/>
                <a:moveTo>
                  <a:pt x="1374" y="129"/>
                </a:moveTo>
                <a:cubicBezTo>
                  <a:pt x="1375" y="120"/>
                  <a:pt x="1375" y="120"/>
                  <a:pt x="1375" y="120"/>
                </a:cubicBezTo>
                <a:cubicBezTo>
                  <a:pt x="1374" y="119"/>
                  <a:pt x="1374" y="119"/>
                  <a:pt x="1374" y="119"/>
                </a:cubicBezTo>
                <a:cubicBezTo>
                  <a:pt x="1365" y="121"/>
                  <a:pt x="1365" y="121"/>
                  <a:pt x="1365" y="121"/>
                </a:cubicBezTo>
                <a:cubicBezTo>
                  <a:pt x="1365" y="124"/>
                  <a:pt x="1365" y="124"/>
                  <a:pt x="1365" y="124"/>
                </a:cubicBezTo>
                <a:cubicBezTo>
                  <a:pt x="1368" y="125"/>
                  <a:pt x="1368" y="125"/>
                  <a:pt x="1368" y="125"/>
                </a:cubicBezTo>
                <a:cubicBezTo>
                  <a:pt x="1364" y="159"/>
                  <a:pt x="1364" y="159"/>
                  <a:pt x="1364" y="159"/>
                </a:cubicBezTo>
                <a:cubicBezTo>
                  <a:pt x="1370" y="159"/>
                  <a:pt x="1370" y="159"/>
                  <a:pt x="1370" y="159"/>
                </a:cubicBezTo>
                <a:cubicBezTo>
                  <a:pt x="1374" y="134"/>
                  <a:pt x="1374" y="134"/>
                  <a:pt x="1374" y="134"/>
                </a:cubicBezTo>
                <a:cubicBezTo>
                  <a:pt x="1375" y="131"/>
                  <a:pt x="1377" y="129"/>
                  <a:pt x="1380" y="127"/>
                </a:cubicBezTo>
                <a:cubicBezTo>
                  <a:pt x="1382" y="125"/>
                  <a:pt x="1384" y="124"/>
                  <a:pt x="1386" y="124"/>
                </a:cubicBezTo>
                <a:cubicBezTo>
                  <a:pt x="1388" y="124"/>
                  <a:pt x="1389" y="125"/>
                  <a:pt x="1389" y="126"/>
                </a:cubicBezTo>
                <a:cubicBezTo>
                  <a:pt x="1390" y="127"/>
                  <a:pt x="1390" y="128"/>
                  <a:pt x="1390" y="130"/>
                </a:cubicBezTo>
                <a:cubicBezTo>
                  <a:pt x="1390" y="132"/>
                  <a:pt x="1390" y="134"/>
                  <a:pt x="1390" y="135"/>
                </a:cubicBezTo>
                <a:cubicBezTo>
                  <a:pt x="1390" y="137"/>
                  <a:pt x="1389" y="140"/>
                  <a:pt x="1389" y="142"/>
                </a:cubicBezTo>
                <a:cubicBezTo>
                  <a:pt x="1388" y="144"/>
                  <a:pt x="1388" y="144"/>
                  <a:pt x="1388" y="144"/>
                </a:cubicBezTo>
                <a:cubicBezTo>
                  <a:pt x="1388" y="147"/>
                  <a:pt x="1388" y="147"/>
                  <a:pt x="1388" y="147"/>
                </a:cubicBezTo>
                <a:cubicBezTo>
                  <a:pt x="1387" y="151"/>
                  <a:pt x="1387" y="154"/>
                  <a:pt x="1387" y="156"/>
                </a:cubicBezTo>
                <a:cubicBezTo>
                  <a:pt x="1387" y="159"/>
                  <a:pt x="1388" y="160"/>
                  <a:pt x="1391" y="160"/>
                </a:cubicBezTo>
                <a:cubicBezTo>
                  <a:pt x="1392" y="160"/>
                  <a:pt x="1394" y="160"/>
                  <a:pt x="1395" y="159"/>
                </a:cubicBezTo>
                <a:cubicBezTo>
                  <a:pt x="1396" y="159"/>
                  <a:pt x="1397" y="158"/>
                  <a:pt x="1397" y="157"/>
                </a:cubicBezTo>
                <a:cubicBezTo>
                  <a:pt x="1398" y="157"/>
                  <a:pt x="1399" y="156"/>
                  <a:pt x="1399" y="156"/>
                </a:cubicBezTo>
                <a:cubicBezTo>
                  <a:pt x="1398" y="154"/>
                  <a:pt x="1398" y="154"/>
                  <a:pt x="1398" y="154"/>
                </a:cubicBezTo>
                <a:cubicBezTo>
                  <a:pt x="1397" y="155"/>
                  <a:pt x="1396" y="156"/>
                  <a:pt x="1395" y="156"/>
                </a:cubicBezTo>
                <a:cubicBezTo>
                  <a:pt x="1394" y="156"/>
                  <a:pt x="1394" y="155"/>
                  <a:pt x="1394" y="154"/>
                </a:cubicBezTo>
                <a:cubicBezTo>
                  <a:pt x="1394" y="152"/>
                  <a:pt x="1394" y="149"/>
                  <a:pt x="1395" y="145"/>
                </a:cubicBezTo>
                <a:cubicBezTo>
                  <a:pt x="1395" y="142"/>
                  <a:pt x="1395" y="142"/>
                  <a:pt x="1395" y="142"/>
                </a:cubicBezTo>
                <a:cubicBezTo>
                  <a:pt x="1396" y="140"/>
                  <a:pt x="1396" y="140"/>
                  <a:pt x="1396" y="140"/>
                </a:cubicBezTo>
                <a:cubicBezTo>
                  <a:pt x="1397" y="135"/>
                  <a:pt x="1397" y="132"/>
                  <a:pt x="1397" y="130"/>
                </a:cubicBezTo>
                <a:cubicBezTo>
                  <a:pt x="1397" y="126"/>
                  <a:pt x="1397" y="123"/>
                  <a:pt x="1395" y="122"/>
                </a:cubicBezTo>
                <a:cubicBezTo>
                  <a:pt x="1394" y="120"/>
                  <a:pt x="1392" y="119"/>
                  <a:pt x="1389" y="119"/>
                </a:cubicBezTo>
                <a:cubicBezTo>
                  <a:pt x="1386" y="119"/>
                  <a:pt x="1384" y="120"/>
                  <a:pt x="1381" y="122"/>
                </a:cubicBezTo>
                <a:cubicBezTo>
                  <a:pt x="1379" y="124"/>
                  <a:pt x="1376" y="126"/>
                  <a:pt x="1374" y="129"/>
                </a:cubicBezTo>
                <a:close/>
                <a:moveTo>
                  <a:pt x="1433" y="162"/>
                </a:moveTo>
                <a:cubicBezTo>
                  <a:pt x="1440" y="119"/>
                  <a:pt x="1440" y="119"/>
                  <a:pt x="1440" y="119"/>
                </a:cubicBezTo>
                <a:cubicBezTo>
                  <a:pt x="1435" y="121"/>
                  <a:pt x="1435" y="121"/>
                  <a:pt x="1435" y="121"/>
                </a:cubicBezTo>
                <a:cubicBezTo>
                  <a:pt x="1434" y="121"/>
                  <a:pt x="1433" y="120"/>
                  <a:pt x="1432" y="120"/>
                </a:cubicBezTo>
                <a:cubicBezTo>
                  <a:pt x="1430" y="120"/>
                  <a:pt x="1429" y="119"/>
                  <a:pt x="1428" y="119"/>
                </a:cubicBezTo>
                <a:cubicBezTo>
                  <a:pt x="1423" y="119"/>
                  <a:pt x="1419" y="121"/>
                  <a:pt x="1416" y="123"/>
                </a:cubicBezTo>
                <a:cubicBezTo>
                  <a:pt x="1412" y="126"/>
                  <a:pt x="1410" y="129"/>
                  <a:pt x="1408" y="133"/>
                </a:cubicBezTo>
                <a:cubicBezTo>
                  <a:pt x="1406" y="137"/>
                  <a:pt x="1405" y="141"/>
                  <a:pt x="1405" y="145"/>
                </a:cubicBezTo>
                <a:cubicBezTo>
                  <a:pt x="1405" y="150"/>
                  <a:pt x="1406" y="153"/>
                  <a:pt x="1408" y="156"/>
                </a:cubicBezTo>
                <a:cubicBezTo>
                  <a:pt x="1410" y="159"/>
                  <a:pt x="1413" y="160"/>
                  <a:pt x="1417" y="160"/>
                </a:cubicBezTo>
                <a:cubicBezTo>
                  <a:pt x="1419" y="160"/>
                  <a:pt x="1421" y="159"/>
                  <a:pt x="1423" y="158"/>
                </a:cubicBezTo>
                <a:cubicBezTo>
                  <a:pt x="1425" y="157"/>
                  <a:pt x="1426" y="156"/>
                  <a:pt x="1428" y="155"/>
                </a:cubicBezTo>
                <a:cubicBezTo>
                  <a:pt x="1426" y="164"/>
                  <a:pt x="1426" y="164"/>
                  <a:pt x="1426" y="164"/>
                </a:cubicBezTo>
                <a:cubicBezTo>
                  <a:pt x="1426" y="167"/>
                  <a:pt x="1425" y="169"/>
                  <a:pt x="1424" y="170"/>
                </a:cubicBezTo>
                <a:cubicBezTo>
                  <a:pt x="1422" y="172"/>
                  <a:pt x="1420" y="172"/>
                  <a:pt x="1417" y="172"/>
                </a:cubicBezTo>
                <a:cubicBezTo>
                  <a:pt x="1415" y="172"/>
                  <a:pt x="1414" y="172"/>
                  <a:pt x="1412" y="171"/>
                </a:cubicBezTo>
                <a:cubicBezTo>
                  <a:pt x="1410" y="171"/>
                  <a:pt x="1409" y="170"/>
                  <a:pt x="1408" y="170"/>
                </a:cubicBezTo>
                <a:cubicBezTo>
                  <a:pt x="1406" y="175"/>
                  <a:pt x="1406" y="175"/>
                  <a:pt x="1406" y="175"/>
                </a:cubicBezTo>
                <a:cubicBezTo>
                  <a:pt x="1407" y="176"/>
                  <a:pt x="1408" y="176"/>
                  <a:pt x="1410" y="176"/>
                </a:cubicBezTo>
                <a:cubicBezTo>
                  <a:pt x="1411" y="177"/>
                  <a:pt x="1413" y="177"/>
                  <a:pt x="1414" y="177"/>
                </a:cubicBezTo>
                <a:cubicBezTo>
                  <a:pt x="1417" y="177"/>
                  <a:pt x="1420" y="176"/>
                  <a:pt x="1423" y="175"/>
                </a:cubicBezTo>
                <a:cubicBezTo>
                  <a:pt x="1425" y="174"/>
                  <a:pt x="1428" y="173"/>
                  <a:pt x="1430" y="170"/>
                </a:cubicBezTo>
                <a:cubicBezTo>
                  <a:pt x="1432" y="168"/>
                  <a:pt x="1433" y="165"/>
                  <a:pt x="1433" y="162"/>
                </a:cubicBezTo>
                <a:close/>
                <a:moveTo>
                  <a:pt x="1432" y="125"/>
                </a:moveTo>
                <a:cubicBezTo>
                  <a:pt x="1428" y="150"/>
                  <a:pt x="1428" y="150"/>
                  <a:pt x="1428" y="150"/>
                </a:cubicBezTo>
                <a:cubicBezTo>
                  <a:pt x="1427" y="151"/>
                  <a:pt x="1426" y="153"/>
                  <a:pt x="1424" y="154"/>
                </a:cubicBezTo>
                <a:cubicBezTo>
                  <a:pt x="1423" y="155"/>
                  <a:pt x="1421" y="155"/>
                  <a:pt x="1419" y="155"/>
                </a:cubicBezTo>
                <a:cubicBezTo>
                  <a:pt x="1417" y="155"/>
                  <a:pt x="1415" y="155"/>
                  <a:pt x="1414" y="153"/>
                </a:cubicBezTo>
                <a:cubicBezTo>
                  <a:pt x="1413" y="151"/>
                  <a:pt x="1412" y="148"/>
                  <a:pt x="1412" y="145"/>
                </a:cubicBezTo>
                <a:cubicBezTo>
                  <a:pt x="1412" y="142"/>
                  <a:pt x="1413" y="138"/>
                  <a:pt x="1414" y="135"/>
                </a:cubicBezTo>
                <a:cubicBezTo>
                  <a:pt x="1415" y="132"/>
                  <a:pt x="1417" y="129"/>
                  <a:pt x="1419" y="127"/>
                </a:cubicBezTo>
                <a:cubicBezTo>
                  <a:pt x="1421" y="124"/>
                  <a:pt x="1424" y="123"/>
                  <a:pt x="1427" y="123"/>
                </a:cubicBezTo>
                <a:cubicBezTo>
                  <a:pt x="1429" y="123"/>
                  <a:pt x="1431" y="124"/>
                  <a:pt x="1432" y="125"/>
                </a:cubicBezTo>
                <a:close/>
                <a:moveTo>
                  <a:pt x="1076" y="242"/>
                </a:moveTo>
                <a:cubicBezTo>
                  <a:pt x="1072" y="249"/>
                  <a:pt x="1072" y="249"/>
                  <a:pt x="1072" y="249"/>
                </a:cubicBezTo>
                <a:cubicBezTo>
                  <a:pt x="1072" y="242"/>
                  <a:pt x="1072" y="242"/>
                  <a:pt x="1072" y="242"/>
                </a:cubicBezTo>
                <a:cubicBezTo>
                  <a:pt x="1066" y="208"/>
                  <a:pt x="1066" y="208"/>
                  <a:pt x="1066" y="208"/>
                </a:cubicBezTo>
                <a:cubicBezTo>
                  <a:pt x="1050" y="208"/>
                  <a:pt x="1050" y="208"/>
                  <a:pt x="1050" y="208"/>
                </a:cubicBezTo>
                <a:cubicBezTo>
                  <a:pt x="1049" y="211"/>
                  <a:pt x="1049" y="211"/>
                  <a:pt x="1049" y="211"/>
                </a:cubicBezTo>
                <a:cubicBezTo>
                  <a:pt x="1056" y="212"/>
                  <a:pt x="1056" y="212"/>
                  <a:pt x="1056" y="212"/>
                </a:cubicBezTo>
                <a:cubicBezTo>
                  <a:pt x="1045" y="256"/>
                  <a:pt x="1045" y="256"/>
                  <a:pt x="1045" y="256"/>
                </a:cubicBezTo>
                <a:cubicBezTo>
                  <a:pt x="1039" y="257"/>
                  <a:pt x="1039" y="257"/>
                  <a:pt x="1039" y="257"/>
                </a:cubicBezTo>
                <a:cubicBezTo>
                  <a:pt x="1039" y="260"/>
                  <a:pt x="1039" y="260"/>
                  <a:pt x="1039" y="260"/>
                </a:cubicBezTo>
                <a:cubicBezTo>
                  <a:pt x="1057" y="260"/>
                  <a:pt x="1057" y="260"/>
                  <a:pt x="1057" y="260"/>
                </a:cubicBezTo>
                <a:cubicBezTo>
                  <a:pt x="1057" y="257"/>
                  <a:pt x="1057" y="257"/>
                  <a:pt x="1057" y="257"/>
                </a:cubicBezTo>
                <a:cubicBezTo>
                  <a:pt x="1050" y="256"/>
                  <a:pt x="1050" y="256"/>
                  <a:pt x="1050" y="256"/>
                </a:cubicBezTo>
                <a:cubicBezTo>
                  <a:pt x="1057" y="225"/>
                  <a:pt x="1057" y="225"/>
                  <a:pt x="1057" y="225"/>
                </a:cubicBezTo>
                <a:cubicBezTo>
                  <a:pt x="1060" y="211"/>
                  <a:pt x="1060" y="211"/>
                  <a:pt x="1060" y="211"/>
                </a:cubicBezTo>
                <a:cubicBezTo>
                  <a:pt x="1062" y="225"/>
                  <a:pt x="1062" y="225"/>
                  <a:pt x="1062" y="225"/>
                </a:cubicBezTo>
                <a:cubicBezTo>
                  <a:pt x="1068" y="261"/>
                  <a:pt x="1068" y="261"/>
                  <a:pt x="1068" y="261"/>
                </a:cubicBezTo>
                <a:cubicBezTo>
                  <a:pt x="1072" y="260"/>
                  <a:pt x="1072" y="260"/>
                  <a:pt x="1072" y="260"/>
                </a:cubicBezTo>
                <a:cubicBezTo>
                  <a:pt x="1088" y="224"/>
                  <a:pt x="1088" y="224"/>
                  <a:pt x="1088" y="224"/>
                </a:cubicBezTo>
                <a:cubicBezTo>
                  <a:pt x="1094" y="211"/>
                  <a:pt x="1094" y="211"/>
                  <a:pt x="1094" y="211"/>
                </a:cubicBezTo>
                <a:cubicBezTo>
                  <a:pt x="1093" y="225"/>
                  <a:pt x="1093" y="225"/>
                  <a:pt x="1093" y="225"/>
                </a:cubicBezTo>
                <a:cubicBezTo>
                  <a:pt x="1091" y="256"/>
                  <a:pt x="1091" y="256"/>
                  <a:pt x="1091" y="256"/>
                </a:cubicBezTo>
                <a:cubicBezTo>
                  <a:pt x="1085" y="257"/>
                  <a:pt x="1085" y="257"/>
                  <a:pt x="1085" y="257"/>
                </a:cubicBezTo>
                <a:cubicBezTo>
                  <a:pt x="1084" y="260"/>
                  <a:pt x="1084" y="260"/>
                  <a:pt x="1084" y="260"/>
                </a:cubicBezTo>
                <a:cubicBezTo>
                  <a:pt x="1104" y="260"/>
                  <a:pt x="1104" y="260"/>
                  <a:pt x="1104" y="260"/>
                </a:cubicBezTo>
                <a:cubicBezTo>
                  <a:pt x="1104" y="257"/>
                  <a:pt x="1104" y="257"/>
                  <a:pt x="1104" y="257"/>
                </a:cubicBezTo>
                <a:cubicBezTo>
                  <a:pt x="1098" y="256"/>
                  <a:pt x="1098" y="256"/>
                  <a:pt x="1098" y="256"/>
                </a:cubicBezTo>
                <a:cubicBezTo>
                  <a:pt x="1099" y="212"/>
                  <a:pt x="1099" y="212"/>
                  <a:pt x="1099" y="212"/>
                </a:cubicBezTo>
                <a:cubicBezTo>
                  <a:pt x="1106" y="211"/>
                  <a:pt x="1106" y="211"/>
                  <a:pt x="1106" y="211"/>
                </a:cubicBezTo>
                <a:cubicBezTo>
                  <a:pt x="1106" y="208"/>
                  <a:pt x="1106" y="208"/>
                  <a:pt x="1106" y="208"/>
                </a:cubicBezTo>
                <a:cubicBezTo>
                  <a:pt x="1091" y="208"/>
                  <a:pt x="1091" y="208"/>
                  <a:pt x="1091" y="208"/>
                </a:cubicBezTo>
                <a:cubicBezTo>
                  <a:pt x="1090" y="211"/>
                  <a:pt x="1087" y="217"/>
                  <a:pt x="1083" y="225"/>
                </a:cubicBezTo>
                <a:cubicBezTo>
                  <a:pt x="1079" y="233"/>
                  <a:pt x="1077" y="239"/>
                  <a:pt x="1076" y="242"/>
                </a:cubicBezTo>
                <a:close/>
                <a:moveTo>
                  <a:pt x="1138" y="253"/>
                </a:moveTo>
                <a:cubicBezTo>
                  <a:pt x="1136" y="251"/>
                  <a:pt x="1136" y="251"/>
                  <a:pt x="1136" y="251"/>
                </a:cubicBezTo>
                <a:cubicBezTo>
                  <a:pt x="1134" y="253"/>
                  <a:pt x="1133" y="254"/>
                  <a:pt x="1131" y="255"/>
                </a:cubicBezTo>
                <a:cubicBezTo>
                  <a:pt x="1129" y="256"/>
                  <a:pt x="1126" y="256"/>
                  <a:pt x="1124" y="256"/>
                </a:cubicBezTo>
                <a:cubicBezTo>
                  <a:pt x="1121" y="256"/>
                  <a:pt x="1119" y="255"/>
                  <a:pt x="1118" y="253"/>
                </a:cubicBezTo>
                <a:cubicBezTo>
                  <a:pt x="1117" y="250"/>
                  <a:pt x="1116" y="247"/>
                  <a:pt x="1116" y="244"/>
                </a:cubicBezTo>
                <a:cubicBezTo>
                  <a:pt x="1119" y="244"/>
                  <a:pt x="1123" y="244"/>
                  <a:pt x="1126" y="242"/>
                </a:cubicBezTo>
                <a:cubicBezTo>
                  <a:pt x="1130" y="241"/>
                  <a:pt x="1133" y="240"/>
                  <a:pt x="1136" y="237"/>
                </a:cubicBezTo>
                <a:cubicBezTo>
                  <a:pt x="1138" y="235"/>
                  <a:pt x="1140" y="232"/>
                  <a:pt x="1140" y="229"/>
                </a:cubicBezTo>
                <a:cubicBezTo>
                  <a:pt x="1140" y="226"/>
                  <a:pt x="1139" y="224"/>
                  <a:pt x="1137" y="223"/>
                </a:cubicBezTo>
                <a:cubicBezTo>
                  <a:pt x="1135" y="221"/>
                  <a:pt x="1133" y="220"/>
                  <a:pt x="1130" y="220"/>
                </a:cubicBezTo>
                <a:cubicBezTo>
                  <a:pt x="1126" y="220"/>
                  <a:pt x="1122" y="221"/>
                  <a:pt x="1119" y="224"/>
                </a:cubicBezTo>
                <a:cubicBezTo>
                  <a:pt x="1116" y="226"/>
                  <a:pt x="1114" y="229"/>
                  <a:pt x="1112" y="233"/>
                </a:cubicBezTo>
                <a:cubicBezTo>
                  <a:pt x="1110" y="237"/>
                  <a:pt x="1109" y="241"/>
                  <a:pt x="1109" y="246"/>
                </a:cubicBezTo>
                <a:cubicBezTo>
                  <a:pt x="1109" y="248"/>
                  <a:pt x="1110" y="251"/>
                  <a:pt x="1111" y="253"/>
                </a:cubicBezTo>
                <a:cubicBezTo>
                  <a:pt x="1111" y="255"/>
                  <a:pt x="1113" y="257"/>
                  <a:pt x="1115" y="259"/>
                </a:cubicBezTo>
                <a:cubicBezTo>
                  <a:pt x="1117" y="260"/>
                  <a:pt x="1120" y="261"/>
                  <a:pt x="1123" y="261"/>
                </a:cubicBezTo>
                <a:cubicBezTo>
                  <a:pt x="1126" y="261"/>
                  <a:pt x="1129" y="260"/>
                  <a:pt x="1132" y="258"/>
                </a:cubicBezTo>
                <a:cubicBezTo>
                  <a:pt x="1135" y="257"/>
                  <a:pt x="1136" y="255"/>
                  <a:pt x="1138" y="253"/>
                </a:cubicBezTo>
                <a:close/>
                <a:moveTo>
                  <a:pt x="1128" y="224"/>
                </a:moveTo>
                <a:cubicBezTo>
                  <a:pt x="1130" y="224"/>
                  <a:pt x="1131" y="224"/>
                  <a:pt x="1132" y="225"/>
                </a:cubicBezTo>
                <a:cubicBezTo>
                  <a:pt x="1132" y="226"/>
                  <a:pt x="1133" y="228"/>
                  <a:pt x="1133" y="229"/>
                </a:cubicBezTo>
                <a:cubicBezTo>
                  <a:pt x="1133" y="232"/>
                  <a:pt x="1132" y="234"/>
                  <a:pt x="1130" y="235"/>
                </a:cubicBezTo>
                <a:cubicBezTo>
                  <a:pt x="1129" y="237"/>
                  <a:pt x="1126" y="238"/>
                  <a:pt x="1124" y="239"/>
                </a:cubicBezTo>
                <a:cubicBezTo>
                  <a:pt x="1121" y="240"/>
                  <a:pt x="1119" y="241"/>
                  <a:pt x="1116" y="241"/>
                </a:cubicBezTo>
                <a:cubicBezTo>
                  <a:pt x="1117" y="238"/>
                  <a:pt x="1117" y="236"/>
                  <a:pt x="1118" y="233"/>
                </a:cubicBezTo>
                <a:cubicBezTo>
                  <a:pt x="1119" y="230"/>
                  <a:pt x="1121" y="228"/>
                  <a:pt x="1122" y="226"/>
                </a:cubicBezTo>
                <a:cubicBezTo>
                  <a:pt x="1124" y="225"/>
                  <a:pt x="1126" y="224"/>
                  <a:pt x="1128" y="224"/>
                </a:cubicBezTo>
                <a:close/>
                <a:moveTo>
                  <a:pt x="1175" y="254"/>
                </a:moveTo>
                <a:cubicBezTo>
                  <a:pt x="1182" y="204"/>
                  <a:pt x="1182" y="204"/>
                  <a:pt x="1182" y="204"/>
                </a:cubicBezTo>
                <a:cubicBezTo>
                  <a:pt x="1181" y="204"/>
                  <a:pt x="1181" y="204"/>
                  <a:pt x="1181" y="204"/>
                </a:cubicBezTo>
                <a:cubicBezTo>
                  <a:pt x="1171" y="205"/>
                  <a:pt x="1171" y="205"/>
                  <a:pt x="1171" y="205"/>
                </a:cubicBezTo>
                <a:cubicBezTo>
                  <a:pt x="1170" y="207"/>
                  <a:pt x="1170" y="207"/>
                  <a:pt x="1170" y="207"/>
                </a:cubicBezTo>
                <a:cubicBezTo>
                  <a:pt x="1175" y="208"/>
                  <a:pt x="1175" y="208"/>
                  <a:pt x="1175" y="208"/>
                </a:cubicBezTo>
                <a:cubicBezTo>
                  <a:pt x="1173" y="221"/>
                  <a:pt x="1173" y="221"/>
                  <a:pt x="1173" y="221"/>
                </a:cubicBezTo>
                <a:cubicBezTo>
                  <a:pt x="1171" y="220"/>
                  <a:pt x="1169" y="220"/>
                  <a:pt x="1168" y="220"/>
                </a:cubicBezTo>
                <a:cubicBezTo>
                  <a:pt x="1163" y="220"/>
                  <a:pt x="1159" y="222"/>
                  <a:pt x="1156" y="224"/>
                </a:cubicBezTo>
                <a:cubicBezTo>
                  <a:pt x="1152" y="227"/>
                  <a:pt x="1150" y="230"/>
                  <a:pt x="1148" y="234"/>
                </a:cubicBezTo>
                <a:cubicBezTo>
                  <a:pt x="1146" y="238"/>
                  <a:pt x="1145" y="242"/>
                  <a:pt x="1145" y="246"/>
                </a:cubicBezTo>
                <a:cubicBezTo>
                  <a:pt x="1145" y="250"/>
                  <a:pt x="1146" y="254"/>
                  <a:pt x="1148" y="257"/>
                </a:cubicBezTo>
                <a:cubicBezTo>
                  <a:pt x="1150" y="259"/>
                  <a:pt x="1153" y="261"/>
                  <a:pt x="1157" y="261"/>
                </a:cubicBezTo>
                <a:cubicBezTo>
                  <a:pt x="1159" y="261"/>
                  <a:pt x="1162" y="260"/>
                  <a:pt x="1163" y="259"/>
                </a:cubicBezTo>
                <a:cubicBezTo>
                  <a:pt x="1165" y="258"/>
                  <a:pt x="1167" y="256"/>
                  <a:pt x="1168" y="255"/>
                </a:cubicBezTo>
                <a:cubicBezTo>
                  <a:pt x="1168" y="256"/>
                  <a:pt x="1168" y="256"/>
                  <a:pt x="1168" y="256"/>
                </a:cubicBezTo>
                <a:cubicBezTo>
                  <a:pt x="1168" y="259"/>
                  <a:pt x="1170" y="261"/>
                  <a:pt x="1173" y="261"/>
                </a:cubicBezTo>
                <a:cubicBezTo>
                  <a:pt x="1174" y="261"/>
                  <a:pt x="1176" y="260"/>
                  <a:pt x="1177" y="259"/>
                </a:cubicBezTo>
                <a:cubicBezTo>
                  <a:pt x="1178" y="258"/>
                  <a:pt x="1179" y="257"/>
                  <a:pt x="1180" y="256"/>
                </a:cubicBezTo>
                <a:cubicBezTo>
                  <a:pt x="1179" y="255"/>
                  <a:pt x="1179" y="255"/>
                  <a:pt x="1179" y="255"/>
                </a:cubicBezTo>
                <a:cubicBezTo>
                  <a:pt x="1178" y="256"/>
                  <a:pt x="1177" y="256"/>
                  <a:pt x="1176" y="256"/>
                </a:cubicBezTo>
                <a:cubicBezTo>
                  <a:pt x="1175" y="256"/>
                  <a:pt x="1175" y="256"/>
                  <a:pt x="1175" y="255"/>
                </a:cubicBezTo>
                <a:cubicBezTo>
                  <a:pt x="1175" y="254"/>
                  <a:pt x="1175" y="254"/>
                  <a:pt x="1175" y="254"/>
                </a:cubicBezTo>
                <a:close/>
                <a:moveTo>
                  <a:pt x="1172" y="225"/>
                </a:moveTo>
                <a:cubicBezTo>
                  <a:pt x="1169" y="250"/>
                  <a:pt x="1169" y="250"/>
                  <a:pt x="1169" y="250"/>
                </a:cubicBezTo>
                <a:cubicBezTo>
                  <a:pt x="1168" y="252"/>
                  <a:pt x="1166" y="253"/>
                  <a:pt x="1164" y="254"/>
                </a:cubicBezTo>
                <a:cubicBezTo>
                  <a:pt x="1163" y="256"/>
                  <a:pt x="1161" y="256"/>
                  <a:pt x="1159" y="256"/>
                </a:cubicBezTo>
                <a:cubicBezTo>
                  <a:pt x="1157" y="256"/>
                  <a:pt x="1155" y="255"/>
                  <a:pt x="1154" y="253"/>
                </a:cubicBezTo>
                <a:cubicBezTo>
                  <a:pt x="1153" y="252"/>
                  <a:pt x="1153" y="249"/>
                  <a:pt x="1153" y="246"/>
                </a:cubicBezTo>
                <a:cubicBezTo>
                  <a:pt x="1153" y="242"/>
                  <a:pt x="1153" y="239"/>
                  <a:pt x="1154" y="236"/>
                </a:cubicBezTo>
                <a:cubicBezTo>
                  <a:pt x="1155" y="232"/>
                  <a:pt x="1157" y="230"/>
                  <a:pt x="1159" y="227"/>
                </a:cubicBezTo>
                <a:cubicBezTo>
                  <a:pt x="1161" y="225"/>
                  <a:pt x="1164" y="224"/>
                  <a:pt x="1167" y="224"/>
                </a:cubicBezTo>
                <a:cubicBezTo>
                  <a:pt x="1169" y="224"/>
                  <a:pt x="1171" y="224"/>
                  <a:pt x="1172" y="225"/>
                </a:cubicBezTo>
                <a:close/>
                <a:moveTo>
                  <a:pt x="1198" y="254"/>
                </a:moveTo>
                <a:cubicBezTo>
                  <a:pt x="1202" y="221"/>
                  <a:pt x="1202" y="221"/>
                  <a:pt x="1202" y="221"/>
                </a:cubicBezTo>
                <a:cubicBezTo>
                  <a:pt x="1201" y="220"/>
                  <a:pt x="1201" y="220"/>
                  <a:pt x="1201" y="220"/>
                </a:cubicBezTo>
                <a:cubicBezTo>
                  <a:pt x="1191" y="222"/>
                  <a:pt x="1191" y="222"/>
                  <a:pt x="1191" y="222"/>
                </a:cubicBezTo>
                <a:cubicBezTo>
                  <a:pt x="1190" y="224"/>
                  <a:pt x="1190" y="224"/>
                  <a:pt x="1190" y="224"/>
                </a:cubicBezTo>
                <a:cubicBezTo>
                  <a:pt x="1195" y="226"/>
                  <a:pt x="1195" y="226"/>
                  <a:pt x="1195" y="226"/>
                </a:cubicBezTo>
                <a:cubicBezTo>
                  <a:pt x="1194" y="233"/>
                  <a:pt x="1193" y="239"/>
                  <a:pt x="1192" y="243"/>
                </a:cubicBezTo>
                <a:cubicBezTo>
                  <a:pt x="1191" y="251"/>
                  <a:pt x="1191" y="255"/>
                  <a:pt x="1191" y="256"/>
                </a:cubicBezTo>
                <a:cubicBezTo>
                  <a:pt x="1190" y="258"/>
                  <a:pt x="1191" y="259"/>
                  <a:pt x="1192" y="260"/>
                </a:cubicBezTo>
                <a:cubicBezTo>
                  <a:pt x="1192" y="260"/>
                  <a:pt x="1194" y="261"/>
                  <a:pt x="1195" y="261"/>
                </a:cubicBezTo>
                <a:cubicBezTo>
                  <a:pt x="1197" y="261"/>
                  <a:pt x="1199" y="260"/>
                  <a:pt x="1200" y="259"/>
                </a:cubicBezTo>
                <a:cubicBezTo>
                  <a:pt x="1202" y="258"/>
                  <a:pt x="1203" y="257"/>
                  <a:pt x="1203" y="256"/>
                </a:cubicBezTo>
                <a:cubicBezTo>
                  <a:pt x="1202" y="254"/>
                  <a:pt x="1202" y="254"/>
                  <a:pt x="1202" y="254"/>
                </a:cubicBezTo>
                <a:cubicBezTo>
                  <a:pt x="1202" y="255"/>
                  <a:pt x="1201" y="256"/>
                  <a:pt x="1200" y="256"/>
                </a:cubicBezTo>
                <a:cubicBezTo>
                  <a:pt x="1200" y="256"/>
                  <a:pt x="1199" y="256"/>
                  <a:pt x="1199" y="256"/>
                </a:cubicBezTo>
                <a:cubicBezTo>
                  <a:pt x="1198" y="256"/>
                  <a:pt x="1198" y="256"/>
                  <a:pt x="1198" y="256"/>
                </a:cubicBezTo>
                <a:cubicBezTo>
                  <a:pt x="1198" y="256"/>
                  <a:pt x="1198" y="255"/>
                  <a:pt x="1198" y="255"/>
                </a:cubicBezTo>
                <a:lnTo>
                  <a:pt x="1198" y="254"/>
                </a:lnTo>
                <a:close/>
                <a:moveTo>
                  <a:pt x="1200" y="213"/>
                </a:moveTo>
                <a:cubicBezTo>
                  <a:pt x="1201" y="213"/>
                  <a:pt x="1202" y="212"/>
                  <a:pt x="1203" y="211"/>
                </a:cubicBezTo>
                <a:cubicBezTo>
                  <a:pt x="1204" y="210"/>
                  <a:pt x="1205" y="209"/>
                  <a:pt x="1205" y="207"/>
                </a:cubicBezTo>
                <a:cubicBezTo>
                  <a:pt x="1205" y="206"/>
                  <a:pt x="1204" y="206"/>
                  <a:pt x="1204" y="205"/>
                </a:cubicBezTo>
                <a:cubicBezTo>
                  <a:pt x="1203" y="204"/>
                  <a:pt x="1202" y="204"/>
                  <a:pt x="1201" y="204"/>
                </a:cubicBezTo>
                <a:cubicBezTo>
                  <a:pt x="1200" y="204"/>
                  <a:pt x="1198" y="204"/>
                  <a:pt x="1198" y="205"/>
                </a:cubicBezTo>
                <a:cubicBezTo>
                  <a:pt x="1197" y="206"/>
                  <a:pt x="1196" y="207"/>
                  <a:pt x="1196" y="209"/>
                </a:cubicBezTo>
                <a:cubicBezTo>
                  <a:pt x="1196" y="210"/>
                  <a:pt x="1197" y="211"/>
                  <a:pt x="1197" y="212"/>
                </a:cubicBezTo>
                <a:cubicBezTo>
                  <a:pt x="1198" y="212"/>
                  <a:pt x="1199" y="213"/>
                  <a:pt x="1200" y="213"/>
                </a:cubicBezTo>
                <a:close/>
                <a:moveTo>
                  <a:pt x="1237" y="228"/>
                </a:moveTo>
                <a:cubicBezTo>
                  <a:pt x="1238" y="229"/>
                  <a:pt x="1238" y="229"/>
                  <a:pt x="1238" y="229"/>
                </a:cubicBezTo>
                <a:cubicBezTo>
                  <a:pt x="1240" y="222"/>
                  <a:pt x="1240" y="222"/>
                  <a:pt x="1240" y="222"/>
                </a:cubicBezTo>
                <a:cubicBezTo>
                  <a:pt x="1239" y="221"/>
                  <a:pt x="1238" y="221"/>
                  <a:pt x="1237" y="221"/>
                </a:cubicBezTo>
                <a:cubicBezTo>
                  <a:pt x="1235" y="220"/>
                  <a:pt x="1234" y="220"/>
                  <a:pt x="1232" y="220"/>
                </a:cubicBezTo>
                <a:cubicBezTo>
                  <a:pt x="1228" y="220"/>
                  <a:pt x="1224" y="221"/>
                  <a:pt x="1221" y="224"/>
                </a:cubicBezTo>
                <a:cubicBezTo>
                  <a:pt x="1218" y="227"/>
                  <a:pt x="1216" y="230"/>
                  <a:pt x="1214" y="234"/>
                </a:cubicBezTo>
                <a:cubicBezTo>
                  <a:pt x="1213" y="237"/>
                  <a:pt x="1212" y="241"/>
                  <a:pt x="1212" y="245"/>
                </a:cubicBezTo>
                <a:cubicBezTo>
                  <a:pt x="1212" y="250"/>
                  <a:pt x="1213" y="254"/>
                  <a:pt x="1215" y="257"/>
                </a:cubicBezTo>
                <a:cubicBezTo>
                  <a:pt x="1217" y="259"/>
                  <a:pt x="1220" y="261"/>
                  <a:pt x="1224" y="261"/>
                </a:cubicBezTo>
                <a:cubicBezTo>
                  <a:pt x="1227" y="261"/>
                  <a:pt x="1230" y="260"/>
                  <a:pt x="1232" y="259"/>
                </a:cubicBezTo>
                <a:cubicBezTo>
                  <a:pt x="1235" y="257"/>
                  <a:pt x="1236" y="256"/>
                  <a:pt x="1238" y="254"/>
                </a:cubicBezTo>
                <a:cubicBezTo>
                  <a:pt x="1236" y="252"/>
                  <a:pt x="1236" y="252"/>
                  <a:pt x="1236" y="252"/>
                </a:cubicBezTo>
                <a:cubicBezTo>
                  <a:pt x="1235" y="253"/>
                  <a:pt x="1233" y="254"/>
                  <a:pt x="1232" y="255"/>
                </a:cubicBezTo>
                <a:cubicBezTo>
                  <a:pt x="1230" y="256"/>
                  <a:pt x="1229" y="256"/>
                  <a:pt x="1227" y="256"/>
                </a:cubicBezTo>
                <a:cubicBezTo>
                  <a:pt x="1224" y="256"/>
                  <a:pt x="1222" y="255"/>
                  <a:pt x="1221" y="253"/>
                </a:cubicBezTo>
                <a:cubicBezTo>
                  <a:pt x="1220" y="251"/>
                  <a:pt x="1219" y="248"/>
                  <a:pt x="1219" y="244"/>
                </a:cubicBezTo>
                <a:cubicBezTo>
                  <a:pt x="1219" y="240"/>
                  <a:pt x="1219" y="237"/>
                  <a:pt x="1221" y="234"/>
                </a:cubicBezTo>
                <a:cubicBezTo>
                  <a:pt x="1222" y="231"/>
                  <a:pt x="1223" y="229"/>
                  <a:pt x="1225" y="227"/>
                </a:cubicBezTo>
                <a:cubicBezTo>
                  <a:pt x="1227" y="225"/>
                  <a:pt x="1229" y="225"/>
                  <a:pt x="1231" y="225"/>
                </a:cubicBezTo>
                <a:cubicBezTo>
                  <a:pt x="1232" y="225"/>
                  <a:pt x="1235" y="226"/>
                  <a:pt x="1237" y="228"/>
                </a:cubicBezTo>
                <a:close/>
                <a:moveTo>
                  <a:pt x="1255" y="254"/>
                </a:moveTo>
                <a:cubicBezTo>
                  <a:pt x="1260" y="221"/>
                  <a:pt x="1260" y="221"/>
                  <a:pt x="1260" y="221"/>
                </a:cubicBezTo>
                <a:cubicBezTo>
                  <a:pt x="1259" y="220"/>
                  <a:pt x="1259" y="220"/>
                  <a:pt x="1259" y="220"/>
                </a:cubicBezTo>
                <a:cubicBezTo>
                  <a:pt x="1249" y="222"/>
                  <a:pt x="1249" y="222"/>
                  <a:pt x="1249" y="222"/>
                </a:cubicBezTo>
                <a:cubicBezTo>
                  <a:pt x="1248" y="224"/>
                  <a:pt x="1248" y="224"/>
                  <a:pt x="1248" y="224"/>
                </a:cubicBezTo>
                <a:cubicBezTo>
                  <a:pt x="1253" y="226"/>
                  <a:pt x="1253" y="226"/>
                  <a:pt x="1253" y="226"/>
                </a:cubicBezTo>
                <a:cubicBezTo>
                  <a:pt x="1252" y="233"/>
                  <a:pt x="1251" y="239"/>
                  <a:pt x="1250" y="243"/>
                </a:cubicBezTo>
                <a:cubicBezTo>
                  <a:pt x="1249" y="251"/>
                  <a:pt x="1248" y="255"/>
                  <a:pt x="1248" y="256"/>
                </a:cubicBezTo>
                <a:cubicBezTo>
                  <a:pt x="1248" y="258"/>
                  <a:pt x="1249" y="259"/>
                  <a:pt x="1249" y="260"/>
                </a:cubicBezTo>
                <a:cubicBezTo>
                  <a:pt x="1250" y="260"/>
                  <a:pt x="1251" y="261"/>
                  <a:pt x="1253" y="261"/>
                </a:cubicBezTo>
                <a:cubicBezTo>
                  <a:pt x="1255" y="261"/>
                  <a:pt x="1256" y="260"/>
                  <a:pt x="1258" y="259"/>
                </a:cubicBezTo>
                <a:cubicBezTo>
                  <a:pt x="1259" y="258"/>
                  <a:pt x="1260" y="257"/>
                  <a:pt x="1261" y="256"/>
                </a:cubicBezTo>
                <a:cubicBezTo>
                  <a:pt x="1260" y="254"/>
                  <a:pt x="1260" y="254"/>
                  <a:pt x="1260" y="254"/>
                </a:cubicBezTo>
                <a:cubicBezTo>
                  <a:pt x="1259" y="255"/>
                  <a:pt x="1259" y="256"/>
                  <a:pt x="1258" y="256"/>
                </a:cubicBezTo>
                <a:cubicBezTo>
                  <a:pt x="1258" y="256"/>
                  <a:pt x="1257" y="256"/>
                  <a:pt x="1256" y="256"/>
                </a:cubicBezTo>
                <a:cubicBezTo>
                  <a:pt x="1256" y="256"/>
                  <a:pt x="1256" y="256"/>
                  <a:pt x="1256" y="256"/>
                </a:cubicBezTo>
                <a:cubicBezTo>
                  <a:pt x="1255" y="256"/>
                  <a:pt x="1255" y="255"/>
                  <a:pt x="1255" y="255"/>
                </a:cubicBezTo>
                <a:lnTo>
                  <a:pt x="1255" y="254"/>
                </a:lnTo>
                <a:close/>
                <a:moveTo>
                  <a:pt x="1258" y="213"/>
                </a:moveTo>
                <a:cubicBezTo>
                  <a:pt x="1259" y="213"/>
                  <a:pt x="1260" y="212"/>
                  <a:pt x="1261" y="211"/>
                </a:cubicBezTo>
                <a:cubicBezTo>
                  <a:pt x="1262" y="210"/>
                  <a:pt x="1262" y="209"/>
                  <a:pt x="1262" y="207"/>
                </a:cubicBezTo>
                <a:cubicBezTo>
                  <a:pt x="1262" y="206"/>
                  <a:pt x="1262" y="206"/>
                  <a:pt x="1261" y="205"/>
                </a:cubicBezTo>
                <a:cubicBezTo>
                  <a:pt x="1261" y="204"/>
                  <a:pt x="1260" y="204"/>
                  <a:pt x="1259" y="204"/>
                </a:cubicBezTo>
                <a:cubicBezTo>
                  <a:pt x="1257" y="204"/>
                  <a:pt x="1256" y="204"/>
                  <a:pt x="1255" y="205"/>
                </a:cubicBezTo>
                <a:cubicBezTo>
                  <a:pt x="1254" y="206"/>
                  <a:pt x="1254" y="207"/>
                  <a:pt x="1254" y="209"/>
                </a:cubicBezTo>
                <a:cubicBezTo>
                  <a:pt x="1254" y="210"/>
                  <a:pt x="1254" y="211"/>
                  <a:pt x="1255" y="212"/>
                </a:cubicBezTo>
                <a:cubicBezTo>
                  <a:pt x="1256" y="212"/>
                  <a:pt x="1257" y="213"/>
                  <a:pt x="1258" y="213"/>
                </a:cubicBezTo>
                <a:close/>
                <a:moveTo>
                  <a:pt x="1282" y="229"/>
                </a:moveTo>
                <a:cubicBezTo>
                  <a:pt x="1283" y="221"/>
                  <a:pt x="1283" y="221"/>
                  <a:pt x="1283" y="221"/>
                </a:cubicBezTo>
                <a:cubicBezTo>
                  <a:pt x="1281" y="220"/>
                  <a:pt x="1281" y="220"/>
                  <a:pt x="1281" y="220"/>
                </a:cubicBezTo>
                <a:cubicBezTo>
                  <a:pt x="1273" y="222"/>
                  <a:pt x="1273" y="222"/>
                  <a:pt x="1273" y="222"/>
                </a:cubicBezTo>
                <a:cubicBezTo>
                  <a:pt x="1272" y="224"/>
                  <a:pt x="1272" y="224"/>
                  <a:pt x="1272" y="224"/>
                </a:cubicBezTo>
                <a:cubicBezTo>
                  <a:pt x="1275" y="226"/>
                  <a:pt x="1275" y="226"/>
                  <a:pt x="1275" y="226"/>
                </a:cubicBezTo>
                <a:cubicBezTo>
                  <a:pt x="1271" y="260"/>
                  <a:pt x="1271" y="260"/>
                  <a:pt x="1271" y="260"/>
                </a:cubicBezTo>
                <a:cubicBezTo>
                  <a:pt x="1278" y="260"/>
                  <a:pt x="1278" y="260"/>
                  <a:pt x="1278" y="260"/>
                </a:cubicBezTo>
                <a:cubicBezTo>
                  <a:pt x="1281" y="235"/>
                  <a:pt x="1281" y="235"/>
                  <a:pt x="1281" y="235"/>
                </a:cubicBezTo>
                <a:cubicBezTo>
                  <a:pt x="1283" y="232"/>
                  <a:pt x="1285" y="230"/>
                  <a:pt x="1287" y="228"/>
                </a:cubicBezTo>
                <a:cubicBezTo>
                  <a:pt x="1289" y="226"/>
                  <a:pt x="1291" y="225"/>
                  <a:pt x="1293" y="225"/>
                </a:cubicBezTo>
                <a:cubicBezTo>
                  <a:pt x="1295" y="225"/>
                  <a:pt x="1296" y="226"/>
                  <a:pt x="1297" y="226"/>
                </a:cubicBezTo>
                <a:cubicBezTo>
                  <a:pt x="1297" y="227"/>
                  <a:pt x="1298" y="229"/>
                  <a:pt x="1298" y="231"/>
                </a:cubicBezTo>
                <a:cubicBezTo>
                  <a:pt x="1298" y="233"/>
                  <a:pt x="1297" y="234"/>
                  <a:pt x="1297" y="236"/>
                </a:cubicBezTo>
                <a:cubicBezTo>
                  <a:pt x="1297" y="238"/>
                  <a:pt x="1297" y="240"/>
                  <a:pt x="1296" y="243"/>
                </a:cubicBezTo>
                <a:cubicBezTo>
                  <a:pt x="1296" y="245"/>
                  <a:pt x="1296" y="245"/>
                  <a:pt x="1296" y="245"/>
                </a:cubicBezTo>
                <a:cubicBezTo>
                  <a:pt x="1295" y="248"/>
                  <a:pt x="1295" y="248"/>
                  <a:pt x="1295" y="248"/>
                </a:cubicBezTo>
                <a:cubicBezTo>
                  <a:pt x="1294" y="252"/>
                  <a:pt x="1294" y="255"/>
                  <a:pt x="1294" y="256"/>
                </a:cubicBezTo>
                <a:cubicBezTo>
                  <a:pt x="1294" y="259"/>
                  <a:pt x="1295" y="261"/>
                  <a:pt x="1298" y="261"/>
                </a:cubicBezTo>
                <a:cubicBezTo>
                  <a:pt x="1300" y="261"/>
                  <a:pt x="1301" y="260"/>
                  <a:pt x="1302" y="260"/>
                </a:cubicBezTo>
                <a:cubicBezTo>
                  <a:pt x="1303" y="259"/>
                  <a:pt x="1304" y="259"/>
                  <a:pt x="1305" y="258"/>
                </a:cubicBezTo>
                <a:cubicBezTo>
                  <a:pt x="1305" y="258"/>
                  <a:pt x="1306" y="257"/>
                  <a:pt x="1306" y="257"/>
                </a:cubicBezTo>
                <a:cubicBezTo>
                  <a:pt x="1305" y="255"/>
                  <a:pt x="1305" y="255"/>
                  <a:pt x="1305" y="255"/>
                </a:cubicBezTo>
                <a:cubicBezTo>
                  <a:pt x="1304" y="256"/>
                  <a:pt x="1303" y="256"/>
                  <a:pt x="1302" y="256"/>
                </a:cubicBezTo>
                <a:cubicBezTo>
                  <a:pt x="1301" y="256"/>
                  <a:pt x="1301" y="256"/>
                  <a:pt x="1301" y="255"/>
                </a:cubicBezTo>
                <a:cubicBezTo>
                  <a:pt x="1301" y="253"/>
                  <a:pt x="1301" y="250"/>
                  <a:pt x="1302" y="246"/>
                </a:cubicBezTo>
                <a:cubicBezTo>
                  <a:pt x="1303" y="243"/>
                  <a:pt x="1303" y="243"/>
                  <a:pt x="1303" y="243"/>
                </a:cubicBezTo>
                <a:cubicBezTo>
                  <a:pt x="1303" y="241"/>
                  <a:pt x="1303" y="241"/>
                  <a:pt x="1303" y="241"/>
                </a:cubicBezTo>
                <a:cubicBezTo>
                  <a:pt x="1304" y="236"/>
                  <a:pt x="1305" y="232"/>
                  <a:pt x="1305" y="230"/>
                </a:cubicBezTo>
                <a:cubicBezTo>
                  <a:pt x="1305" y="227"/>
                  <a:pt x="1304" y="224"/>
                  <a:pt x="1302" y="223"/>
                </a:cubicBezTo>
                <a:cubicBezTo>
                  <a:pt x="1301" y="221"/>
                  <a:pt x="1299" y="220"/>
                  <a:pt x="1296" y="220"/>
                </a:cubicBezTo>
                <a:cubicBezTo>
                  <a:pt x="1294" y="220"/>
                  <a:pt x="1291" y="221"/>
                  <a:pt x="1289" y="223"/>
                </a:cubicBezTo>
                <a:cubicBezTo>
                  <a:pt x="1286" y="224"/>
                  <a:pt x="1284" y="227"/>
                  <a:pt x="1282" y="229"/>
                </a:cubicBezTo>
                <a:close/>
                <a:moveTo>
                  <a:pt x="1342" y="253"/>
                </a:moveTo>
                <a:cubicBezTo>
                  <a:pt x="1340" y="251"/>
                  <a:pt x="1340" y="251"/>
                  <a:pt x="1340" y="251"/>
                </a:cubicBezTo>
                <a:cubicBezTo>
                  <a:pt x="1339" y="253"/>
                  <a:pt x="1337" y="254"/>
                  <a:pt x="1335" y="255"/>
                </a:cubicBezTo>
                <a:cubicBezTo>
                  <a:pt x="1333" y="256"/>
                  <a:pt x="1331" y="256"/>
                  <a:pt x="1329" y="256"/>
                </a:cubicBezTo>
                <a:cubicBezTo>
                  <a:pt x="1326" y="256"/>
                  <a:pt x="1323" y="255"/>
                  <a:pt x="1322" y="253"/>
                </a:cubicBezTo>
                <a:cubicBezTo>
                  <a:pt x="1321" y="250"/>
                  <a:pt x="1320" y="247"/>
                  <a:pt x="1320" y="244"/>
                </a:cubicBezTo>
                <a:cubicBezTo>
                  <a:pt x="1323" y="244"/>
                  <a:pt x="1327" y="244"/>
                  <a:pt x="1330" y="242"/>
                </a:cubicBezTo>
                <a:cubicBezTo>
                  <a:pt x="1334" y="241"/>
                  <a:pt x="1337" y="240"/>
                  <a:pt x="1340" y="237"/>
                </a:cubicBezTo>
                <a:cubicBezTo>
                  <a:pt x="1342" y="235"/>
                  <a:pt x="1344" y="232"/>
                  <a:pt x="1344" y="229"/>
                </a:cubicBezTo>
                <a:cubicBezTo>
                  <a:pt x="1344" y="226"/>
                  <a:pt x="1343" y="224"/>
                  <a:pt x="1341" y="223"/>
                </a:cubicBezTo>
                <a:cubicBezTo>
                  <a:pt x="1340" y="221"/>
                  <a:pt x="1337" y="220"/>
                  <a:pt x="1334" y="220"/>
                </a:cubicBezTo>
                <a:cubicBezTo>
                  <a:pt x="1330" y="220"/>
                  <a:pt x="1326" y="221"/>
                  <a:pt x="1323" y="224"/>
                </a:cubicBezTo>
                <a:cubicBezTo>
                  <a:pt x="1320" y="226"/>
                  <a:pt x="1318" y="229"/>
                  <a:pt x="1316" y="233"/>
                </a:cubicBezTo>
                <a:cubicBezTo>
                  <a:pt x="1314" y="237"/>
                  <a:pt x="1313" y="241"/>
                  <a:pt x="1313" y="246"/>
                </a:cubicBezTo>
                <a:cubicBezTo>
                  <a:pt x="1313" y="248"/>
                  <a:pt x="1314" y="251"/>
                  <a:pt x="1315" y="253"/>
                </a:cubicBezTo>
                <a:cubicBezTo>
                  <a:pt x="1316" y="255"/>
                  <a:pt x="1317" y="257"/>
                  <a:pt x="1319" y="259"/>
                </a:cubicBezTo>
                <a:cubicBezTo>
                  <a:pt x="1321" y="260"/>
                  <a:pt x="1324" y="261"/>
                  <a:pt x="1327" y="261"/>
                </a:cubicBezTo>
                <a:cubicBezTo>
                  <a:pt x="1330" y="261"/>
                  <a:pt x="1333" y="260"/>
                  <a:pt x="1336" y="258"/>
                </a:cubicBezTo>
                <a:cubicBezTo>
                  <a:pt x="1339" y="257"/>
                  <a:pt x="1341" y="255"/>
                  <a:pt x="1342" y="253"/>
                </a:cubicBezTo>
                <a:close/>
                <a:moveTo>
                  <a:pt x="1332" y="224"/>
                </a:moveTo>
                <a:cubicBezTo>
                  <a:pt x="1334" y="224"/>
                  <a:pt x="1335" y="224"/>
                  <a:pt x="1336" y="225"/>
                </a:cubicBezTo>
                <a:cubicBezTo>
                  <a:pt x="1337" y="226"/>
                  <a:pt x="1337" y="228"/>
                  <a:pt x="1337" y="229"/>
                </a:cubicBezTo>
                <a:cubicBezTo>
                  <a:pt x="1337" y="232"/>
                  <a:pt x="1336" y="234"/>
                  <a:pt x="1334" y="235"/>
                </a:cubicBezTo>
                <a:cubicBezTo>
                  <a:pt x="1333" y="237"/>
                  <a:pt x="1331" y="238"/>
                  <a:pt x="1328" y="239"/>
                </a:cubicBezTo>
                <a:cubicBezTo>
                  <a:pt x="1325" y="240"/>
                  <a:pt x="1323" y="241"/>
                  <a:pt x="1321" y="241"/>
                </a:cubicBezTo>
                <a:cubicBezTo>
                  <a:pt x="1321" y="238"/>
                  <a:pt x="1321" y="236"/>
                  <a:pt x="1322" y="233"/>
                </a:cubicBezTo>
                <a:cubicBezTo>
                  <a:pt x="1323" y="230"/>
                  <a:pt x="1325" y="228"/>
                  <a:pt x="1326" y="226"/>
                </a:cubicBezTo>
                <a:cubicBezTo>
                  <a:pt x="1328" y="225"/>
                  <a:pt x="1330" y="224"/>
                  <a:pt x="1332" y="2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CA018DF-7EFB-4D08-89D5-E61FB47F42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95920" y="6515586"/>
            <a:ext cx="3222413" cy="156197"/>
          </a:xfrm>
        </p:spPr>
        <p:txBody>
          <a:bodyPr wrap="square">
            <a:spAutoFit/>
          </a:bodyPr>
          <a:lstStyle>
            <a:lvl1pPr marL="0" indent="0">
              <a:buNone/>
              <a:defRPr sz="1000" cap="all" spc="147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15296722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Light Rub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2927F7C-53AC-400F-8DAD-235A2AF61FB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12192000" cy="6280151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2D74F39-96DB-4808-8693-9F55A9D7DB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" y="1563078"/>
            <a:ext cx="7737229" cy="5294921"/>
          </a:xfrm>
          <a:solidFill>
            <a:srgbClr val="ECE0E0"/>
          </a:solidFill>
        </p:spPr>
        <p:txBody>
          <a:bodyPr lIns="502920" tIns="274320" rIns="457200" bIns="457200"/>
          <a:lstStyle>
            <a:lvl1pPr marL="0" indent="0">
              <a:lnSpc>
                <a:spcPct val="100000"/>
              </a:lnSpc>
              <a:buNone/>
              <a:defRPr sz="4000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1200"/>
              </a:spcBef>
              <a:buNone/>
              <a:defRPr sz="2000">
                <a:solidFill>
                  <a:schemeClr val="tx2"/>
                </a:solidFill>
                <a:latin typeface="+mj-lt"/>
              </a:defRPr>
            </a:lvl2pPr>
            <a:lvl3pPr marL="609585" indent="0"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922844" indent="0"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219170" indent="0"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" y="4754880"/>
            <a:ext cx="6461760" cy="208861"/>
          </a:xfrm>
        </p:spPr>
        <p:txBody>
          <a:bodyPr anchor="b" anchorCtr="0">
            <a:spAutoFit/>
          </a:bodyPr>
          <a:lstStyle>
            <a:lvl1pPr marL="0" indent="0" algn="l">
              <a:buNone/>
              <a:defRPr sz="1333" i="1">
                <a:solidFill>
                  <a:schemeClr val="tx1"/>
                </a:solidFill>
                <a:latin typeface="+mj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6EF64205-A64B-4137-BA41-5E5CFE0F359E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643609" y="578451"/>
            <a:ext cx="2922943" cy="547357"/>
          </a:xfrm>
          <a:custGeom>
            <a:avLst/>
            <a:gdLst>
              <a:gd name="T0" fmla="*/ 225 w 1440"/>
              <a:gd name="T1" fmla="*/ 110 h 267"/>
              <a:gd name="T2" fmla="*/ 317 w 1440"/>
              <a:gd name="T3" fmla="*/ 7 h 267"/>
              <a:gd name="T4" fmla="*/ 475 w 1440"/>
              <a:gd name="T5" fmla="*/ 19 h 267"/>
              <a:gd name="T6" fmla="*/ 830 w 1440"/>
              <a:gd name="T7" fmla="*/ 7 h 267"/>
              <a:gd name="T8" fmla="*/ 130 w 1440"/>
              <a:gd name="T9" fmla="*/ 210 h 267"/>
              <a:gd name="T10" fmla="*/ 437 w 1440"/>
              <a:gd name="T11" fmla="*/ 209 h 267"/>
              <a:gd name="T12" fmla="*/ 493 w 1440"/>
              <a:gd name="T13" fmla="*/ 198 h 267"/>
              <a:gd name="T14" fmla="*/ 866 w 1440"/>
              <a:gd name="T15" fmla="*/ 171 h 267"/>
              <a:gd name="T16" fmla="*/ 737 w 1440"/>
              <a:gd name="T17" fmla="*/ 261 h 267"/>
              <a:gd name="T18" fmla="*/ 958 w 1440"/>
              <a:gd name="T19" fmla="*/ 172 h 267"/>
              <a:gd name="T20" fmla="*/ 906 w 1440"/>
              <a:gd name="T21" fmla="*/ 254 h 267"/>
              <a:gd name="T22" fmla="*/ 309 w 1440"/>
              <a:gd name="T23" fmla="*/ 260 h 267"/>
              <a:gd name="T24" fmla="*/ 1053 w 1440"/>
              <a:gd name="T25" fmla="*/ 31 h 267"/>
              <a:gd name="T26" fmla="*/ 1075 w 1440"/>
              <a:gd name="T27" fmla="*/ 44 h 267"/>
              <a:gd name="T28" fmla="*/ 1091 w 1440"/>
              <a:gd name="T29" fmla="*/ 22 h 267"/>
              <a:gd name="T30" fmla="*/ 1107 w 1440"/>
              <a:gd name="T31" fmla="*/ 27 h 267"/>
              <a:gd name="T32" fmla="*/ 1125 w 1440"/>
              <a:gd name="T33" fmla="*/ 55 h 267"/>
              <a:gd name="T34" fmla="*/ 1159 w 1440"/>
              <a:gd name="T35" fmla="*/ 53 h 267"/>
              <a:gd name="T36" fmla="*/ 1160 w 1440"/>
              <a:gd name="T37" fmla="*/ 57 h 267"/>
              <a:gd name="T38" fmla="*/ 1177 w 1440"/>
              <a:gd name="T39" fmla="*/ 23 h 267"/>
              <a:gd name="T40" fmla="*/ 1207 w 1440"/>
              <a:gd name="T41" fmla="*/ 58 h 267"/>
              <a:gd name="T42" fmla="*/ 1245 w 1440"/>
              <a:gd name="T43" fmla="*/ 27 h 267"/>
              <a:gd name="T44" fmla="*/ 1225 w 1440"/>
              <a:gd name="T45" fmla="*/ 43 h 267"/>
              <a:gd name="T46" fmla="*/ 1271 w 1440"/>
              <a:gd name="T47" fmla="*/ 19 h 267"/>
              <a:gd name="T48" fmla="*/ 1259 w 1440"/>
              <a:gd name="T49" fmla="*/ 32 h 267"/>
              <a:gd name="T50" fmla="*/ 1290 w 1440"/>
              <a:gd name="T51" fmla="*/ 54 h 267"/>
              <a:gd name="T52" fmla="*/ 1310 w 1440"/>
              <a:gd name="T53" fmla="*/ 25 h 267"/>
              <a:gd name="T54" fmla="*/ 1059 w 1440"/>
              <a:gd name="T55" fmla="*/ 110 h 267"/>
              <a:gd name="T56" fmla="*/ 1099 w 1440"/>
              <a:gd name="T57" fmla="*/ 134 h 267"/>
              <a:gd name="T58" fmla="*/ 1120 w 1440"/>
              <a:gd name="T59" fmla="*/ 156 h 267"/>
              <a:gd name="T60" fmla="*/ 1141 w 1440"/>
              <a:gd name="T61" fmla="*/ 123 h 267"/>
              <a:gd name="T62" fmla="*/ 1148 w 1440"/>
              <a:gd name="T63" fmla="*/ 175 h 267"/>
              <a:gd name="T64" fmla="*/ 1184 w 1440"/>
              <a:gd name="T65" fmla="*/ 119 h 267"/>
              <a:gd name="T66" fmla="*/ 1181 w 1440"/>
              <a:gd name="T67" fmla="*/ 153 h 267"/>
              <a:gd name="T68" fmla="*/ 1201 w 1440"/>
              <a:gd name="T69" fmla="*/ 125 h 267"/>
              <a:gd name="T70" fmla="*/ 1230 w 1440"/>
              <a:gd name="T71" fmla="*/ 157 h 267"/>
              <a:gd name="T72" fmla="*/ 1260 w 1440"/>
              <a:gd name="T73" fmla="*/ 154 h 267"/>
              <a:gd name="T74" fmla="*/ 1261 w 1440"/>
              <a:gd name="T75" fmla="*/ 158 h 267"/>
              <a:gd name="T76" fmla="*/ 1284 w 1440"/>
              <a:gd name="T77" fmla="*/ 152 h 267"/>
              <a:gd name="T78" fmla="*/ 1294 w 1440"/>
              <a:gd name="T79" fmla="*/ 123 h 267"/>
              <a:gd name="T80" fmla="*/ 1317 w 1440"/>
              <a:gd name="T81" fmla="*/ 125 h 267"/>
              <a:gd name="T82" fmla="*/ 1342 w 1440"/>
              <a:gd name="T83" fmla="*/ 121 h 267"/>
              <a:gd name="T84" fmla="*/ 1351 w 1440"/>
              <a:gd name="T85" fmla="*/ 112 h 267"/>
              <a:gd name="T86" fmla="*/ 1364 w 1440"/>
              <a:gd name="T87" fmla="*/ 159 h 267"/>
              <a:gd name="T88" fmla="*/ 1399 w 1440"/>
              <a:gd name="T89" fmla="*/ 156 h 267"/>
              <a:gd name="T90" fmla="*/ 1432 w 1440"/>
              <a:gd name="T91" fmla="*/ 120 h 267"/>
              <a:gd name="T92" fmla="*/ 1410 w 1440"/>
              <a:gd name="T93" fmla="*/ 176 h 267"/>
              <a:gd name="T94" fmla="*/ 1076 w 1440"/>
              <a:gd name="T95" fmla="*/ 242 h 267"/>
              <a:gd name="T96" fmla="*/ 1062 w 1440"/>
              <a:gd name="T97" fmla="*/ 225 h 267"/>
              <a:gd name="T98" fmla="*/ 1091 w 1440"/>
              <a:gd name="T99" fmla="*/ 208 h 267"/>
              <a:gd name="T100" fmla="*/ 1112 w 1440"/>
              <a:gd name="T101" fmla="*/ 233 h 267"/>
              <a:gd name="T102" fmla="*/ 1128 w 1440"/>
              <a:gd name="T103" fmla="*/ 224 h 267"/>
              <a:gd name="T104" fmla="*/ 1168 w 1440"/>
              <a:gd name="T105" fmla="*/ 255 h 267"/>
              <a:gd name="T106" fmla="*/ 1154 w 1440"/>
              <a:gd name="T107" fmla="*/ 236 h 267"/>
              <a:gd name="T108" fmla="*/ 1203 w 1440"/>
              <a:gd name="T109" fmla="*/ 256 h 267"/>
              <a:gd name="T110" fmla="*/ 1200 w 1440"/>
              <a:gd name="T111" fmla="*/ 213 h 267"/>
              <a:gd name="T112" fmla="*/ 1227 w 1440"/>
              <a:gd name="T113" fmla="*/ 256 h 267"/>
              <a:gd name="T114" fmla="*/ 1249 w 1440"/>
              <a:gd name="T115" fmla="*/ 260 h 267"/>
              <a:gd name="T116" fmla="*/ 1255 w 1440"/>
              <a:gd name="T117" fmla="*/ 205 h 267"/>
              <a:gd name="T118" fmla="*/ 1297 w 1440"/>
              <a:gd name="T119" fmla="*/ 226 h 267"/>
              <a:gd name="T120" fmla="*/ 1303 w 1440"/>
              <a:gd name="T121" fmla="*/ 243 h 267"/>
              <a:gd name="T122" fmla="*/ 1344 w 1440"/>
              <a:gd name="T123" fmla="*/ 229 h 267"/>
              <a:gd name="T124" fmla="*/ 1328 w 1440"/>
              <a:gd name="T125" fmla="*/ 239 h 2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440" h="267">
                <a:moveTo>
                  <a:pt x="17" y="110"/>
                </a:moveTo>
                <a:cubicBezTo>
                  <a:pt x="3" y="110"/>
                  <a:pt x="3" y="110"/>
                  <a:pt x="3" y="110"/>
                </a:cubicBezTo>
                <a:cubicBezTo>
                  <a:pt x="3" y="1"/>
                  <a:pt x="3" y="1"/>
                  <a:pt x="3" y="1"/>
                </a:cubicBezTo>
                <a:cubicBezTo>
                  <a:pt x="81" y="83"/>
                  <a:pt x="81" y="83"/>
                  <a:pt x="81" y="83"/>
                </a:cubicBezTo>
                <a:cubicBezTo>
                  <a:pt x="81" y="7"/>
                  <a:pt x="81" y="7"/>
                  <a:pt x="81" y="7"/>
                </a:cubicBezTo>
                <a:cubicBezTo>
                  <a:pt x="95" y="7"/>
                  <a:pt x="95" y="7"/>
                  <a:pt x="95" y="7"/>
                </a:cubicBezTo>
                <a:cubicBezTo>
                  <a:pt x="95" y="117"/>
                  <a:pt x="95" y="117"/>
                  <a:pt x="95" y="117"/>
                </a:cubicBezTo>
                <a:cubicBezTo>
                  <a:pt x="17" y="35"/>
                  <a:pt x="17" y="35"/>
                  <a:pt x="17" y="35"/>
                </a:cubicBezTo>
                <a:lnTo>
                  <a:pt x="17" y="110"/>
                </a:lnTo>
                <a:close/>
                <a:moveTo>
                  <a:pt x="130" y="110"/>
                </a:moveTo>
                <a:cubicBezTo>
                  <a:pt x="145" y="110"/>
                  <a:pt x="145" y="110"/>
                  <a:pt x="145" y="110"/>
                </a:cubicBezTo>
                <a:cubicBezTo>
                  <a:pt x="178" y="33"/>
                  <a:pt x="178" y="33"/>
                  <a:pt x="178" y="33"/>
                </a:cubicBezTo>
                <a:cubicBezTo>
                  <a:pt x="210" y="109"/>
                  <a:pt x="210" y="109"/>
                  <a:pt x="210" y="109"/>
                </a:cubicBezTo>
                <a:cubicBezTo>
                  <a:pt x="210" y="110"/>
                  <a:pt x="210" y="110"/>
                  <a:pt x="210" y="110"/>
                </a:cubicBezTo>
                <a:cubicBezTo>
                  <a:pt x="225" y="110"/>
                  <a:pt x="225" y="110"/>
                  <a:pt x="225" y="110"/>
                </a:cubicBezTo>
                <a:cubicBezTo>
                  <a:pt x="178" y="0"/>
                  <a:pt x="178" y="0"/>
                  <a:pt x="178" y="0"/>
                </a:cubicBezTo>
                <a:lnTo>
                  <a:pt x="130" y="110"/>
                </a:lnTo>
                <a:close/>
                <a:moveTo>
                  <a:pt x="700" y="110"/>
                </a:moveTo>
                <a:cubicBezTo>
                  <a:pt x="715" y="110"/>
                  <a:pt x="715" y="110"/>
                  <a:pt x="715" y="110"/>
                </a:cubicBezTo>
                <a:cubicBezTo>
                  <a:pt x="748" y="33"/>
                  <a:pt x="748" y="33"/>
                  <a:pt x="748" y="33"/>
                </a:cubicBezTo>
                <a:cubicBezTo>
                  <a:pt x="780" y="109"/>
                  <a:pt x="780" y="109"/>
                  <a:pt x="780" y="109"/>
                </a:cubicBezTo>
                <a:cubicBezTo>
                  <a:pt x="780" y="110"/>
                  <a:pt x="780" y="110"/>
                  <a:pt x="780" y="110"/>
                </a:cubicBezTo>
                <a:cubicBezTo>
                  <a:pt x="795" y="110"/>
                  <a:pt x="795" y="110"/>
                  <a:pt x="795" y="110"/>
                </a:cubicBezTo>
                <a:cubicBezTo>
                  <a:pt x="748" y="0"/>
                  <a:pt x="748" y="0"/>
                  <a:pt x="748" y="0"/>
                </a:cubicBezTo>
                <a:lnTo>
                  <a:pt x="700" y="110"/>
                </a:lnTo>
                <a:close/>
                <a:moveTo>
                  <a:pt x="273" y="110"/>
                </a:moveTo>
                <a:cubicBezTo>
                  <a:pt x="286" y="110"/>
                  <a:pt x="286" y="110"/>
                  <a:pt x="286" y="110"/>
                </a:cubicBezTo>
                <a:cubicBezTo>
                  <a:pt x="286" y="20"/>
                  <a:pt x="286" y="20"/>
                  <a:pt x="286" y="20"/>
                </a:cubicBezTo>
                <a:cubicBezTo>
                  <a:pt x="317" y="20"/>
                  <a:pt x="317" y="20"/>
                  <a:pt x="317" y="20"/>
                </a:cubicBezTo>
                <a:cubicBezTo>
                  <a:pt x="317" y="7"/>
                  <a:pt x="317" y="7"/>
                  <a:pt x="317" y="7"/>
                </a:cubicBezTo>
                <a:cubicBezTo>
                  <a:pt x="242" y="7"/>
                  <a:pt x="242" y="7"/>
                  <a:pt x="242" y="7"/>
                </a:cubicBezTo>
                <a:cubicBezTo>
                  <a:pt x="242" y="20"/>
                  <a:pt x="242" y="20"/>
                  <a:pt x="242" y="20"/>
                </a:cubicBezTo>
                <a:cubicBezTo>
                  <a:pt x="273" y="20"/>
                  <a:pt x="273" y="20"/>
                  <a:pt x="273" y="20"/>
                </a:cubicBezTo>
                <a:lnTo>
                  <a:pt x="273" y="110"/>
                </a:lnTo>
                <a:close/>
                <a:moveTo>
                  <a:pt x="374" y="7"/>
                </a:moveTo>
                <a:cubicBezTo>
                  <a:pt x="360" y="7"/>
                  <a:pt x="360" y="7"/>
                  <a:pt x="360" y="7"/>
                </a:cubicBezTo>
                <a:cubicBezTo>
                  <a:pt x="360" y="110"/>
                  <a:pt x="360" y="110"/>
                  <a:pt x="360" y="110"/>
                </a:cubicBezTo>
                <a:cubicBezTo>
                  <a:pt x="374" y="110"/>
                  <a:pt x="374" y="110"/>
                  <a:pt x="374" y="110"/>
                </a:cubicBezTo>
                <a:lnTo>
                  <a:pt x="374" y="7"/>
                </a:lnTo>
                <a:close/>
                <a:moveTo>
                  <a:pt x="475" y="112"/>
                </a:moveTo>
                <a:cubicBezTo>
                  <a:pt x="445" y="112"/>
                  <a:pt x="421" y="88"/>
                  <a:pt x="421" y="59"/>
                </a:cubicBezTo>
                <a:cubicBezTo>
                  <a:pt x="421" y="29"/>
                  <a:pt x="445" y="5"/>
                  <a:pt x="475" y="5"/>
                </a:cubicBezTo>
                <a:cubicBezTo>
                  <a:pt x="505" y="5"/>
                  <a:pt x="528" y="29"/>
                  <a:pt x="528" y="59"/>
                </a:cubicBezTo>
                <a:cubicBezTo>
                  <a:pt x="528" y="88"/>
                  <a:pt x="505" y="112"/>
                  <a:pt x="475" y="112"/>
                </a:cubicBezTo>
                <a:close/>
                <a:moveTo>
                  <a:pt x="475" y="19"/>
                </a:moveTo>
                <a:cubicBezTo>
                  <a:pt x="453" y="19"/>
                  <a:pt x="435" y="37"/>
                  <a:pt x="435" y="59"/>
                </a:cubicBezTo>
                <a:cubicBezTo>
                  <a:pt x="435" y="81"/>
                  <a:pt x="453" y="99"/>
                  <a:pt x="475" y="99"/>
                </a:cubicBezTo>
                <a:cubicBezTo>
                  <a:pt x="497" y="99"/>
                  <a:pt x="514" y="81"/>
                  <a:pt x="514" y="59"/>
                </a:cubicBezTo>
                <a:cubicBezTo>
                  <a:pt x="514" y="37"/>
                  <a:pt x="497" y="19"/>
                  <a:pt x="475" y="19"/>
                </a:cubicBezTo>
                <a:close/>
                <a:moveTo>
                  <a:pt x="586" y="35"/>
                </a:moveTo>
                <a:cubicBezTo>
                  <a:pt x="664" y="117"/>
                  <a:pt x="664" y="117"/>
                  <a:pt x="664" y="117"/>
                </a:cubicBezTo>
                <a:cubicBezTo>
                  <a:pt x="664" y="7"/>
                  <a:pt x="664" y="7"/>
                  <a:pt x="664" y="7"/>
                </a:cubicBezTo>
                <a:cubicBezTo>
                  <a:pt x="650" y="7"/>
                  <a:pt x="650" y="7"/>
                  <a:pt x="650" y="7"/>
                </a:cubicBezTo>
                <a:cubicBezTo>
                  <a:pt x="650" y="83"/>
                  <a:pt x="650" y="83"/>
                  <a:pt x="650" y="83"/>
                </a:cubicBezTo>
                <a:cubicBezTo>
                  <a:pt x="572" y="1"/>
                  <a:pt x="572" y="1"/>
                  <a:pt x="572" y="1"/>
                </a:cubicBezTo>
                <a:cubicBezTo>
                  <a:pt x="572" y="110"/>
                  <a:pt x="572" y="110"/>
                  <a:pt x="572" y="110"/>
                </a:cubicBezTo>
                <a:cubicBezTo>
                  <a:pt x="586" y="110"/>
                  <a:pt x="586" y="110"/>
                  <a:pt x="586" y="110"/>
                </a:cubicBezTo>
                <a:lnTo>
                  <a:pt x="586" y="35"/>
                </a:lnTo>
                <a:close/>
                <a:moveTo>
                  <a:pt x="843" y="7"/>
                </a:moveTo>
                <a:cubicBezTo>
                  <a:pt x="830" y="7"/>
                  <a:pt x="830" y="7"/>
                  <a:pt x="830" y="7"/>
                </a:cubicBezTo>
                <a:cubicBezTo>
                  <a:pt x="830" y="110"/>
                  <a:pt x="830" y="110"/>
                  <a:pt x="830" y="110"/>
                </a:cubicBezTo>
                <a:cubicBezTo>
                  <a:pt x="885" y="110"/>
                  <a:pt x="885" y="110"/>
                  <a:pt x="885" y="110"/>
                </a:cubicBezTo>
                <a:cubicBezTo>
                  <a:pt x="885" y="97"/>
                  <a:pt x="885" y="97"/>
                  <a:pt x="885" y="97"/>
                </a:cubicBezTo>
                <a:cubicBezTo>
                  <a:pt x="843" y="97"/>
                  <a:pt x="843" y="97"/>
                  <a:pt x="843" y="97"/>
                </a:cubicBezTo>
                <a:lnTo>
                  <a:pt x="843" y="7"/>
                </a:lnTo>
                <a:close/>
                <a:moveTo>
                  <a:pt x="169" y="156"/>
                </a:moveTo>
                <a:cubicBezTo>
                  <a:pt x="139" y="156"/>
                  <a:pt x="116" y="179"/>
                  <a:pt x="116" y="209"/>
                </a:cubicBezTo>
                <a:cubicBezTo>
                  <a:pt x="116" y="240"/>
                  <a:pt x="139" y="262"/>
                  <a:pt x="169" y="262"/>
                </a:cubicBezTo>
                <a:cubicBezTo>
                  <a:pt x="175" y="262"/>
                  <a:pt x="188" y="261"/>
                  <a:pt x="200" y="252"/>
                </a:cubicBezTo>
                <a:cubicBezTo>
                  <a:pt x="200" y="252"/>
                  <a:pt x="200" y="252"/>
                  <a:pt x="200" y="252"/>
                </a:cubicBezTo>
                <a:cubicBezTo>
                  <a:pt x="200" y="234"/>
                  <a:pt x="200" y="234"/>
                  <a:pt x="200" y="234"/>
                </a:cubicBezTo>
                <a:cubicBezTo>
                  <a:pt x="198" y="236"/>
                  <a:pt x="198" y="236"/>
                  <a:pt x="198" y="236"/>
                </a:cubicBezTo>
                <a:cubicBezTo>
                  <a:pt x="196" y="239"/>
                  <a:pt x="192" y="242"/>
                  <a:pt x="187" y="245"/>
                </a:cubicBezTo>
                <a:cubicBezTo>
                  <a:pt x="181" y="247"/>
                  <a:pt x="175" y="249"/>
                  <a:pt x="169" y="249"/>
                </a:cubicBezTo>
                <a:cubicBezTo>
                  <a:pt x="142" y="249"/>
                  <a:pt x="130" y="226"/>
                  <a:pt x="130" y="210"/>
                </a:cubicBezTo>
                <a:cubicBezTo>
                  <a:pt x="130" y="187"/>
                  <a:pt x="147" y="169"/>
                  <a:pt x="169" y="169"/>
                </a:cubicBezTo>
                <a:cubicBezTo>
                  <a:pt x="174" y="169"/>
                  <a:pt x="180" y="170"/>
                  <a:pt x="185" y="173"/>
                </a:cubicBezTo>
                <a:cubicBezTo>
                  <a:pt x="190" y="175"/>
                  <a:pt x="194" y="178"/>
                  <a:pt x="198" y="182"/>
                </a:cubicBezTo>
                <a:cubicBezTo>
                  <a:pt x="200" y="184"/>
                  <a:pt x="200" y="184"/>
                  <a:pt x="200" y="184"/>
                </a:cubicBezTo>
                <a:cubicBezTo>
                  <a:pt x="200" y="166"/>
                  <a:pt x="200" y="166"/>
                  <a:pt x="200" y="166"/>
                </a:cubicBezTo>
                <a:cubicBezTo>
                  <a:pt x="200" y="166"/>
                  <a:pt x="200" y="166"/>
                  <a:pt x="200" y="166"/>
                </a:cubicBezTo>
                <a:cubicBezTo>
                  <a:pt x="191" y="159"/>
                  <a:pt x="181" y="156"/>
                  <a:pt x="169" y="156"/>
                </a:cubicBezTo>
                <a:close/>
                <a:moveTo>
                  <a:pt x="437" y="209"/>
                </a:moveTo>
                <a:cubicBezTo>
                  <a:pt x="437" y="225"/>
                  <a:pt x="431" y="238"/>
                  <a:pt x="419" y="249"/>
                </a:cubicBezTo>
                <a:cubicBezTo>
                  <a:pt x="409" y="257"/>
                  <a:pt x="399" y="261"/>
                  <a:pt x="382" y="261"/>
                </a:cubicBezTo>
                <a:cubicBezTo>
                  <a:pt x="360" y="261"/>
                  <a:pt x="360" y="261"/>
                  <a:pt x="360" y="261"/>
                </a:cubicBezTo>
                <a:cubicBezTo>
                  <a:pt x="360" y="157"/>
                  <a:pt x="360" y="157"/>
                  <a:pt x="360" y="157"/>
                </a:cubicBezTo>
                <a:cubicBezTo>
                  <a:pt x="382" y="157"/>
                  <a:pt x="382" y="157"/>
                  <a:pt x="382" y="157"/>
                </a:cubicBezTo>
                <a:cubicBezTo>
                  <a:pt x="393" y="157"/>
                  <a:pt x="407" y="159"/>
                  <a:pt x="420" y="170"/>
                </a:cubicBezTo>
                <a:cubicBezTo>
                  <a:pt x="426" y="175"/>
                  <a:pt x="437" y="187"/>
                  <a:pt x="437" y="209"/>
                </a:cubicBezTo>
                <a:close/>
                <a:moveTo>
                  <a:pt x="423" y="209"/>
                </a:moveTo>
                <a:cubicBezTo>
                  <a:pt x="423" y="186"/>
                  <a:pt x="407" y="171"/>
                  <a:pt x="382" y="171"/>
                </a:cubicBezTo>
                <a:cubicBezTo>
                  <a:pt x="374" y="171"/>
                  <a:pt x="374" y="171"/>
                  <a:pt x="374" y="171"/>
                </a:cubicBezTo>
                <a:cubicBezTo>
                  <a:pt x="374" y="247"/>
                  <a:pt x="374" y="247"/>
                  <a:pt x="374" y="247"/>
                </a:cubicBezTo>
                <a:cubicBezTo>
                  <a:pt x="382" y="247"/>
                  <a:pt x="382" y="247"/>
                  <a:pt x="382" y="247"/>
                </a:cubicBezTo>
                <a:cubicBezTo>
                  <a:pt x="390" y="247"/>
                  <a:pt x="401" y="246"/>
                  <a:pt x="410" y="239"/>
                </a:cubicBezTo>
                <a:cubicBezTo>
                  <a:pt x="416" y="234"/>
                  <a:pt x="423" y="224"/>
                  <a:pt x="423" y="209"/>
                </a:cubicBezTo>
                <a:close/>
                <a:moveTo>
                  <a:pt x="479" y="261"/>
                </a:moveTo>
                <a:cubicBezTo>
                  <a:pt x="541" y="261"/>
                  <a:pt x="541" y="261"/>
                  <a:pt x="541" y="261"/>
                </a:cubicBezTo>
                <a:cubicBezTo>
                  <a:pt x="541" y="247"/>
                  <a:pt x="541" y="247"/>
                  <a:pt x="541" y="247"/>
                </a:cubicBezTo>
                <a:cubicBezTo>
                  <a:pt x="493" y="247"/>
                  <a:pt x="493" y="247"/>
                  <a:pt x="493" y="247"/>
                </a:cubicBezTo>
                <a:cubicBezTo>
                  <a:pt x="493" y="211"/>
                  <a:pt x="493" y="211"/>
                  <a:pt x="493" y="211"/>
                </a:cubicBezTo>
                <a:cubicBezTo>
                  <a:pt x="535" y="211"/>
                  <a:pt x="535" y="211"/>
                  <a:pt x="535" y="211"/>
                </a:cubicBezTo>
                <a:cubicBezTo>
                  <a:pt x="535" y="198"/>
                  <a:pt x="535" y="198"/>
                  <a:pt x="535" y="198"/>
                </a:cubicBezTo>
                <a:cubicBezTo>
                  <a:pt x="493" y="198"/>
                  <a:pt x="493" y="198"/>
                  <a:pt x="493" y="198"/>
                </a:cubicBezTo>
                <a:cubicBezTo>
                  <a:pt x="493" y="171"/>
                  <a:pt x="493" y="171"/>
                  <a:pt x="493" y="171"/>
                </a:cubicBezTo>
                <a:cubicBezTo>
                  <a:pt x="541" y="171"/>
                  <a:pt x="541" y="171"/>
                  <a:pt x="541" y="171"/>
                </a:cubicBezTo>
                <a:cubicBezTo>
                  <a:pt x="541" y="157"/>
                  <a:pt x="541" y="157"/>
                  <a:pt x="541" y="157"/>
                </a:cubicBezTo>
                <a:cubicBezTo>
                  <a:pt x="479" y="157"/>
                  <a:pt x="479" y="157"/>
                  <a:pt x="479" y="157"/>
                </a:cubicBezTo>
                <a:lnTo>
                  <a:pt x="479" y="261"/>
                </a:lnTo>
                <a:close/>
                <a:moveTo>
                  <a:pt x="805" y="261"/>
                </a:moveTo>
                <a:cubicBezTo>
                  <a:pt x="866" y="261"/>
                  <a:pt x="866" y="261"/>
                  <a:pt x="866" y="261"/>
                </a:cubicBezTo>
                <a:cubicBezTo>
                  <a:pt x="866" y="247"/>
                  <a:pt x="866" y="247"/>
                  <a:pt x="866" y="247"/>
                </a:cubicBezTo>
                <a:cubicBezTo>
                  <a:pt x="819" y="247"/>
                  <a:pt x="819" y="247"/>
                  <a:pt x="819" y="247"/>
                </a:cubicBezTo>
                <a:cubicBezTo>
                  <a:pt x="819" y="211"/>
                  <a:pt x="819" y="211"/>
                  <a:pt x="819" y="211"/>
                </a:cubicBezTo>
                <a:cubicBezTo>
                  <a:pt x="860" y="211"/>
                  <a:pt x="860" y="211"/>
                  <a:pt x="860" y="211"/>
                </a:cubicBezTo>
                <a:cubicBezTo>
                  <a:pt x="860" y="198"/>
                  <a:pt x="860" y="198"/>
                  <a:pt x="860" y="198"/>
                </a:cubicBezTo>
                <a:cubicBezTo>
                  <a:pt x="819" y="198"/>
                  <a:pt x="819" y="198"/>
                  <a:pt x="819" y="198"/>
                </a:cubicBezTo>
                <a:cubicBezTo>
                  <a:pt x="819" y="171"/>
                  <a:pt x="819" y="171"/>
                  <a:pt x="819" y="171"/>
                </a:cubicBezTo>
                <a:cubicBezTo>
                  <a:pt x="866" y="171"/>
                  <a:pt x="866" y="171"/>
                  <a:pt x="866" y="171"/>
                </a:cubicBezTo>
                <a:cubicBezTo>
                  <a:pt x="866" y="157"/>
                  <a:pt x="866" y="157"/>
                  <a:pt x="866" y="157"/>
                </a:cubicBezTo>
                <a:cubicBezTo>
                  <a:pt x="805" y="157"/>
                  <a:pt x="805" y="157"/>
                  <a:pt x="805" y="157"/>
                </a:cubicBezTo>
                <a:lnTo>
                  <a:pt x="805" y="261"/>
                </a:lnTo>
                <a:close/>
                <a:moveTo>
                  <a:pt x="634" y="235"/>
                </a:moveTo>
                <a:cubicBezTo>
                  <a:pt x="595" y="149"/>
                  <a:pt x="595" y="149"/>
                  <a:pt x="595" y="149"/>
                </a:cubicBezTo>
                <a:cubicBezTo>
                  <a:pt x="578" y="261"/>
                  <a:pt x="578" y="261"/>
                  <a:pt x="578" y="261"/>
                </a:cubicBezTo>
                <a:cubicBezTo>
                  <a:pt x="592" y="261"/>
                  <a:pt x="592" y="261"/>
                  <a:pt x="592" y="261"/>
                </a:cubicBezTo>
                <a:cubicBezTo>
                  <a:pt x="601" y="194"/>
                  <a:pt x="601" y="194"/>
                  <a:pt x="601" y="194"/>
                </a:cubicBezTo>
                <a:cubicBezTo>
                  <a:pt x="634" y="267"/>
                  <a:pt x="634" y="267"/>
                  <a:pt x="634" y="267"/>
                </a:cubicBezTo>
                <a:cubicBezTo>
                  <a:pt x="668" y="194"/>
                  <a:pt x="668" y="194"/>
                  <a:pt x="668" y="194"/>
                </a:cubicBezTo>
                <a:cubicBezTo>
                  <a:pt x="677" y="261"/>
                  <a:pt x="677" y="261"/>
                  <a:pt x="677" y="261"/>
                </a:cubicBezTo>
                <a:cubicBezTo>
                  <a:pt x="691" y="261"/>
                  <a:pt x="691" y="261"/>
                  <a:pt x="691" y="261"/>
                </a:cubicBezTo>
                <a:cubicBezTo>
                  <a:pt x="674" y="148"/>
                  <a:pt x="674" y="148"/>
                  <a:pt x="674" y="148"/>
                </a:cubicBezTo>
                <a:lnTo>
                  <a:pt x="634" y="235"/>
                </a:lnTo>
                <a:close/>
                <a:moveTo>
                  <a:pt x="737" y="261"/>
                </a:moveTo>
                <a:cubicBezTo>
                  <a:pt x="751" y="261"/>
                  <a:pt x="751" y="261"/>
                  <a:pt x="751" y="261"/>
                </a:cubicBezTo>
                <a:cubicBezTo>
                  <a:pt x="751" y="157"/>
                  <a:pt x="751" y="157"/>
                  <a:pt x="751" y="157"/>
                </a:cubicBezTo>
                <a:cubicBezTo>
                  <a:pt x="737" y="157"/>
                  <a:pt x="737" y="157"/>
                  <a:pt x="737" y="157"/>
                </a:cubicBezTo>
                <a:lnTo>
                  <a:pt x="737" y="261"/>
                </a:lnTo>
                <a:close/>
                <a:moveTo>
                  <a:pt x="955" y="211"/>
                </a:moveTo>
                <a:cubicBezTo>
                  <a:pt x="950" y="207"/>
                  <a:pt x="945" y="204"/>
                  <a:pt x="939" y="201"/>
                </a:cubicBezTo>
                <a:cubicBezTo>
                  <a:pt x="929" y="197"/>
                  <a:pt x="929" y="197"/>
                  <a:pt x="929" y="197"/>
                </a:cubicBezTo>
                <a:cubicBezTo>
                  <a:pt x="925" y="195"/>
                  <a:pt x="922" y="194"/>
                  <a:pt x="919" y="191"/>
                </a:cubicBezTo>
                <a:cubicBezTo>
                  <a:pt x="916" y="189"/>
                  <a:pt x="916" y="187"/>
                  <a:pt x="916" y="183"/>
                </a:cubicBezTo>
                <a:cubicBezTo>
                  <a:pt x="916" y="175"/>
                  <a:pt x="922" y="169"/>
                  <a:pt x="931" y="169"/>
                </a:cubicBezTo>
                <a:cubicBezTo>
                  <a:pt x="936" y="169"/>
                  <a:pt x="940" y="171"/>
                  <a:pt x="942" y="172"/>
                </a:cubicBezTo>
                <a:cubicBezTo>
                  <a:pt x="944" y="174"/>
                  <a:pt x="946" y="177"/>
                  <a:pt x="947" y="179"/>
                </a:cubicBezTo>
                <a:cubicBezTo>
                  <a:pt x="948" y="181"/>
                  <a:pt x="948" y="181"/>
                  <a:pt x="948" y="181"/>
                </a:cubicBezTo>
                <a:cubicBezTo>
                  <a:pt x="959" y="173"/>
                  <a:pt x="959" y="173"/>
                  <a:pt x="959" y="173"/>
                </a:cubicBezTo>
                <a:cubicBezTo>
                  <a:pt x="958" y="172"/>
                  <a:pt x="958" y="172"/>
                  <a:pt x="958" y="172"/>
                </a:cubicBezTo>
                <a:cubicBezTo>
                  <a:pt x="956" y="167"/>
                  <a:pt x="952" y="163"/>
                  <a:pt x="948" y="161"/>
                </a:cubicBezTo>
                <a:cubicBezTo>
                  <a:pt x="943" y="157"/>
                  <a:pt x="938" y="156"/>
                  <a:pt x="931" y="156"/>
                </a:cubicBezTo>
                <a:cubicBezTo>
                  <a:pt x="914" y="156"/>
                  <a:pt x="902" y="167"/>
                  <a:pt x="902" y="183"/>
                </a:cubicBezTo>
                <a:cubicBezTo>
                  <a:pt x="902" y="190"/>
                  <a:pt x="904" y="195"/>
                  <a:pt x="909" y="200"/>
                </a:cubicBezTo>
                <a:cubicBezTo>
                  <a:pt x="913" y="205"/>
                  <a:pt x="918" y="207"/>
                  <a:pt x="922" y="209"/>
                </a:cubicBezTo>
                <a:cubicBezTo>
                  <a:pt x="932" y="213"/>
                  <a:pt x="932" y="213"/>
                  <a:pt x="932" y="213"/>
                </a:cubicBezTo>
                <a:cubicBezTo>
                  <a:pt x="937" y="215"/>
                  <a:pt x="941" y="217"/>
                  <a:pt x="944" y="220"/>
                </a:cubicBezTo>
                <a:cubicBezTo>
                  <a:pt x="947" y="223"/>
                  <a:pt x="948" y="226"/>
                  <a:pt x="948" y="231"/>
                </a:cubicBezTo>
                <a:cubicBezTo>
                  <a:pt x="948" y="240"/>
                  <a:pt x="942" y="249"/>
                  <a:pt x="929" y="249"/>
                </a:cubicBezTo>
                <a:cubicBezTo>
                  <a:pt x="924" y="249"/>
                  <a:pt x="919" y="247"/>
                  <a:pt x="916" y="244"/>
                </a:cubicBezTo>
                <a:cubicBezTo>
                  <a:pt x="913" y="241"/>
                  <a:pt x="911" y="236"/>
                  <a:pt x="910" y="232"/>
                </a:cubicBezTo>
                <a:cubicBezTo>
                  <a:pt x="910" y="230"/>
                  <a:pt x="910" y="230"/>
                  <a:pt x="910" y="230"/>
                </a:cubicBezTo>
                <a:cubicBezTo>
                  <a:pt x="896" y="234"/>
                  <a:pt x="896" y="234"/>
                  <a:pt x="896" y="234"/>
                </a:cubicBezTo>
                <a:cubicBezTo>
                  <a:pt x="897" y="235"/>
                  <a:pt x="897" y="235"/>
                  <a:pt x="897" y="235"/>
                </a:cubicBezTo>
                <a:cubicBezTo>
                  <a:pt x="898" y="243"/>
                  <a:pt x="902" y="249"/>
                  <a:pt x="906" y="254"/>
                </a:cubicBezTo>
                <a:cubicBezTo>
                  <a:pt x="912" y="260"/>
                  <a:pt x="920" y="262"/>
                  <a:pt x="929" y="262"/>
                </a:cubicBezTo>
                <a:cubicBezTo>
                  <a:pt x="948" y="262"/>
                  <a:pt x="962" y="249"/>
                  <a:pt x="962" y="230"/>
                </a:cubicBezTo>
                <a:cubicBezTo>
                  <a:pt x="962" y="222"/>
                  <a:pt x="960" y="216"/>
                  <a:pt x="955" y="211"/>
                </a:cubicBezTo>
                <a:close/>
                <a:moveTo>
                  <a:pt x="0" y="261"/>
                </a:moveTo>
                <a:cubicBezTo>
                  <a:pt x="15" y="261"/>
                  <a:pt x="15" y="261"/>
                  <a:pt x="15" y="261"/>
                </a:cubicBezTo>
                <a:cubicBezTo>
                  <a:pt x="48" y="184"/>
                  <a:pt x="48" y="184"/>
                  <a:pt x="48" y="184"/>
                </a:cubicBezTo>
                <a:cubicBezTo>
                  <a:pt x="79" y="260"/>
                  <a:pt x="79" y="260"/>
                  <a:pt x="79" y="260"/>
                </a:cubicBezTo>
                <a:cubicBezTo>
                  <a:pt x="80" y="261"/>
                  <a:pt x="80" y="261"/>
                  <a:pt x="80" y="261"/>
                </a:cubicBezTo>
                <a:cubicBezTo>
                  <a:pt x="95" y="261"/>
                  <a:pt x="95" y="261"/>
                  <a:pt x="95" y="261"/>
                </a:cubicBezTo>
                <a:cubicBezTo>
                  <a:pt x="48" y="151"/>
                  <a:pt x="48" y="151"/>
                  <a:pt x="48" y="151"/>
                </a:cubicBezTo>
                <a:lnTo>
                  <a:pt x="0" y="261"/>
                </a:lnTo>
                <a:close/>
                <a:moveTo>
                  <a:pt x="229" y="261"/>
                </a:moveTo>
                <a:cubicBezTo>
                  <a:pt x="244" y="261"/>
                  <a:pt x="244" y="261"/>
                  <a:pt x="244" y="261"/>
                </a:cubicBezTo>
                <a:cubicBezTo>
                  <a:pt x="277" y="184"/>
                  <a:pt x="277" y="184"/>
                  <a:pt x="277" y="184"/>
                </a:cubicBezTo>
                <a:cubicBezTo>
                  <a:pt x="309" y="260"/>
                  <a:pt x="309" y="260"/>
                  <a:pt x="309" y="260"/>
                </a:cubicBezTo>
                <a:cubicBezTo>
                  <a:pt x="309" y="261"/>
                  <a:pt x="309" y="261"/>
                  <a:pt x="309" y="261"/>
                </a:cubicBezTo>
                <a:cubicBezTo>
                  <a:pt x="324" y="261"/>
                  <a:pt x="324" y="261"/>
                  <a:pt x="324" y="261"/>
                </a:cubicBezTo>
                <a:cubicBezTo>
                  <a:pt x="277" y="151"/>
                  <a:pt x="277" y="151"/>
                  <a:pt x="277" y="151"/>
                </a:cubicBezTo>
                <a:lnTo>
                  <a:pt x="229" y="261"/>
                </a:lnTo>
                <a:close/>
                <a:moveTo>
                  <a:pt x="1071" y="11"/>
                </a:moveTo>
                <a:cubicBezTo>
                  <a:pt x="1071" y="18"/>
                  <a:pt x="1071" y="18"/>
                  <a:pt x="1071" y="18"/>
                </a:cubicBezTo>
                <a:cubicBezTo>
                  <a:pt x="1075" y="18"/>
                  <a:pt x="1075" y="18"/>
                  <a:pt x="1075" y="18"/>
                </a:cubicBezTo>
                <a:cubicBezTo>
                  <a:pt x="1077" y="9"/>
                  <a:pt x="1077" y="9"/>
                  <a:pt x="1077" y="9"/>
                </a:cubicBezTo>
                <a:cubicBezTo>
                  <a:pt x="1076" y="8"/>
                  <a:pt x="1074" y="7"/>
                  <a:pt x="1072" y="6"/>
                </a:cubicBezTo>
                <a:cubicBezTo>
                  <a:pt x="1070" y="6"/>
                  <a:pt x="1067" y="6"/>
                  <a:pt x="1064" y="6"/>
                </a:cubicBezTo>
                <a:cubicBezTo>
                  <a:pt x="1061" y="6"/>
                  <a:pt x="1058" y="6"/>
                  <a:pt x="1056" y="7"/>
                </a:cubicBezTo>
                <a:cubicBezTo>
                  <a:pt x="1053" y="9"/>
                  <a:pt x="1051" y="10"/>
                  <a:pt x="1049" y="12"/>
                </a:cubicBezTo>
                <a:cubicBezTo>
                  <a:pt x="1048" y="14"/>
                  <a:pt x="1047" y="17"/>
                  <a:pt x="1047" y="20"/>
                </a:cubicBezTo>
                <a:cubicBezTo>
                  <a:pt x="1047" y="22"/>
                  <a:pt x="1048" y="24"/>
                  <a:pt x="1049" y="26"/>
                </a:cubicBezTo>
                <a:cubicBezTo>
                  <a:pt x="1050" y="28"/>
                  <a:pt x="1051" y="30"/>
                  <a:pt x="1053" y="31"/>
                </a:cubicBezTo>
                <a:cubicBezTo>
                  <a:pt x="1055" y="32"/>
                  <a:pt x="1057" y="34"/>
                  <a:pt x="1059" y="35"/>
                </a:cubicBezTo>
                <a:cubicBezTo>
                  <a:pt x="1062" y="37"/>
                  <a:pt x="1064" y="39"/>
                  <a:pt x="1066" y="40"/>
                </a:cubicBezTo>
                <a:cubicBezTo>
                  <a:pt x="1067" y="42"/>
                  <a:pt x="1068" y="44"/>
                  <a:pt x="1068" y="47"/>
                </a:cubicBezTo>
                <a:cubicBezTo>
                  <a:pt x="1068" y="49"/>
                  <a:pt x="1067" y="52"/>
                  <a:pt x="1065" y="53"/>
                </a:cubicBezTo>
                <a:cubicBezTo>
                  <a:pt x="1062" y="55"/>
                  <a:pt x="1060" y="56"/>
                  <a:pt x="1057" y="56"/>
                </a:cubicBezTo>
                <a:cubicBezTo>
                  <a:pt x="1055" y="56"/>
                  <a:pt x="1053" y="56"/>
                  <a:pt x="1052" y="55"/>
                </a:cubicBezTo>
                <a:cubicBezTo>
                  <a:pt x="1050" y="55"/>
                  <a:pt x="1049" y="54"/>
                  <a:pt x="1048" y="54"/>
                </a:cubicBezTo>
                <a:cubicBezTo>
                  <a:pt x="1048" y="46"/>
                  <a:pt x="1048" y="46"/>
                  <a:pt x="1048" y="46"/>
                </a:cubicBezTo>
                <a:cubicBezTo>
                  <a:pt x="1044" y="46"/>
                  <a:pt x="1044" y="46"/>
                  <a:pt x="1044" y="46"/>
                </a:cubicBezTo>
                <a:cubicBezTo>
                  <a:pt x="1042" y="56"/>
                  <a:pt x="1042" y="56"/>
                  <a:pt x="1042" y="56"/>
                </a:cubicBezTo>
                <a:cubicBezTo>
                  <a:pt x="1043" y="57"/>
                  <a:pt x="1045" y="58"/>
                  <a:pt x="1048" y="58"/>
                </a:cubicBezTo>
                <a:cubicBezTo>
                  <a:pt x="1051" y="59"/>
                  <a:pt x="1054" y="59"/>
                  <a:pt x="1057" y="59"/>
                </a:cubicBezTo>
                <a:cubicBezTo>
                  <a:pt x="1060" y="59"/>
                  <a:pt x="1063" y="59"/>
                  <a:pt x="1066" y="57"/>
                </a:cubicBezTo>
                <a:cubicBezTo>
                  <a:pt x="1069" y="56"/>
                  <a:pt x="1071" y="54"/>
                  <a:pt x="1073" y="52"/>
                </a:cubicBezTo>
                <a:cubicBezTo>
                  <a:pt x="1074" y="50"/>
                  <a:pt x="1075" y="47"/>
                  <a:pt x="1075" y="44"/>
                </a:cubicBezTo>
                <a:cubicBezTo>
                  <a:pt x="1075" y="42"/>
                  <a:pt x="1074" y="40"/>
                  <a:pt x="1073" y="38"/>
                </a:cubicBezTo>
                <a:cubicBezTo>
                  <a:pt x="1072" y="36"/>
                  <a:pt x="1071" y="35"/>
                  <a:pt x="1069" y="34"/>
                </a:cubicBezTo>
                <a:cubicBezTo>
                  <a:pt x="1068" y="32"/>
                  <a:pt x="1066" y="31"/>
                  <a:pt x="1064" y="29"/>
                </a:cubicBezTo>
                <a:cubicBezTo>
                  <a:pt x="1060" y="27"/>
                  <a:pt x="1058" y="25"/>
                  <a:pt x="1056" y="24"/>
                </a:cubicBezTo>
                <a:cubicBezTo>
                  <a:pt x="1055" y="22"/>
                  <a:pt x="1054" y="20"/>
                  <a:pt x="1054" y="17"/>
                </a:cubicBezTo>
                <a:cubicBezTo>
                  <a:pt x="1054" y="15"/>
                  <a:pt x="1055" y="13"/>
                  <a:pt x="1057" y="11"/>
                </a:cubicBezTo>
                <a:cubicBezTo>
                  <a:pt x="1059" y="10"/>
                  <a:pt x="1061" y="9"/>
                  <a:pt x="1064" y="9"/>
                </a:cubicBezTo>
                <a:cubicBezTo>
                  <a:pt x="1065" y="9"/>
                  <a:pt x="1067" y="9"/>
                  <a:pt x="1068" y="10"/>
                </a:cubicBezTo>
                <a:cubicBezTo>
                  <a:pt x="1069" y="10"/>
                  <a:pt x="1070" y="10"/>
                  <a:pt x="1071" y="11"/>
                </a:cubicBezTo>
                <a:close/>
                <a:moveTo>
                  <a:pt x="1107" y="27"/>
                </a:moveTo>
                <a:cubicBezTo>
                  <a:pt x="1108" y="27"/>
                  <a:pt x="1108" y="27"/>
                  <a:pt x="1108" y="27"/>
                </a:cubicBezTo>
                <a:cubicBezTo>
                  <a:pt x="1110" y="20"/>
                  <a:pt x="1110" y="20"/>
                  <a:pt x="1110" y="20"/>
                </a:cubicBezTo>
                <a:cubicBezTo>
                  <a:pt x="1109" y="20"/>
                  <a:pt x="1108" y="19"/>
                  <a:pt x="1107" y="19"/>
                </a:cubicBezTo>
                <a:cubicBezTo>
                  <a:pt x="1105" y="19"/>
                  <a:pt x="1104" y="19"/>
                  <a:pt x="1102" y="19"/>
                </a:cubicBezTo>
                <a:cubicBezTo>
                  <a:pt x="1098" y="19"/>
                  <a:pt x="1094" y="20"/>
                  <a:pt x="1091" y="22"/>
                </a:cubicBezTo>
                <a:cubicBezTo>
                  <a:pt x="1088" y="25"/>
                  <a:pt x="1086" y="28"/>
                  <a:pt x="1084" y="32"/>
                </a:cubicBezTo>
                <a:cubicBezTo>
                  <a:pt x="1083" y="36"/>
                  <a:pt x="1082" y="40"/>
                  <a:pt x="1082" y="43"/>
                </a:cubicBezTo>
                <a:cubicBezTo>
                  <a:pt x="1082" y="48"/>
                  <a:pt x="1083" y="52"/>
                  <a:pt x="1085" y="55"/>
                </a:cubicBezTo>
                <a:cubicBezTo>
                  <a:pt x="1087" y="58"/>
                  <a:pt x="1091" y="59"/>
                  <a:pt x="1094" y="59"/>
                </a:cubicBezTo>
                <a:cubicBezTo>
                  <a:pt x="1098" y="59"/>
                  <a:pt x="1100" y="59"/>
                  <a:pt x="1102" y="57"/>
                </a:cubicBezTo>
                <a:cubicBezTo>
                  <a:pt x="1105" y="56"/>
                  <a:pt x="1106" y="54"/>
                  <a:pt x="1108" y="53"/>
                </a:cubicBezTo>
                <a:cubicBezTo>
                  <a:pt x="1106" y="50"/>
                  <a:pt x="1106" y="50"/>
                  <a:pt x="1106" y="50"/>
                </a:cubicBezTo>
                <a:cubicBezTo>
                  <a:pt x="1105" y="52"/>
                  <a:pt x="1103" y="53"/>
                  <a:pt x="1102" y="54"/>
                </a:cubicBezTo>
                <a:cubicBezTo>
                  <a:pt x="1100" y="54"/>
                  <a:pt x="1099" y="55"/>
                  <a:pt x="1097" y="55"/>
                </a:cubicBezTo>
                <a:cubicBezTo>
                  <a:pt x="1094" y="55"/>
                  <a:pt x="1092" y="54"/>
                  <a:pt x="1091" y="52"/>
                </a:cubicBezTo>
                <a:cubicBezTo>
                  <a:pt x="1090" y="50"/>
                  <a:pt x="1089" y="47"/>
                  <a:pt x="1089" y="43"/>
                </a:cubicBezTo>
                <a:cubicBezTo>
                  <a:pt x="1089" y="39"/>
                  <a:pt x="1090" y="35"/>
                  <a:pt x="1091" y="32"/>
                </a:cubicBezTo>
                <a:cubicBezTo>
                  <a:pt x="1092" y="30"/>
                  <a:pt x="1093" y="27"/>
                  <a:pt x="1095" y="26"/>
                </a:cubicBezTo>
                <a:cubicBezTo>
                  <a:pt x="1097" y="24"/>
                  <a:pt x="1099" y="23"/>
                  <a:pt x="1101" y="23"/>
                </a:cubicBezTo>
                <a:cubicBezTo>
                  <a:pt x="1102" y="23"/>
                  <a:pt x="1105" y="24"/>
                  <a:pt x="1107" y="27"/>
                </a:cubicBezTo>
                <a:close/>
                <a:moveTo>
                  <a:pt x="1124" y="52"/>
                </a:moveTo>
                <a:cubicBezTo>
                  <a:pt x="1129" y="19"/>
                  <a:pt x="1129" y="19"/>
                  <a:pt x="1129" y="19"/>
                </a:cubicBezTo>
                <a:cubicBezTo>
                  <a:pt x="1128" y="19"/>
                  <a:pt x="1128" y="19"/>
                  <a:pt x="1128" y="19"/>
                </a:cubicBezTo>
                <a:cubicBezTo>
                  <a:pt x="1118" y="20"/>
                  <a:pt x="1118" y="20"/>
                  <a:pt x="1118" y="20"/>
                </a:cubicBezTo>
                <a:cubicBezTo>
                  <a:pt x="1117" y="23"/>
                  <a:pt x="1117" y="23"/>
                  <a:pt x="1117" y="23"/>
                </a:cubicBezTo>
                <a:cubicBezTo>
                  <a:pt x="1122" y="24"/>
                  <a:pt x="1122" y="24"/>
                  <a:pt x="1122" y="24"/>
                </a:cubicBezTo>
                <a:cubicBezTo>
                  <a:pt x="1121" y="31"/>
                  <a:pt x="1120" y="37"/>
                  <a:pt x="1119" y="41"/>
                </a:cubicBezTo>
                <a:cubicBezTo>
                  <a:pt x="1118" y="49"/>
                  <a:pt x="1117" y="54"/>
                  <a:pt x="1117" y="55"/>
                </a:cubicBezTo>
                <a:cubicBezTo>
                  <a:pt x="1117" y="56"/>
                  <a:pt x="1118" y="57"/>
                  <a:pt x="1118" y="58"/>
                </a:cubicBezTo>
                <a:cubicBezTo>
                  <a:pt x="1119" y="59"/>
                  <a:pt x="1120" y="59"/>
                  <a:pt x="1122" y="59"/>
                </a:cubicBezTo>
                <a:cubicBezTo>
                  <a:pt x="1124" y="59"/>
                  <a:pt x="1125" y="59"/>
                  <a:pt x="1127" y="58"/>
                </a:cubicBezTo>
                <a:cubicBezTo>
                  <a:pt x="1128" y="57"/>
                  <a:pt x="1129" y="55"/>
                  <a:pt x="1130" y="54"/>
                </a:cubicBezTo>
                <a:cubicBezTo>
                  <a:pt x="1129" y="53"/>
                  <a:pt x="1129" y="53"/>
                  <a:pt x="1129" y="53"/>
                </a:cubicBezTo>
                <a:cubicBezTo>
                  <a:pt x="1128" y="54"/>
                  <a:pt x="1128" y="54"/>
                  <a:pt x="1127" y="54"/>
                </a:cubicBezTo>
                <a:cubicBezTo>
                  <a:pt x="1126" y="55"/>
                  <a:pt x="1126" y="55"/>
                  <a:pt x="1125" y="55"/>
                </a:cubicBezTo>
                <a:cubicBezTo>
                  <a:pt x="1125" y="55"/>
                  <a:pt x="1125" y="55"/>
                  <a:pt x="1125" y="54"/>
                </a:cubicBezTo>
                <a:cubicBezTo>
                  <a:pt x="1124" y="54"/>
                  <a:pt x="1124" y="54"/>
                  <a:pt x="1124" y="53"/>
                </a:cubicBezTo>
                <a:lnTo>
                  <a:pt x="1124" y="52"/>
                </a:lnTo>
                <a:close/>
                <a:moveTo>
                  <a:pt x="1127" y="11"/>
                </a:moveTo>
                <a:cubicBezTo>
                  <a:pt x="1128" y="11"/>
                  <a:pt x="1129" y="11"/>
                  <a:pt x="1130" y="10"/>
                </a:cubicBezTo>
                <a:cubicBezTo>
                  <a:pt x="1131" y="9"/>
                  <a:pt x="1131" y="7"/>
                  <a:pt x="1131" y="6"/>
                </a:cubicBezTo>
                <a:cubicBezTo>
                  <a:pt x="1131" y="5"/>
                  <a:pt x="1131" y="4"/>
                  <a:pt x="1130" y="3"/>
                </a:cubicBezTo>
                <a:cubicBezTo>
                  <a:pt x="1130" y="3"/>
                  <a:pt x="1129" y="2"/>
                  <a:pt x="1128" y="2"/>
                </a:cubicBezTo>
                <a:cubicBezTo>
                  <a:pt x="1126" y="2"/>
                  <a:pt x="1125" y="3"/>
                  <a:pt x="1124" y="4"/>
                </a:cubicBezTo>
                <a:cubicBezTo>
                  <a:pt x="1123" y="5"/>
                  <a:pt x="1123" y="6"/>
                  <a:pt x="1123" y="7"/>
                </a:cubicBezTo>
                <a:cubicBezTo>
                  <a:pt x="1123" y="8"/>
                  <a:pt x="1123" y="9"/>
                  <a:pt x="1124" y="10"/>
                </a:cubicBezTo>
                <a:cubicBezTo>
                  <a:pt x="1125" y="11"/>
                  <a:pt x="1126" y="11"/>
                  <a:pt x="1127" y="11"/>
                </a:cubicBezTo>
                <a:close/>
                <a:moveTo>
                  <a:pt x="1166" y="52"/>
                </a:moveTo>
                <a:cubicBezTo>
                  <a:pt x="1165" y="49"/>
                  <a:pt x="1165" y="49"/>
                  <a:pt x="1165" y="49"/>
                </a:cubicBezTo>
                <a:cubicBezTo>
                  <a:pt x="1163" y="51"/>
                  <a:pt x="1161" y="52"/>
                  <a:pt x="1159" y="53"/>
                </a:cubicBezTo>
                <a:cubicBezTo>
                  <a:pt x="1157" y="54"/>
                  <a:pt x="1155" y="55"/>
                  <a:pt x="1153" y="55"/>
                </a:cubicBezTo>
                <a:cubicBezTo>
                  <a:pt x="1150" y="55"/>
                  <a:pt x="1148" y="54"/>
                  <a:pt x="1147" y="51"/>
                </a:cubicBezTo>
                <a:cubicBezTo>
                  <a:pt x="1145" y="49"/>
                  <a:pt x="1145" y="46"/>
                  <a:pt x="1145" y="43"/>
                </a:cubicBezTo>
                <a:cubicBezTo>
                  <a:pt x="1148" y="43"/>
                  <a:pt x="1151" y="42"/>
                  <a:pt x="1155" y="41"/>
                </a:cubicBezTo>
                <a:cubicBezTo>
                  <a:pt x="1158" y="40"/>
                  <a:pt x="1162" y="38"/>
                  <a:pt x="1164" y="36"/>
                </a:cubicBezTo>
                <a:cubicBezTo>
                  <a:pt x="1167" y="33"/>
                  <a:pt x="1168" y="31"/>
                  <a:pt x="1168" y="27"/>
                </a:cubicBezTo>
                <a:cubicBezTo>
                  <a:pt x="1168" y="25"/>
                  <a:pt x="1167" y="23"/>
                  <a:pt x="1166" y="21"/>
                </a:cubicBezTo>
                <a:cubicBezTo>
                  <a:pt x="1164" y="19"/>
                  <a:pt x="1162" y="19"/>
                  <a:pt x="1158" y="19"/>
                </a:cubicBezTo>
                <a:cubicBezTo>
                  <a:pt x="1154" y="19"/>
                  <a:pt x="1151" y="20"/>
                  <a:pt x="1148" y="22"/>
                </a:cubicBezTo>
                <a:cubicBezTo>
                  <a:pt x="1145" y="24"/>
                  <a:pt x="1142" y="28"/>
                  <a:pt x="1140" y="31"/>
                </a:cubicBezTo>
                <a:cubicBezTo>
                  <a:pt x="1138" y="35"/>
                  <a:pt x="1138" y="40"/>
                  <a:pt x="1138" y="44"/>
                </a:cubicBezTo>
                <a:cubicBezTo>
                  <a:pt x="1138" y="47"/>
                  <a:pt x="1138" y="49"/>
                  <a:pt x="1139" y="52"/>
                </a:cubicBezTo>
                <a:cubicBezTo>
                  <a:pt x="1140" y="54"/>
                  <a:pt x="1142" y="56"/>
                  <a:pt x="1144" y="57"/>
                </a:cubicBezTo>
                <a:cubicBezTo>
                  <a:pt x="1146" y="59"/>
                  <a:pt x="1148" y="59"/>
                  <a:pt x="1151" y="59"/>
                </a:cubicBezTo>
                <a:cubicBezTo>
                  <a:pt x="1155" y="59"/>
                  <a:pt x="1158" y="58"/>
                  <a:pt x="1160" y="57"/>
                </a:cubicBezTo>
                <a:cubicBezTo>
                  <a:pt x="1163" y="55"/>
                  <a:pt x="1165" y="54"/>
                  <a:pt x="1166" y="52"/>
                </a:cubicBezTo>
                <a:close/>
                <a:moveTo>
                  <a:pt x="1157" y="22"/>
                </a:moveTo>
                <a:cubicBezTo>
                  <a:pt x="1158" y="22"/>
                  <a:pt x="1159" y="23"/>
                  <a:pt x="1160" y="24"/>
                </a:cubicBezTo>
                <a:cubicBezTo>
                  <a:pt x="1161" y="25"/>
                  <a:pt x="1161" y="26"/>
                  <a:pt x="1161" y="28"/>
                </a:cubicBezTo>
                <a:cubicBezTo>
                  <a:pt x="1161" y="30"/>
                  <a:pt x="1161" y="32"/>
                  <a:pt x="1159" y="34"/>
                </a:cubicBezTo>
                <a:cubicBezTo>
                  <a:pt x="1157" y="35"/>
                  <a:pt x="1155" y="37"/>
                  <a:pt x="1152" y="38"/>
                </a:cubicBezTo>
                <a:cubicBezTo>
                  <a:pt x="1150" y="39"/>
                  <a:pt x="1147" y="39"/>
                  <a:pt x="1145" y="39"/>
                </a:cubicBezTo>
                <a:cubicBezTo>
                  <a:pt x="1145" y="37"/>
                  <a:pt x="1146" y="34"/>
                  <a:pt x="1147" y="32"/>
                </a:cubicBezTo>
                <a:cubicBezTo>
                  <a:pt x="1148" y="29"/>
                  <a:pt x="1149" y="27"/>
                  <a:pt x="1151" y="25"/>
                </a:cubicBezTo>
                <a:cubicBezTo>
                  <a:pt x="1152" y="23"/>
                  <a:pt x="1154" y="22"/>
                  <a:pt x="1157" y="22"/>
                </a:cubicBezTo>
                <a:close/>
                <a:moveTo>
                  <a:pt x="1187" y="28"/>
                </a:moveTo>
                <a:cubicBezTo>
                  <a:pt x="1188" y="19"/>
                  <a:pt x="1188" y="19"/>
                  <a:pt x="1188" y="19"/>
                </a:cubicBezTo>
                <a:cubicBezTo>
                  <a:pt x="1186" y="19"/>
                  <a:pt x="1186" y="19"/>
                  <a:pt x="1186" y="19"/>
                </a:cubicBezTo>
                <a:cubicBezTo>
                  <a:pt x="1178" y="20"/>
                  <a:pt x="1178" y="20"/>
                  <a:pt x="1178" y="20"/>
                </a:cubicBezTo>
                <a:cubicBezTo>
                  <a:pt x="1177" y="23"/>
                  <a:pt x="1177" y="23"/>
                  <a:pt x="1177" y="23"/>
                </a:cubicBezTo>
                <a:cubicBezTo>
                  <a:pt x="1180" y="25"/>
                  <a:pt x="1180" y="25"/>
                  <a:pt x="1180" y="25"/>
                </a:cubicBezTo>
                <a:cubicBezTo>
                  <a:pt x="1176" y="58"/>
                  <a:pt x="1176" y="58"/>
                  <a:pt x="1176" y="58"/>
                </a:cubicBezTo>
                <a:cubicBezTo>
                  <a:pt x="1183" y="58"/>
                  <a:pt x="1183" y="58"/>
                  <a:pt x="1183" y="58"/>
                </a:cubicBezTo>
                <a:cubicBezTo>
                  <a:pt x="1186" y="33"/>
                  <a:pt x="1186" y="33"/>
                  <a:pt x="1186" y="33"/>
                </a:cubicBezTo>
                <a:cubicBezTo>
                  <a:pt x="1188" y="31"/>
                  <a:pt x="1190" y="28"/>
                  <a:pt x="1192" y="26"/>
                </a:cubicBezTo>
                <a:cubicBezTo>
                  <a:pt x="1194" y="25"/>
                  <a:pt x="1196" y="24"/>
                  <a:pt x="1198" y="24"/>
                </a:cubicBezTo>
                <a:cubicBezTo>
                  <a:pt x="1200" y="24"/>
                  <a:pt x="1201" y="24"/>
                  <a:pt x="1202" y="25"/>
                </a:cubicBezTo>
                <a:cubicBezTo>
                  <a:pt x="1202" y="26"/>
                  <a:pt x="1203" y="27"/>
                  <a:pt x="1203" y="29"/>
                </a:cubicBezTo>
                <a:cubicBezTo>
                  <a:pt x="1203" y="31"/>
                  <a:pt x="1202" y="33"/>
                  <a:pt x="1202" y="35"/>
                </a:cubicBezTo>
                <a:cubicBezTo>
                  <a:pt x="1202" y="37"/>
                  <a:pt x="1201" y="39"/>
                  <a:pt x="1201" y="41"/>
                </a:cubicBezTo>
                <a:cubicBezTo>
                  <a:pt x="1201" y="43"/>
                  <a:pt x="1201" y="43"/>
                  <a:pt x="1201" y="43"/>
                </a:cubicBezTo>
                <a:cubicBezTo>
                  <a:pt x="1200" y="46"/>
                  <a:pt x="1200" y="46"/>
                  <a:pt x="1200" y="46"/>
                </a:cubicBezTo>
                <a:cubicBezTo>
                  <a:pt x="1199" y="51"/>
                  <a:pt x="1199" y="54"/>
                  <a:pt x="1199" y="55"/>
                </a:cubicBezTo>
                <a:cubicBezTo>
                  <a:pt x="1199" y="58"/>
                  <a:pt x="1200" y="59"/>
                  <a:pt x="1203" y="59"/>
                </a:cubicBezTo>
                <a:cubicBezTo>
                  <a:pt x="1205" y="59"/>
                  <a:pt x="1206" y="59"/>
                  <a:pt x="1207" y="58"/>
                </a:cubicBezTo>
                <a:cubicBezTo>
                  <a:pt x="1208" y="58"/>
                  <a:pt x="1209" y="57"/>
                  <a:pt x="1210" y="57"/>
                </a:cubicBezTo>
                <a:cubicBezTo>
                  <a:pt x="1210" y="56"/>
                  <a:pt x="1211" y="55"/>
                  <a:pt x="1211" y="55"/>
                </a:cubicBezTo>
                <a:cubicBezTo>
                  <a:pt x="1210" y="53"/>
                  <a:pt x="1210" y="53"/>
                  <a:pt x="1210" y="53"/>
                </a:cubicBezTo>
                <a:cubicBezTo>
                  <a:pt x="1209" y="54"/>
                  <a:pt x="1208" y="55"/>
                  <a:pt x="1207" y="55"/>
                </a:cubicBezTo>
                <a:cubicBezTo>
                  <a:pt x="1206" y="55"/>
                  <a:pt x="1206" y="54"/>
                  <a:pt x="1206" y="53"/>
                </a:cubicBezTo>
                <a:cubicBezTo>
                  <a:pt x="1206" y="51"/>
                  <a:pt x="1206" y="48"/>
                  <a:pt x="1207" y="45"/>
                </a:cubicBezTo>
                <a:cubicBezTo>
                  <a:pt x="1208" y="41"/>
                  <a:pt x="1208" y="41"/>
                  <a:pt x="1208" y="41"/>
                </a:cubicBezTo>
                <a:cubicBezTo>
                  <a:pt x="1208" y="40"/>
                  <a:pt x="1208" y="40"/>
                  <a:pt x="1208" y="40"/>
                </a:cubicBezTo>
                <a:cubicBezTo>
                  <a:pt x="1209" y="34"/>
                  <a:pt x="1210" y="31"/>
                  <a:pt x="1210" y="29"/>
                </a:cubicBezTo>
                <a:cubicBezTo>
                  <a:pt x="1210" y="25"/>
                  <a:pt x="1209" y="23"/>
                  <a:pt x="1207" y="21"/>
                </a:cubicBezTo>
                <a:cubicBezTo>
                  <a:pt x="1206" y="19"/>
                  <a:pt x="1204" y="19"/>
                  <a:pt x="1201" y="19"/>
                </a:cubicBezTo>
                <a:cubicBezTo>
                  <a:pt x="1199" y="19"/>
                  <a:pt x="1196" y="19"/>
                  <a:pt x="1193" y="21"/>
                </a:cubicBezTo>
                <a:cubicBezTo>
                  <a:pt x="1191" y="23"/>
                  <a:pt x="1189" y="25"/>
                  <a:pt x="1187" y="28"/>
                </a:cubicBezTo>
                <a:close/>
                <a:moveTo>
                  <a:pt x="1243" y="27"/>
                </a:moveTo>
                <a:cubicBezTo>
                  <a:pt x="1245" y="27"/>
                  <a:pt x="1245" y="27"/>
                  <a:pt x="1245" y="27"/>
                </a:cubicBezTo>
                <a:cubicBezTo>
                  <a:pt x="1247" y="20"/>
                  <a:pt x="1247" y="20"/>
                  <a:pt x="1247" y="20"/>
                </a:cubicBezTo>
                <a:cubicBezTo>
                  <a:pt x="1246" y="20"/>
                  <a:pt x="1244" y="19"/>
                  <a:pt x="1243" y="19"/>
                </a:cubicBezTo>
                <a:cubicBezTo>
                  <a:pt x="1241" y="19"/>
                  <a:pt x="1240" y="19"/>
                  <a:pt x="1239" y="19"/>
                </a:cubicBezTo>
                <a:cubicBezTo>
                  <a:pt x="1234" y="19"/>
                  <a:pt x="1231" y="20"/>
                  <a:pt x="1228" y="22"/>
                </a:cubicBezTo>
                <a:cubicBezTo>
                  <a:pt x="1224" y="25"/>
                  <a:pt x="1222" y="28"/>
                  <a:pt x="1220" y="32"/>
                </a:cubicBezTo>
                <a:cubicBezTo>
                  <a:pt x="1219" y="36"/>
                  <a:pt x="1218" y="40"/>
                  <a:pt x="1218" y="43"/>
                </a:cubicBezTo>
                <a:cubicBezTo>
                  <a:pt x="1218" y="48"/>
                  <a:pt x="1219" y="52"/>
                  <a:pt x="1221" y="55"/>
                </a:cubicBezTo>
                <a:cubicBezTo>
                  <a:pt x="1224" y="58"/>
                  <a:pt x="1227" y="59"/>
                  <a:pt x="1231" y="59"/>
                </a:cubicBezTo>
                <a:cubicBezTo>
                  <a:pt x="1234" y="59"/>
                  <a:pt x="1236" y="59"/>
                  <a:pt x="1239" y="57"/>
                </a:cubicBezTo>
                <a:cubicBezTo>
                  <a:pt x="1241" y="56"/>
                  <a:pt x="1243" y="54"/>
                  <a:pt x="1244" y="53"/>
                </a:cubicBezTo>
                <a:cubicBezTo>
                  <a:pt x="1242" y="50"/>
                  <a:pt x="1242" y="50"/>
                  <a:pt x="1242" y="50"/>
                </a:cubicBezTo>
                <a:cubicBezTo>
                  <a:pt x="1241" y="52"/>
                  <a:pt x="1239" y="53"/>
                  <a:pt x="1238" y="54"/>
                </a:cubicBezTo>
                <a:cubicBezTo>
                  <a:pt x="1236" y="54"/>
                  <a:pt x="1235" y="55"/>
                  <a:pt x="1233" y="55"/>
                </a:cubicBezTo>
                <a:cubicBezTo>
                  <a:pt x="1230" y="55"/>
                  <a:pt x="1228" y="54"/>
                  <a:pt x="1227" y="52"/>
                </a:cubicBezTo>
                <a:cubicBezTo>
                  <a:pt x="1226" y="50"/>
                  <a:pt x="1225" y="47"/>
                  <a:pt x="1225" y="43"/>
                </a:cubicBezTo>
                <a:cubicBezTo>
                  <a:pt x="1225" y="39"/>
                  <a:pt x="1226" y="35"/>
                  <a:pt x="1227" y="32"/>
                </a:cubicBezTo>
                <a:cubicBezTo>
                  <a:pt x="1228" y="30"/>
                  <a:pt x="1229" y="27"/>
                  <a:pt x="1231" y="26"/>
                </a:cubicBezTo>
                <a:cubicBezTo>
                  <a:pt x="1233" y="24"/>
                  <a:pt x="1235" y="23"/>
                  <a:pt x="1237" y="23"/>
                </a:cubicBezTo>
                <a:cubicBezTo>
                  <a:pt x="1239" y="23"/>
                  <a:pt x="1241" y="24"/>
                  <a:pt x="1243" y="27"/>
                </a:cubicBezTo>
                <a:close/>
                <a:moveTo>
                  <a:pt x="1279" y="52"/>
                </a:moveTo>
                <a:cubicBezTo>
                  <a:pt x="1277" y="49"/>
                  <a:pt x="1277" y="49"/>
                  <a:pt x="1277" y="49"/>
                </a:cubicBezTo>
                <a:cubicBezTo>
                  <a:pt x="1276" y="51"/>
                  <a:pt x="1274" y="52"/>
                  <a:pt x="1272" y="53"/>
                </a:cubicBezTo>
                <a:cubicBezTo>
                  <a:pt x="1270" y="54"/>
                  <a:pt x="1268" y="55"/>
                  <a:pt x="1266" y="55"/>
                </a:cubicBezTo>
                <a:cubicBezTo>
                  <a:pt x="1263" y="55"/>
                  <a:pt x="1261" y="54"/>
                  <a:pt x="1259" y="51"/>
                </a:cubicBezTo>
                <a:cubicBezTo>
                  <a:pt x="1258" y="49"/>
                  <a:pt x="1257" y="46"/>
                  <a:pt x="1258" y="43"/>
                </a:cubicBezTo>
                <a:cubicBezTo>
                  <a:pt x="1260" y="43"/>
                  <a:pt x="1264" y="42"/>
                  <a:pt x="1267" y="41"/>
                </a:cubicBezTo>
                <a:cubicBezTo>
                  <a:pt x="1271" y="40"/>
                  <a:pt x="1274" y="38"/>
                  <a:pt x="1277" y="36"/>
                </a:cubicBezTo>
                <a:cubicBezTo>
                  <a:pt x="1280" y="33"/>
                  <a:pt x="1281" y="31"/>
                  <a:pt x="1281" y="27"/>
                </a:cubicBezTo>
                <a:cubicBezTo>
                  <a:pt x="1281" y="25"/>
                  <a:pt x="1280" y="23"/>
                  <a:pt x="1278" y="21"/>
                </a:cubicBezTo>
                <a:cubicBezTo>
                  <a:pt x="1277" y="19"/>
                  <a:pt x="1274" y="19"/>
                  <a:pt x="1271" y="19"/>
                </a:cubicBezTo>
                <a:cubicBezTo>
                  <a:pt x="1267" y="19"/>
                  <a:pt x="1264" y="20"/>
                  <a:pt x="1260" y="22"/>
                </a:cubicBezTo>
                <a:cubicBezTo>
                  <a:pt x="1257" y="24"/>
                  <a:pt x="1255" y="28"/>
                  <a:pt x="1253" y="31"/>
                </a:cubicBezTo>
                <a:cubicBezTo>
                  <a:pt x="1251" y="35"/>
                  <a:pt x="1250" y="40"/>
                  <a:pt x="1250" y="44"/>
                </a:cubicBezTo>
                <a:cubicBezTo>
                  <a:pt x="1250" y="47"/>
                  <a:pt x="1251" y="49"/>
                  <a:pt x="1252" y="52"/>
                </a:cubicBezTo>
                <a:cubicBezTo>
                  <a:pt x="1253" y="54"/>
                  <a:pt x="1254" y="56"/>
                  <a:pt x="1256" y="57"/>
                </a:cubicBezTo>
                <a:cubicBezTo>
                  <a:pt x="1258" y="59"/>
                  <a:pt x="1261" y="59"/>
                  <a:pt x="1264" y="59"/>
                </a:cubicBezTo>
                <a:cubicBezTo>
                  <a:pt x="1267" y="59"/>
                  <a:pt x="1270" y="58"/>
                  <a:pt x="1273" y="57"/>
                </a:cubicBezTo>
                <a:cubicBezTo>
                  <a:pt x="1276" y="55"/>
                  <a:pt x="1278" y="54"/>
                  <a:pt x="1279" y="52"/>
                </a:cubicBezTo>
                <a:close/>
                <a:moveTo>
                  <a:pt x="1269" y="22"/>
                </a:moveTo>
                <a:cubicBezTo>
                  <a:pt x="1271" y="22"/>
                  <a:pt x="1272" y="23"/>
                  <a:pt x="1273" y="24"/>
                </a:cubicBezTo>
                <a:cubicBezTo>
                  <a:pt x="1274" y="25"/>
                  <a:pt x="1274" y="26"/>
                  <a:pt x="1274" y="28"/>
                </a:cubicBezTo>
                <a:cubicBezTo>
                  <a:pt x="1274" y="30"/>
                  <a:pt x="1273" y="32"/>
                  <a:pt x="1272" y="34"/>
                </a:cubicBezTo>
                <a:cubicBezTo>
                  <a:pt x="1270" y="35"/>
                  <a:pt x="1268" y="37"/>
                  <a:pt x="1265" y="38"/>
                </a:cubicBezTo>
                <a:cubicBezTo>
                  <a:pt x="1263" y="39"/>
                  <a:pt x="1260" y="39"/>
                  <a:pt x="1258" y="39"/>
                </a:cubicBezTo>
                <a:cubicBezTo>
                  <a:pt x="1258" y="37"/>
                  <a:pt x="1259" y="34"/>
                  <a:pt x="1259" y="32"/>
                </a:cubicBezTo>
                <a:cubicBezTo>
                  <a:pt x="1260" y="29"/>
                  <a:pt x="1262" y="27"/>
                  <a:pt x="1263" y="25"/>
                </a:cubicBezTo>
                <a:cubicBezTo>
                  <a:pt x="1265" y="23"/>
                  <a:pt x="1267" y="22"/>
                  <a:pt x="1269" y="22"/>
                </a:cubicBezTo>
                <a:close/>
                <a:moveTo>
                  <a:pt x="1310" y="25"/>
                </a:moveTo>
                <a:cubicBezTo>
                  <a:pt x="1311" y="20"/>
                  <a:pt x="1311" y="20"/>
                  <a:pt x="1311" y="20"/>
                </a:cubicBezTo>
                <a:cubicBezTo>
                  <a:pt x="1311" y="20"/>
                  <a:pt x="1309" y="19"/>
                  <a:pt x="1308" y="19"/>
                </a:cubicBezTo>
                <a:cubicBezTo>
                  <a:pt x="1306" y="19"/>
                  <a:pt x="1304" y="19"/>
                  <a:pt x="1303" y="19"/>
                </a:cubicBezTo>
                <a:cubicBezTo>
                  <a:pt x="1300" y="19"/>
                  <a:pt x="1298" y="19"/>
                  <a:pt x="1296" y="20"/>
                </a:cubicBezTo>
                <a:cubicBezTo>
                  <a:pt x="1293" y="21"/>
                  <a:pt x="1292" y="22"/>
                  <a:pt x="1291" y="24"/>
                </a:cubicBezTo>
                <a:cubicBezTo>
                  <a:pt x="1289" y="26"/>
                  <a:pt x="1289" y="27"/>
                  <a:pt x="1289" y="30"/>
                </a:cubicBezTo>
                <a:cubicBezTo>
                  <a:pt x="1289" y="34"/>
                  <a:pt x="1291" y="38"/>
                  <a:pt x="1296" y="41"/>
                </a:cubicBezTo>
                <a:cubicBezTo>
                  <a:pt x="1298" y="43"/>
                  <a:pt x="1300" y="44"/>
                  <a:pt x="1301" y="45"/>
                </a:cubicBezTo>
                <a:cubicBezTo>
                  <a:pt x="1302" y="46"/>
                  <a:pt x="1303" y="48"/>
                  <a:pt x="1303" y="50"/>
                </a:cubicBezTo>
                <a:cubicBezTo>
                  <a:pt x="1303" y="51"/>
                  <a:pt x="1302" y="53"/>
                  <a:pt x="1301" y="54"/>
                </a:cubicBezTo>
                <a:cubicBezTo>
                  <a:pt x="1299" y="55"/>
                  <a:pt x="1297" y="55"/>
                  <a:pt x="1295" y="55"/>
                </a:cubicBezTo>
                <a:cubicBezTo>
                  <a:pt x="1293" y="55"/>
                  <a:pt x="1292" y="55"/>
                  <a:pt x="1290" y="54"/>
                </a:cubicBezTo>
                <a:cubicBezTo>
                  <a:pt x="1288" y="53"/>
                  <a:pt x="1287" y="53"/>
                  <a:pt x="1286" y="52"/>
                </a:cubicBezTo>
                <a:cubicBezTo>
                  <a:pt x="1285" y="57"/>
                  <a:pt x="1285" y="57"/>
                  <a:pt x="1285" y="57"/>
                </a:cubicBezTo>
                <a:cubicBezTo>
                  <a:pt x="1285" y="58"/>
                  <a:pt x="1287" y="58"/>
                  <a:pt x="1289" y="58"/>
                </a:cubicBezTo>
                <a:cubicBezTo>
                  <a:pt x="1291" y="59"/>
                  <a:pt x="1293" y="59"/>
                  <a:pt x="1295" y="59"/>
                </a:cubicBezTo>
                <a:cubicBezTo>
                  <a:pt x="1299" y="59"/>
                  <a:pt x="1303" y="58"/>
                  <a:pt x="1305" y="56"/>
                </a:cubicBezTo>
                <a:cubicBezTo>
                  <a:pt x="1308" y="54"/>
                  <a:pt x="1309" y="52"/>
                  <a:pt x="1309" y="48"/>
                </a:cubicBezTo>
                <a:cubicBezTo>
                  <a:pt x="1309" y="46"/>
                  <a:pt x="1309" y="45"/>
                  <a:pt x="1308" y="43"/>
                </a:cubicBezTo>
                <a:cubicBezTo>
                  <a:pt x="1307" y="42"/>
                  <a:pt x="1306" y="41"/>
                  <a:pt x="1305" y="40"/>
                </a:cubicBezTo>
                <a:cubicBezTo>
                  <a:pt x="1304" y="39"/>
                  <a:pt x="1303" y="38"/>
                  <a:pt x="1301" y="36"/>
                </a:cubicBezTo>
                <a:cubicBezTo>
                  <a:pt x="1299" y="35"/>
                  <a:pt x="1298" y="34"/>
                  <a:pt x="1297" y="32"/>
                </a:cubicBezTo>
                <a:cubicBezTo>
                  <a:pt x="1296" y="31"/>
                  <a:pt x="1295" y="30"/>
                  <a:pt x="1295" y="28"/>
                </a:cubicBezTo>
                <a:cubicBezTo>
                  <a:pt x="1295" y="26"/>
                  <a:pt x="1296" y="25"/>
                  <a:pt x="1297" y="24"/>
                </a:cubicBezTo>
                <a:cubicBezTo>
                  <a:pt x="1299" y="23"/>
                  <a:pt x="1300" y="23"/>
                  <a:pt x="1303" y="23"/>
                </a:cubicBezTo>
                <a:cubicBezTo>
                  <a:pt x="1304" y="23"/>
                  <a:pt x="1306" y="23"/>
                  <a:pt x="1307" y="24"/>
                </a:cubicBezTo>
                <a:cubicBezTo>
                  <a:pt x="1309" y="24"/>
                  <a:pt x="1310" y="25"/>
                  <a:pt x="1310" y="25"/>
                </a:cubicBezTo>
                <a:close/>
                <a:moveTo>
                  <a:pt x="1047" y="110"/>
                </a:moveTo>
                <a:cubicBezTo>
                  <a:pt x="1052" y="111"/>
                  <a:pt x="1052" y="111"/>
                  <a:pt x="1052" y="111"/>
                </a:cubicBezTo>
                <a:cubicBezTo>
                  <a:pt x="1046" y="156"/>
                  <a:pt x="1046" y="156"/>
                  <a:pt x="1046" y="156"/>
                </a:cubicBezTo>
                <a:cubicBezTo>
                  <a:pt x="1041" y="157"/>
                  <a:pt x="1041" y="157"/>
                  <a:pt x="1041" y="157"/>
                </a:cubicBezTo>
                <a:cubicBezTo>
                  <a:pt x="1041" y="159"/>
                  <a:pt x="1041" y="159"/>
                  <a:pt x="1041" y="159"/>
                </a:cubicBezTo>
                <a:cubicBezTo>
                  <a:pt x="1078" y="159"/>
                  <a:pt x="1078" y="159"/>
                  <a:pt x="1078" y="159"/>
                </a:cubicBezTo>
                <a:cubicBezTo>
                  <a:pt x="1081" y="147"/>
                  <a:pt x="1081" y="147"/>
                  <a:pt x="1081" y="147"/>
                </a:cubicBezTo>
                <a:cubicBezTo>
                  <a:pt x="1077" y="146"/>
                  <a:pt x="1077" y="146"/>
                  <a:pt x="1077" y="146"/>
                </a:cubicBezTo>
                <a:cubicBezTo>
                  <a:pt x="1073" y="155"/>
                  <a:pt x="1073" y="155"/>
                  <a:pt x="1073" y="155"/>
                </a:cubicBezTo>
                <a:cubicBezTo>
                  <a:pt x="1053" y="156"/>
                  <a:pt x="1053" y="156"/>
                  <a:pt x="1053" y="156"/>
                </a:cubicBezTo>
                <a:cubicBezTo>
                  <a:pt x="1056" y="134"/>
                  <a:pt x="1056" y="134"/>
                  <a:pt x="1056" y="134"/>
                </a:cubicBezTo>
                <a:cubicBezTo>
                  <a:pt x="1072" y="135"/>
                  <a:pt x="1072" y="135"/>
                  <a:pt x="1072" y="135"/>
                </a:cubicBezTo>
                <a:cubicBezTo>
                  <a:pt x="1073" y="130"/>
                  <a:pt x="1073" y="130"/>
                  <a:pt x="1073" y="130"/>
                </a:cubicBezTo>
                <a:cubicBezTo>
                  <a:pt x="1057" y="130"/>
                  <a:pt x="1057" y="130"/>
                  <a:pt x="1057" y="130"/>
                </a:cubicBezTo>
                <a:cubicBezTo>
                  <a:pt x="1059" y="110"/>
                  <a:pt x="1059" y="110"/>
                  <a:pt x="1059" y="110"/>
                </a:cubicBezTo>
                <a:cubicBezTo>
                  <a:pt x="1075" y="111"/>
                  <a:pt x="1075" y="111"/>
                  <a:pt x="1075" y="111"/>
                </a:cubicBezTo>
                <a:cubicBezTo>
                  <a:pt x="1076" y="118"/>
                  <a:pt x="1076" y="118"/>
                  <a:pt x="1076" y="118"/>
                </a:cubicBezTo>
                <a:cubicBezTo>
                  <a:pt x="1080" y="118"/>
                  <a:pt x="1080" y="118"/>
                  <a:pt x="1080" y="118"/>
                </a:cubicBezTo>
                <a:cubicBezTo>
                  <a:pt x="1081" y="107"/>
                  <a:pt x="1081" y="107"/>
                  <a:pt x="1081" y="107"/>
                </a:cubicBezTo>
                <a:cubicBezTo>
                  <a:pt x="1048" y="107"/>
                  <a:pt x="1048" y="107"/>
                  <a:pt x="1048" y="107"/>
                </a:cubicBezTo>
                <a:lnTo>
                  <a:pt x="1047" y="110"/>
                </a:lnTo>
                <a:close/>
                <a:moveTo>
                  <a:pt x="1100" y="129"/>
                </a:moveTo>
                <a:cubicBezTo>
                  <a:pt x="1100" y="120"/>
                  <a:pt x="1100" y="120"/>
                  <a:pt x="1100" y="120"/>
                </a:cubicBezTo>
                <a:cubicBezTo>
                  <a:pt x="1099" y="119"/>
                  <a:pt x="1099" y="119"/>
                  <a:pt x="1099" y="119"/>
                </a:cubicBezTo>
                <a:cubicBezTo>
                  <a:pt x="1090" y="121"/>
                  <a:pt x="1090" y="121"/>
                  <a:pt x="1090" y="121"/>
                </a:cubicBezTo>
                <a:cubicBezTo>
                  <a:pt x="1090" y="124"/>
                  <a:pt x="1090" y="124"/>
                  <a:pt x="1090" y="124"/>
                </a:cubicBezTo>
                <a:cubicBezTo>
                  <a:pt x="1093" y="125"/>
                  <a:pt x="1093" y="125"/>
                  <a:pt x="1093" y="125"/>
                </a:cubicBezTo>
                <a:cubicBezTo>
                  <a:pt x="1089" y="159"/>
                  <a:pt x="1089" y="159"/>
                  <a:pt x="1089" y="159"/>
                </a:cubicBezTo>
                <a:cubicBezTo>
                  <a:pt x="1095" y="159"/>
                  <a:pt x="1095" y="159"/>
                  <a:pt x="1095" y="159"/>
                </a:cubicBezTo>
                <a:cubicBezTo>
                  <a:pt x="1099" y="134"/>
                  <a:pt x="1099" y="134"/>
                  <a:pt x="1099" y="134"/>
                </a:cubicBezTo>
                <a:cubicBezTo>
                  <a:pt x="1101" y="131"/>
                  <a:pt x="1103" y="129"/>
                  <a:pt x="1105" y="127"/>
                </a:cubicBezTo>
                <a:cubicBezTo>
                  <a:pt x="1107" y="125"/>
                  <a:pt x="1109" y="124"/>
                  <a:pt x="1111" y="124"/>
                </a:cubicBezTo>
                <a:cubicBezTo>
                  <a:pt x="1113" y="124"/>
                  <a:pt x="1114" y="125"/>
                  <a:pt x="1114" y="126"/>
                </a:cubicBezTo>
                <a:cubicBezTo>
                  <a:pt x="1115" y="127"/>
                  <a:pt x="1115" y="128"/>
                  <a:pt x="1115" y="130"/>
                </a:cubicBezTo>
                <a:cubicBezTo>
                  <a:pt x="1115" y="132"/>
                  <a:pt x="1115" y="134"/>
                  <a:pt x="1115" y="135"/>
                </a:cubicBezTo>
                <a:cubicBezTo>
                  <a:pt x="1115" y="137"/>
                  <a:pt x="1114" y="140"/>
                  <a:pt x="1114" y="142"/>
                </a:cubicBezTo>
                <a:cubicBezTo>
                  <a:pt x="1114" y="144"/>
                  <a:pt x="1114" y="144"/>
                  <a:pt x="1114" y="144"/>
                </a:cubicBezTo>
                <a:cubicBezTo>
                  <a:pt x="1113" y="147"/>
                  <a:pt x="1113" y="147"/>
                  <a:pt x="1113" y="147"/>
                </a:cubicBezTo>
                <a:cubicBezTo>
                  <a:pt x="1112" y="151"/>
                  <a:pt x="1112" y="154"/>
                  <a:pt x="1112" y="156"/>
                </a:cubicBezTo>
                <a:cubicBezTo>
                  <a:pt x="1112" y="159"/>
                  <a:pt x="1113" y="160"/>
                  <a:pt x="1116" y="160"/>
                </a:cubicBezTo>
                <a:cubicBezTo>
                  <a:pt x="1117" y="160"/>
                  <a:pt x="1119" y="160"/>
                  <a:pt x="1120" y="159"/>
                </a:cubicBezTo>
                <a:cubicBezTo>
                  <a:pt x="1121" y="159"/>
                  <a:pt x="1122" y="158"/>
                  <a:pt x="1123" y="157"/>
                </a:cubicBezTo>
                <a:cubicBezTo>
                  <a:pt x="1123" y="157"/>
                  <a:pt x="1124" y="156"/>
                  <a:pt x="1124" y="156"/>
                </a:cubicBezTo>
                <a:cubicBezTo>
                  <a:pt x="1123" y="154"/>
                  <a:pt x="1123" y="154"/>
                  <a:pt x="1123" y="154"/>
                </a:cubicBezTo>
                <a:cubicBezTo>
                  <a:pt x="1122" y="155"/>
                  <a:pt x="1121" y="156"/>
                  <a:pt x="1120" y="156"/>
                </a:cubicBezTo>
                <a:cubicBezTo>
                  <a:pt x="1119" y="156"/>
                  <a:pt x="1119" y="155"/>
                  <a:pt x="1119" y="154"/>
                </a:cubicBezTo>
                <a:cubicBezTo>
                  <a:pt x="1119" y="152"/>
                  <a:pt x="1119" y="149"/>
                  <a:pt x="1120" y="145"/>
                </a:cubicBezTo>
                <a:cubicBezTo>
                  <a:pt x="1121" y="142"/>
                  <a:pt x="1121" y="142"/>
                  <a:pt x="1121" y="142"/>
                </a:cubicBezTo>
                <a:cubicBezTo>
                  <a:pt x="1121" y="140"/>
                  <a:pt x="1121" y="140"/>
                  <a:pt x="1121" y="140"/>
                </a:cubicBezTo>
                <a:cubicBezTo>
                  <a:pt x="1122" y="135"/>
                  <a:pt x="1122" y="132"/>
                  <a:pt x="1122" y="130"/>
                </a:cubicBezTo>
                <a:cubicBezTo>
                  <a:pt x="1122" y="126"/>
                  <a:pt x="1122" y="123"/>
                  <a:pt x="1120" y="122"/>
                </a:cubicBezTo>
                <a:cubicBezTo>
                  <a:pt x="1119" y="120"/>
                  <a:pt x="1117" y="119"/>
                  <a:pt x="1114" y="119"/>
                </a:cubicBezTo>
                <a:cubicBezTo>
                  <a:pt x="1112" y="119"/>
                  <a:pt x="1109" y="120"/>
                  <a:pt x="1106" y="122"/>
                </a:cubicBezTo>
                <a:cubicBezTo>
                  <a:pt x="1104" y="124"/>
                  <a:pt x="1102" y="126"/>
                  <a:pt x="1100" y="129"/>
                </a:cubicBezTo>
                <a:close/>
                <a:moveTo>
                  <a:pt x="1159" y="162"/>
                </a:moveTo>
                <a:cubicBezTo>
                  <a:pt x="1165" y="119"/>
                  <a:pt x="1165" y="119"/>
                  <a:pt x="1165" y="119"/>
                </a:cubicBezTo>
                <a:cubicBezTo>
                  <a:pt x="1160" y="121"/>
                  <a:pt x="1160" y="121"/>
                  <a:pt x="1160" y="121"/>
                </a:cubicBezTo>
                <a:cubicBezTo>
                  <a:pt x="1159" y="121"/>
                  <a:pt x="1158" y="120"/>
                  <a:pt x="1157" y="120"/>
                </a:cubicBezTo>
                <a:cubicBezTo>
                  <a:pt x="1155" y="120"/>
                  <a:pt x="1154" y="119"/>
                  <a:pt x="1153" y="119"/>
                </a:cubicBezTo>
                <a:cubicBezTo>
                  <a:pt x="1148" y="119"/>
                  <a:pt x="1144" y="121"/>
                  <a:pt x="1141" y="123"/>
                </a:cubicBezTo>
                <a:cubicBezTo>
                  <a:pt x="1137" y="126"/>
                  <a:pt x="1135" y="129"/>
                  <a:pt x="1133" y="133"/>
                </a:cubicBezTo>
                <a:cubicBezTo>
                  <a:pt x="1131" y="137"/>
                  <a:pt x="1130" y="141"/>
                  <a:pt x="1130" y="145"/>
                </a:cubicBezTo>
                <a:cubicBezTo>
                  <a:pt x="1130" y="150"/>
                  <a:pt x="1131" y="153"/>
                  <a:pt x="1133" y="156"/>
                </a:cubicBezTo>
                <a:cubicBezTo>
                  <a:pt x="1135" y="159"/>
                  <a:pt x="1138" y="160"/>
                  <a:pt x="1142" y="160"/>
                </a:cubicBezTo>
                <a:cubicBezTo>
                  <a:pt x="1144" y="160"/>
                  <a:pt x="1146" y="159"/>
                  <a:pt x="1148" y="158"/>
                </a:cubicBezTo>
                <a:cubicBezTo>
                  <a:pt x="1150" y="157"/>
                  <a:pt x="1152" y="156"/>
                  <a:pt x="1153" y="155"/>
                </a:cubicBezTo>
                <a:cubicBezTo>
                  <a:pt x="1151" y="164"/>
                  <a:pt x="1151" y="164"/>
                  <a:pt x="1151" y="164"/>
                </a:cubicBezTo>
                <a:cubicBezTo>
                  <a:pt x="1151" y="167"/>
                  <a:pt x="1150" y="169"/>
                  <a:pt x="1149" y="170"/>
                </a:cubicBezTo>
                <a:cubicBezTo>
                  <a:pt x="1147" y="172"/>
                  <a:pt x="1145" y="172"/>
                  <a:pt x="1142" y="172"/>
                </a:cubicBezTo>
                <a:cubicBezTo>
                  <a:pt x="1140" y="172"/>
                  <a:pt x="1139" y="172"/>
                  <a:pt x="1137" y="171"/>
                </a:cubicBezTo>
                <a:cubicBezTo>
                  <a:pt x="1136" y="171"/>
                  <a:pt x="1134" y="170"/>
                  <a:pt x="1133" y="170"/>
                </a:cubicBezTo>
                <a:cubicBezTo>
                  <a:pt x="1132" y="175"/>
                  <a:pt x="1132" y="175"/>
                  <a:pt x="1132" y="175"/>
                </a:cubicBezTo>
                <a:cubicBezTo>
                  <a:pt x="1132" y="176"/>
                  <a:pt x="1134" y="176"/>
                  <a:pt x="1135" y="176"/>
                </a:cubicBezTo>
                <a:cubicBezTo>
                  <a:pt x="1137" y="177"/>
                  <a:pt x="1138" y="177"/>
                  <a:pt x="1140" y="177"/>
                </a:cubicBezTo>
                <a:cubicBezTo>
                  <a:pt x="1142" y="177"/>
                  <a:pt x="1145" y="176"/>
                  <a:pt x="1148" y="175"/>
                </a:cubicBezTo>
                <a:cubicBezTo>
                  <a:pt x="1150" y="174"/>
                  <a:pt x="1153" y="173"/>
                  <a:pt x="1155" y="170"/>
                </a:cubicBezTo>
                <a:cubicBezTo>
                  <a:pt x="1157" y="168"/>
                  <a:pt x="1158" y="165"/>
                  <a:pt x="1159" y="162"/>
                </a:cubicBezTo>
                <a:close/>
                <a:moveTo>
                  <a:pt x="1157" y="125"/>
                </a:moveTo>
                <a:cubicBezTo>
                  <a:pt x="1154" y="150"/>
                  <a:pt x="1154" y="150"/>
                  <a:pt x="1154" y="150"/>
                </a:cubicBezTo>
                <a:cubicBezTo>
                  <a:pt x="1152" y="151"/>
                  <a:pt x="1151" y="153"/>
                  <a:pt x="1149" y="154"/>
                </a:cubicBezTo>
                <a:cubicBezTo>
                  <a:pt x="1148" y="155"/>
                  <a:pt x="1146" y="155"/>
                  <a:pt x="1144" y="155"/>
                </a:cubicBezTo>
                <a:cubicBezTo>
                  <a:pt x="1142" y="155"/>
                  <a:pt x="1140" y="155"/>
                  <a:pt x="1139" y="153"/>
                </a:cubicBezTo>
                <a:cubicBezTo>
                  <a:pt x="1138" y="151"/>
                  <a:pt x="1138" y="148"/>
                  <a:pt x="1138" y="145"/>
                </a:cubicBezTo>
                <a:cubicBezTo>
                  <a:pt x="1138" y="142"/>
                  <a:pt x="1138" y="138"/>
                  <a:pt x="1139" y="135"/>
                </a:cubicBezTo>
                <a:cubicBezTo>
                  <a:pt x="1140" y="132"/>
                  <a:pt x="1142" y="129"/>
                  <a:pt x="1144" y="127"/>
                </a:cubicBezTo>
                <a:cubicBezTo>
                  <a:pt x="1146" y="124"/>
                  <a:pt x="1149" y="123"/>
                  <a:pt x="1152" y="123"/>
                </a:cubicBezTo>
                <a:cubicBezTo>
                  <a:pt x="1154" y="123"/>
                  <a:pt x="1156" y="124"/>
                  <a:pt x="1157" y="125"/>
                </a:cubicBezTo>
                <a:close/>
                <a:moveTo>
                  <a:pt x="1181" y="153"/>
                </a:moveTo>
                <a:cubicBezTo>
                  <a:pt x="1185" y="120"/>
                  <a:pt x="1185" y="120"/>
                  <a:pt x="1185" y="120"/>
                </a:cubicBezTo>
                <a:cubicBezTo>
                  <a:pt x="1184" y="119"/>
                  <a:pt x="1184" y="119"/>
                  <a:pt x="1184" y="119"/>
                </a:cubicBezTo>
                <a:cubicBezTo>
                  <a:pt x="1174" y="121"/>
                  <a:pt x="1174" y="121"/>
                  <a:pt x="1174" y="121"/>
                </a:cubicBezTo>
                <a:cubicBezTo>
                  <a:pt x="1173" y="123"/>
                  <a:pt x="1173" y="123"/>
                  <a:pt x="1173" y="123"/>
                </a:cubicBezTo>
                <a:cubicBezTo>
                  <a:pt x="1178" y="125"/>
                  <a:pt x="1178" y="125"/>
                  <a:pt x="1178" y="125"/>
                </a:cubicBezTo>
                <a:cubicBezTo>
                  <a:pt x="1177" y="132"/>
                  <a:pt x="1176" y="138"/>
                  <a:pt x="1175" y="142"/>
                </a:cubicBezTo>
                <a:cubicBezTo>
                  <a:pt x="1174" y="150"/>
                  <a:pt x="1174" y="154"/>
                  <a:pt x="1173" y="156"/>
                </a:cubicBezTo>
                <a:cubicBezTo>
                  <a:pt x="1173" y="157"/>
                  <a:pt x="1174" y="158"/>
                  <a:pt x="1174" y="159"/>
                </a:cubicBezTo>
                <a:cubicBezTo>
                  <a:pt x="1175" y="160"/>
                  <a:pt x="1176" y="160"/>
                  <a:pt x="1178" y="160"/>
                </a:cubicBezTo>
                <a:cubicBezTo>
                  <a:pt x="1180" y="160"/>
                  <a:pt x="1182" y="159"/>
                  <a:pt x="1183" y="158"/>
                </a:cubicBezTo>
                <a:cubicBezTo>
                  <a:pt x="1184" y="157"/>
                  <a:pt x="1185" y="156"/>
                  <a:pt x="1186" y="155"/>
                </a:cubicBezTo>
                <a:cubicBezTo>
                  <a:pt x="1185" y="154"/>
                  <a:pt x="1185" y="154"/>
                  <a:pt x="1185" y="154"/>
                </a:cubicBezTo>
                <a:cubicBezTo>
                  <a:pt x="1184" y="154"/>
                  <a:pt x="1184" y="155"/>
                  <a:pt x="1183" y="155"/>
                </a:cubicBezTo>
                <a:cubicBezTo>
                  <a:pt x="1183" y="156"/>
                  <a:pt x="1182" y="156"/>
                  <a:pt x="1182" y="156"/>
                </a:cubicBezTo>
                <a:cubicBezTo>
                  <a:pt x="1181" y="156"/>
                  <a:pt x="1181" y="156"/>
                  <a:pt x="1181" y="155"/>
                </a:cubicBezTo>
                <a:cubicBezTo>
                  <a:pt x="1181" y="155"/>
                  <a:pt x="1180" y="155"/>
                  <a:pt x="1180" y="154"/>
                </a:cubicBezTo>
                <a:lnTo>
                  <a:pt x="1181" y="153"/>
                </a:lnTo>
                <a:close/>
                <a:moveTo>
                  <a:pt x="1183" y="112"/>
                </a:moveTo>
                <a:cubicBezTo>
                  <a:pt x="1184" y="112"/>
                  <a:pt x="1185" y="111"/>
                  <a:pt x="1186" y="110"/>
                </a:cubicBezTo>
                <a:cubicBezTo>
                  <a:pt x="1187" y="109"/>
                  <a:pt x="1188" y="108"/>
                  <a:pt x="1188" y="107"/>
                </a:cubicBezTo>
                <a:cubicBezTo>
                  <a:pt x="1188" y="106"/>
                  <a:pt x="1187" y="105"/>
                  <a:pt x="1187" y="104"/>
                </a:cubicBezTo>
                <a:cubicBezTo>
                  <a:pt x="1186" y="103"/>
                  <a:pt x="1185" y="103"/>
                  <a:pt x="1184" y="103"/>
                </a:cubicBezTo>
                <a:cubicBezTo>
                  <a:pt x="1182" y="103"/>
                  <a:pt x="1181" y="103"/>
                  <a:pt x="1180" y="104"/>
                </a:cubicBezTo>
                <a:cubicBezTo>
                  <a:pt x="1180" y="105"/>
                  <a:pt x="1179" y="107"/>
                  <a:pt x="1179" y="108"/>
                </a:cubicBezTo>
                <a:cubicBezTo>
                  <a:pt x="1179" y="109"/>
                  <a:pt x="1179" y="110"/>
                  <a:pt x="1180" y="111"/>
                </a:cubicBezTo>
                <a:cubicBezTo>
                  <a:pt x="1181" y="111"/>
                  <a:pt x="1182" y="112"/>
                  <a:pt x="1183" y="112"/>
                </a:cubicBezTo>
                <a:close/>
                <a:moveTo>
                  <a:pt x="1207" y="129"/>
                </a:moveTo>
                <a:cubicBezTo>
                  <a:pt x="1208" y="120"/>
                  <a:pt x="1208" y="120"/>
                  <a:pt x="1208" y="120"/>
                </a:cubicBezTo>
                <a:cubicBezTo>
                  <a:pt x="1207" y="119"/>
                  <a:pt x="1207" y="119"/>
                  <a:pt x="1207" y="119"/>
                </a:cubicBezTo>
                <a:cubicBezTo>
                  <a:pt x="1198" y="121"/>
                  <a:pt x="1198" y="121"/>
                  <a:pt x="1198" y="121"/>
                </a:cubicBezTo>
                <a:cubicBezTo>
                  <a:pt x="1198" y="124"/>
                  <a:pt x="1198" y="124"/>
                  <a:pt x="1198" y="124"/>
                </a:cubicBezTo>
                <a:cubicBezTo>
                  <a:pt x="1201" y="125"/>
                  <a:pt x="1201" y="125"/>
                  <a:pt x="1201" y="125"/>
                </a:cubicBezTo>
                <a:cubicBezTo>
                  <a:pt x="1196" y="159"/>
                  <a:pt x="1196" y="159"/>
                  <a:pt x="1196" y="159"/>
                </a:cubicBezTo>
                <a:cubicBezTo>
                  <a:pt x="1203" y="159"/>
                  <a:pt x="1203" y="159"/>
                  <a:pt x="1203" y="159"/>
                </a:cubicBezTo>
                <a:cubicBezTo>
                  <a:pt x="1207" y="134"/>
                  <a:pt x="1207" y="134"/>
                  <a:pt x="1207" y="134"/>
                </a:cubicBezTo>
                <a:cubicBezTo>
                  <a:pt x="1208" y="131"/>
                  <a:pt x="1210" y="129"/>
                  <a:pt x="1213" y="127"/>
                </a:cubicBezTo>
                <a:cubicBezTo>
                  <a:pt x="1215" y="125"/>
                  <a:pt x="1217" y="124"/>
                  <a:pt x="1219" y="124"/>
                </a:cubicBezTo>
                <a:cubicBezTo>
                  <a:pt x="1220" y="124"/>
                  <a:pt x="1221" y="125"/>
                  <a:pt x="1222" y="126"/>
                </a:cubicBezTo>
                <a:cubicBezTo>
                  <a:pt x="1223" y="127"/>
                  <a:pt x="1223" y="128"/>
                  <a:pt x="1223" y="130"/>
                </a:cubicBezTo>
                <a:cubicBezTo>
                  <a:pt x="1223" y="132"/>
                  <a:pt x="1223" y="134"/>
                  <a:pt x="1223" y="135"/>
                </a:cubicBezTo>
                <a:cubicBezTo>
                  <a:pt x="1222" y="137"/>
                  <a:pt x="1222" y="140"/>
                  <a:pt x="1222" y="142"/>
                </a:cubicBezTo>
                <a:cubicBezTo>
                  <a:pt x="1221" y="144"/>
                  <a:pt x="1221" y="144"/>
                  <a:pt x="1221" y="144"/>
                </a:cubicBezTo>
                <a:cubicBezTo>
                  <a:pt x="1221" y="147"/>
                  <a:pt x="1221" y="147"/>
                  <a:pt x="1221" y="147"/>
                </a:cubicBezTo>
                <a:cubicBezTo>
                  <a:pt x="1220" y="151"/>
                  <a:pt x="1219" y="154"/>
                  <a:pt x="1219" y="156"/>
                </a:cubicBezTo>
                <a:cubicBezTo>
                  <a:pt x="1219" y="159"/>
                  <a:pt x="1221" y="160"/>
                  <a:pt x="1224" y="160"/>
                </a:cubicBezTo>
                <a:cubicBezTo>
                  <a:pt x="1225" y="160"/>
                  <a:pt x="1226" y="160"/>
                  <a:pt x="1227" y="159"/>
                </a:cubicBezTo>
                <a:cubicBezTo>
                  <a:pt x="1228" y="159"/>
                  <a:pt x="1229" y="158"/>
                  <a:pt x="1230" y="157"/>
                </a:cubicBezTo>
                <a:cubicBezTo>
                  <a:pt x="1231" y="157"/>
                  <a:pt x="1231" y="156"/>
                  <a:pt x="1232" y="156"/>
                </a:cubicBezTo>
                <a:cubicBezTo>
                  <a:pt x="1231" y="154"/>
                  <a:pt x="1231" y="154"/>
                  <a:pt x="1231" y="154"/>
                </a:cubicBezTo>
                <a:cubicBezTo>
                  <a:pt x="1229" y="155"/>
                  <a:pt x="1228" y="156"/>
                  <a:pt x="1227" y="156"/>
                </a:cubicBezTo>
                <a:cubicBezTo>
                  <a:pt x="1227" y="156"/>
                  <a:pt x="1227" y="155"/>
                  <a:pt x="1227" y="154"/>
                </a:cubicBezTo>
                <a:cubicBezTo>
                  <a:pt x="1227" y="152"/>
                  <a:pt x="1227" y="149"/>
                  <a:pt x="1228" y="145"/>
                </a:cubicBezTo>
                <a:cubicBezTo>
                  <a:pt x="1228" y="142"/>
                  <a:pt x="1228" y="142"/>
                  <a:pt x="1228" y="142"/>
                </a:cubicBezTo>
                <a:cubicBezTo>
                  <a:pt x="1229" y="140"/>
                  <a:pt x="1229" y="140"/>
                  <a:pt x="1229" y="140"/>
                </a:cubicBezTo>
                <a:cubicBezTo>
                  <a:pt x="1230" y="135"/>
                  <a:pt x="1230" y="132"/>
                  <a:pt x="1230" y="130"/>
                </a:cubicBezTo>
                <a:cubicBezTo>
                  <a:pt x="1230" y="126"/>
                  <a:pt x="1229" y="123"/>
                  <a:pt x="1228" y="122"/>
                </a:cubicBezTo>
                <a:cubicBezTo>
                  <a:pt x="1227" y="120"/>
                  <a:pt x="1225" y="119"/>
                  <a:pt x="1222" y="119"/>
                </a:cubicBezTo>
                <a:cubicBezTo>
                  <a:pt x="1219" y="119"/>
                  <a:pt x="1217" y="120"/>
                  <a:pt x="1214" y="122"/>
                </a:cubicBezTo>
                <a:cubicBezTo>
                  <a:pt x="1211" y="124"/>
                  <a:pt x="1209" y="126"/>
                  <a:pt x="1207" y="129"/>
                </a:cubicBezTo>
                <a:close/>
                <a:moveTo>
                  <a:pt x="1267" y="153"/>
                </a:moveTo>
                <a:cubicBezTo>
                  <a:pt x="1266" y="150"/>
                  <a:pt x="1266" y="150"/>
                  <a:pt x="1266" y="150"/>
                </a:cubicBezTo>
                <a:cubicBezTo>
                  <a:pt x="1264" y="152"/>
                  <a:pt x="1262" y="153"/>
                  <a:pt x="1260" y="154"/>
                </a:cubicBezTo>
                <a:cubicBezTo>
                  <a:pt x="1258" y="155"/>
                  <a:pt x="1256" y="156"/>
                  <a:pt x="1254" y="156"/>
                </a:cubicBezTo>
                <a:cubicBezTo>
                  <a:pt x="1251" y="156"/>
                  <a:pt x="1249" y="154"/>
                  <a:pt x="1248" y="152"/>
                </a:cubicBezTo>
                <a:cubicBezTo>
                  <a:pt x="1246" y="150"/>
                  <a:pt x="1246" y="147"/>
                  <a:pt x="1246" y="143"/>
                </a:cubicBezTo>
                <a:cubicBezTo>
                  <a:pt x="1249" y="143"/>
                  <a:pt x="1252" y="143"/>
                  <a:pt x="1256" y="142"/>
                </a:cubicBezTo>
                <a:cubicBezTo>
                  <a:pt x="1259" y="140"/>
                  <a:pt x="1263" y="139"/>
                  <a:pt x="1265" y="136"/>
                </a:cubicBezTo>
                <a:cubicBezTo>
                  <a:pt x="1268" y="134"/>
                  <a:pt x="1269" y="131"/>
                  <a:pt x="1269" y="128"/>
                </a:cubicBezTo>
                <a:cubicBezTo>
                  <a:pt x="1269" y="125"/>
                  <a:pt x="1268" y="123"/>
                  <a:pt x="1267" y="122"/>
                </a:cubicBezTo>
                <a:cubicBezTo>
                  <a:pt x="1265" y="120"/>
                  <a:pt x="1263" y="119"/>
                  <a:pt x="1259" y="119"/>
                </a:cubicBezTo>
                <a:cubicBezTo>
                  <a:pt x="1255" y="119"/>
                  <a:pt x="1252" y="121"/>
                  <a:pt x="1249" y="123"/>
                </a:cubicBezTo>
                <a:cubicBezTo>
                  <a:pt x="1246" y="125"/>
                  <a:pt x="1243" y="128"/>
                  <a:pt x="1241" y="132"/>
                </a:cubicBezTo>
                <a:cubicBezTo>
                  <a:pt x="1240" y="136"/>
                  <a:pt x="1239" y="140"/>
                  <a:pt x="1239" y="145"/>
                </a:cubicBezTo>
                <a:cubicBezTo>
                  <a:pt x="1239" y="147"/>
                  <a:pt x="1239" y="150"/>
                  <a:pt x="1240" y="152"/>
                </a:cubicBezTo>
                <a:cubicBezTo>
                  <a:pt x="1241" y="155"/>
                  <a:pt x="1243" y="156"/>
                  <a:pt x="1245" y="158"/>
                </a:cubicBezTo>
                <a:cubicBezTo>
                  <a:pt x="1247" y="159"/>
                  <a:pt x="1249" y="160"/>
                  <a:pt x="1253" y="160"/>
                </a:cubicBezTo>
                <a:cubicBezTo>
                  <a:pt x="1256" y="160"/>
                  <a:pt x="1259" y="159"/>
                  <a:pt x="1261" y="158"/>
                </a:cubicBezTo>
                <a:cubicBezTo>
                  <a:pt x="1264" y="156"/>
                  <a:pt x="1266" y="154"/>
                  <a:pt x="1267" y="153"/>
                </a:cubicBezTo>
                <a:close/>
                <a:moveTo>
                  <a:pt x="1258" y="123"/>
                </a:moveTo>
                <a:cubicBezTo>
                  <a:pt x="1259" y="123"/>
                  <a:pt x="1260" y="124"/>
                  <a:pt x="1261" y="125"/>
                </a:cubicBezTo>
                <a:cubicBezTo>
                  <a:pt x="1262" y="125"/>
                  <a:pt x="1263" y="127"/>
                  <a:pt x="1263" y="129"/>
                </a:cubicBezTo>
                <a:cubicBezTo>
                  <a:pt x="1263" y="131"/>
                  <a:pt x="1262" y="133"/>
                  <a:pt x="1260" y="135"/>
                </a:cubicBezTo>
                <a:cubicBezTo>
                  <a:pt x="1258" y="136"/>
                  <a:pt x="1256" y="138"/>
                  <a:pt x="1253" y="139"/>
                </a:cubicBezTo>
                <a:cubicBezTo>
                  <a:pt x="1251" y="139"/>
                  <a:pt x="1248" y="140"/>
                  <a:pt x="1246" y="140"/>
                </a:cubicBezTo>
                <a:cubicBezTo>
                  <a:pt x="1246" y="138"/>
                  <a:pt x="1247" y="135"/>
                  <a:pt x="1248" y="132"/>
                </a:cubicBezTo>
                <a:cubicBezTo>
                  <a:pt x="1249" y="130"/>
                  <a:pt x="1250" y="127"/>
                  <a:pt x="1252" y="126"/>
                </a:cubicBezTo>
                <a:cubicBezTo>
                  <a:pt x="1254" y="124"/>
                  <a:pt x="1255" y="123"/>
                  <a:pt x="1258" y="123"/>
                </a:cubicBezTo>
                <a:close/>
                <a:moveTo>
                  <a:pt x="1303" y="153"/>
                </a:moveTo>
                <a:cubicBezTo>
                  <a:pt x="1302" y="150"/>
                  <a:pt x="1302" y="150"/>
                  <a:pt x="1302" y="150"/>
                </a:cubicBezTo>
                <a:cubicBezTo>
                  <a:pt x="1300" y="152"/>
                  <a:pt x="1298" y="153"/>
                  <a:pt x="1296" y="154"/>
                </a:cubicBezTo>
                <a:cubicBezTo>
                  <a:pt x="1294" y="155"/>
                  <a:pt x="1292" y="156"/>
                  <a:pt x="1290" y="156"/>
                </a:cubicBezTo>
                <a:cubicBezTo>
                  <a:pt x="1287" y="156"/>
                  <a:pt x="1285" y="154"/>
                  <a:pt x="1284" y="152"/>
                </a:cubicBezTo>
                <a:cubicBezTo>
                  <a:pt x="1282" y="150"/>
                  <a:pt x="1282" y="147"/>
                  <a:pt x="1282" y="143"/>
                </a:cubicBezTo>
                <a:cubicBezTo>
                  <a:pt x="1285" y="143"/>
                  <a:pt x="1288" y="143"/>
                  <a:pt x="1292" y="142"/>
                </a:cubicBezTo>
                <a:cubicBezTo>
                  <a:pt x="1295" y="140"/>
                  <a:pt x="1299" y="139"/>
                  <a:pt x="1301" y="136"/>
                </a:cubicBezTo>
                <a:cubicBezTo>
                  <a:pt x="1304" y="134"/>
                  <a:pt x="1305" y="131"/>
                  <a:pt x="1305" y="128"/>
                </a:cubicBezTo>
                <a:cubicBezTo>
                  <a:pt x="1305" y="125"/>
                  <a:pt x="1304" y="123"/>
                  <a:pt x="1303" y="122"/>
                </a:cubicBezTo>
                <a:cubicBezTo>
                  <a:pt x="1301" y="120"/>
                  <a:pt x="1299" y="119"/>
                  <a:pt x="1295" y="119"/>
                </a:cubicBezTo>
                <a:cubicBezTo>
                  <a:pt x="1291" y="119"/>
                  <a:pt x="1288" y="121"/>
                  <a:pt x="1285" y="123"/>
                </a:cubicBezTo>
                <a:cubicBezTo>
                  <a:pt x="1282" y="125"/>
                  <a:pt x="1279" y="128"/>
                  <a:pt x="1277" y="132"/>
                </a:cubicBezTo>
                <a:cubicBezTo>
                  <a:pt x="1275" y="136"/>
                  <a:pt x="1275" y="140"/>
                  <a:pt x="1275" y="145"/>
                </a:cubicBezTo>
                <a:cubicBezTo>
                  <a:pt x="1275" y="147"/>
                  <a:pt x="1275" y="150"/>
                  <a:pt x="1276" y="152"/>
                </a:cubicBezTo>
                <a:cubicBezTo>
                  <a:pt x="1277" y="155"/>
                  <a:pt x="1279" y="156"/>
                  <a:pt x="1281" y="158"/>
                </a:cubicBezTo>
                <a:cubicBezTo>
                  <a:pt x="1283" y="159"/>
                  <a:pt x="1285" y="160"/>
                  <a:pt x="1288" y="160"/>
                </a:cubicBezTo>
                <a:cubicBezTo>
                  <a:pt x="1292" y="160"/>
                  <a:pt x="1295" y="159"/>
                  <a:pt x="1297" y="158"/>
                </a:cubicBezTo>
                <a:cubicBezTo>
                  <a:pt x="1300" y="156"/>
                  <a:pt x="1302" y="154"/>
                  <a:pt x="1303" y="153"/>
                </a:cubicBezTo>
                <a:close/>
                <a:moveTo>
                  <a:pt x="1294" y="123"/>
                </a:moveTo>
                <a:cubicBezTo>
                  <a:pt x="1295" y="123"/>
                  <a:pt x="1296" y="124"/>
                  <a:pt x="1297" y="125"/>
                </a:cubicBezTo>
                <a:cubicBezTo>
                  <a:pt x="1298" y="125"/>
                  <a:pt x="1298" y="127"/>
                  <a:pt x="1298" y="129"/>
                </a:cubicBezTo>
                <a:cubicBezTo>
                  <a:pt x="1298" y="131"/>
                  <a:pt x="1298" y="133"/>
                  <a:pt x="1296" y="135"/>
                </a:cubicBezTo>
                <a:cubicBezTo>
                  <a:pt x="1294" y="136"/>
                  <a:pt x="1292" y="138"/>
                  <a:pt x="1289" y="139"/>
                </a:cubicBezTo>
                <a:cubicBezTo>
                  <a:pt x="1287" y="139"/>
                  <a:pt x="1284" y="140"/>
                  <a:pt x="1282" y="140"/>
                </a:cubicBezTo>
                <a:cubicBezTo>
                  <a:pt x="1282" y="138"/>
                  <a:pt x="1283" y="135"/>
                  <a:pt x="1284" y="132"/>
                </a:cubicBezTo>
                <a:cubicBezTo>
                  <a:pt x="1285" y="130"/>
                  <a:pt x="1286" y="127"/>
                  <a:pt x="1288" y="126"/>
                </a:cubicBezTo>
                <a:cubicBezTo>
                  <a:pt x="1289" y="124"/>
                  <a:pt x="1291" y="123"/>
                  <a:pt x="1294" y="123"/>
                </a:cubicBezTo>
                <a:close/>
                <a:moveTo>
                  <a:pt x="1322" y="129"/>
                </a:moveTo>
                <a:cubicBezTo>
                  <a:pt x="1323" y="127"/>
                  <a:pt x="1323" y="127"/>
                  <a:pt x="1323" y="127"/>
                </a:cubicBezTo>
                <a:cubicBezTo>
                  <a:pt x="1323" y="120"/>
                  <a:pt x="1323" y="120"/>
                  <a:pt x="1323" y="120"/>
                </a:cubicBezTo>
                <a:cubicBezTo>
                  <a:pt x="1322" y="119"/>
                  <a:pt x="1322" y="119"/>
                  <a:pt x="1322" y="119"/>
                </a:cubicBezTo>
                <a:cubicBezTo>
                  <a:pt x="1314" y="121"/>
                  <a:pt x="1314" y="121"/>
                  <a:pt x="1314" y="121"/>
                </a:cubicBezTo>
                <a:cubicBezTo>
                  <a:pt x="1313" y="124"/>
                  <a:pt x="1313" y="124"/>
                  <a:pt x="1313" y="124"/>
                </a:cubicBezTo>
                <a:cubicBezTo>
                  <a:pt x="1317" y="125"/>
                  <a:pt x="1317" y="125"/>
                  <a:pt x="1317" y="125"/>
                </a:cubicBezTo>
                <a:cubicBezTo>
                  <a:pt x="1312" y="159"/>
                  <a:pt x="1312" y="159"/>
                  <a:pt x="1312" y="159"/>
                </a:cubicBezTo>
                <a:cubicBezTo>
                  <a:pt x="1319" y="159"/>
                  <a:pt x="1319" y="159"/>
                  <a:pt x="1319" y="159"/>
                </a:cubicBezTo>
                <a:cubicBezTo>
                  <a:pt x="1322" y="134"/>
                  <a:pt x="1322" y="134"/>
                  <a:pt x="1322" y="134"/>
                </a:cubicBezTo>
                <a:cubicBezTo>
                  <a:pt x="1323" y="132"/>
                  <a:pt x="1325" y="130"/>
                  <a:pt x="1327" y="129"/>
                </a:cubicBezTo>
                <a:cubicBezTo>
                  <a:pt x="1329" y="127"/>
                  <a:pt x="1331" y="127"/>
                  <a:pt x="1333" y="127"/>
                </a:cubicBezTo>
                <a:cubicBezTo>
                  <a:pt x="1334" y="127"/>
                  <a:pt x="1335" y="127"/>
                  <a:pt x="1336" y="127"/>
                </a:cubicBezTo>
                <a:cubicBezTo>
                  <a:pt x="1338" y="120"/>
                  <a:pt x="1338" y="120"/>
                  <a:pt x="1338" y="120"/>
                </a:cubicBezTo>
                <a:cubicBezTo>
                  <a:pt x="1337" y="120"/>
                  <a:pt x="1336" y="119"/>
                  <a:pt x="1335" y="119"/>
                </a:cubicBezTo>
                <a:cubicBezTo>
                  <a:pt x="1333" y="119"/>
                  <a:pt x="1331" y="120"/>
                  <a:pt x="1330" y="121"/>
                </a:cubicBezTo>
                <a:cubicBezTo>
                  <a:pt x="1328" y="122"/>
                  <a:pt x="1326" y="123"/>
                  <a:pt x="1325" y="125"/>
                </a:cubicBezTo>
                <a:cubicBezTo>
                  <a:pt x="1324" y="126"/>
                  <a:pt x="1323" y="128"/>
                  <a:pt x="1322" y="129"/>
                </a:cubicBezTo>
                <a:close/>
                <a:moveTo>
                  <a:pt x="1349" y="153"/>
                </a:moveTo>
                <a:cubicBezTo>
                  <a:pt x="1354" y="120"/>
                  <a:pt x="1354" y="120"/>
                  <a:pt x="1354" y="120"/>
                </a:cubicBezTo>
                <a:cubicBezTo>
                  <a:pt x="1352" y="119"/>
                  <a:pt x="1352" y="119"/>
                  <a:pt x="1352" y="119"/>
                </a:cubicBezTo>
                <a:cubicBezTo>
                  <a:pt x="1342" y="121"/>
                  <a:pt x="1342" y="121"/>
                  <a:pt x="1342" y="121"/>
                </a:cubicBezTo>
                <a:cubicBezTo>
                  <a:pt x="1342" y="123"/>
                  <a:pt x="1342" y="123"/>
                  <a:pt x="1342" y="123"/>
                </a:cubicBezTo>
                <a:cubicBezTo>
                  <a:pt x="1346" y="125"/>
                  <a:pt x="1346" y="125"/>
                  <a:pt x="1346" y="125"/>
                </a:cubicBezTo>
                <a:cubicBezTo>
                  <a:pt x="1345" y="132"/>
                  <a:pt x="1345" y="138"/>
                  <a:pt x="1344" y="142"/>
                </a:cubicBezTo>
                <a:cubicBezTo>
                  <a:pt x="1343" y="150"/>
                  <a:pt x="1342" y="154"/>
                  <a:pt x="1342" y="156"/>
                </a:cubicBezTo>
                <a:cubicBezTo>
                  <a:pt x="1342" y="157"/>
                  <a:pt x="1342" y="158"/>
                  <a:pt x="1343" y="159"/>
                </a:cubicBezTo>
                <a:cubicBezTo>
                  <a:pt x="1344" y="160"/>
                  <a:pt x="1345" y="160"/>
                  <a:pt x="1347" y="160"/>
                </a:cubicBezTo>
                <a:cubicBezTo>
                  <a:pt x="1349" y="160"/>
                  <a:pt x="1350" y="159"/>
                  <a:pt x="1352" y="158"/>
                </a:cubicBezTo>
                <a:cubicBezTo>
                  <a:pt x="1353" y="157"/>
                  <a:pt x="1354" y="156"/>
                  <a:pt x="1355" y="155"/>
                </a:cubicBezTo>
                <a:cubicBezTo>
                  <a:pt x="1354" y="154"/>
                  <a:pt x="1354" y="154"/>
                  <a:pt x="1354" y="154"/>
                </a:cubicBezTo>
                <a:cubicBezTo>
                  <a:pt x="1353" y="154"/>
                  <a:pt x="1352" y="155"/>
                  <a:pt x="1352" y="155"/>
                </a:cubicBezTo>
                <a:cubicBezTo>
                  <a:pt x="1351" y="156"/>
                  <a:pt x="1351" y="156"/>
                  <a:pt x="1350" y="156"/>
                </a:cubicBezTo>
                <a:cubicBezTo>
                  <a:pt x="1350" y="156"/>
                  <a:pt x="1350" y="156"/>
                  <a:pt x="1349" y="155"/>
                </a:cubicBezTo>
                <a:cubicBezTo>
                  <a:pt x="1349" y="155"/>
                  <a:pt x="1349" y="155"/>
                  <a:pt x="1349" y="154"/>
                </a:cubicBezTo>
                <a:lnTo>
                  <a:pt x="1349" y="153"/>
                </a:lnTo>
                <a:close/>
                <a:moveTo>
                  <a:pt x="1351" y="112"/>
                </a:moveTo>
                <a:cubicBezTo>
                  <a:pt x="1353" y="112"/>
                  <a:pt x="1354" y="111"/>
                  <a:pt x="1355" y="110"/>
                </a:cubicBezTo>
                <a:cubicBezTo>
                  <a:pt x="1356" y="109"/>
                  <a:pt x="1356" y="108"/>
                  <a:pt x="1356" y="107"/>
                </a:cubicBezTo>
                <a:cubicBezTo>
                  <a:pt x="1356" y="106"/>
                  <a:pt x="1356" y="105"/>
                  <a:pt x="1355" y="104"/>
                </a:cubicBezTo>
                <a:cubicBezTo>
                  <a:pt x="1354" y="103"/>
                  <a:pt x="1353" y="103"/>
                  <a:pt x="1352" y="103"/>
                </a:cubicBezTo>
                <a:cubicBezTo>
                  <a:pt x="1351" y="103"/>
                  <a:pt x="1350" y="103"/>
                  <a:pt x="1349" y="104"/>
                </a:cubicBezTo>
                <a:cubicBezTo>
                  <a:pt x="1348" y="105"/>
                  <a:pt x="1348" y="107"/>
                  <a:pt x="1348" y="108"/>
                </a:cubicBezTo>
                <a:cubicBezTo>
                  <a:pt x="1348" y="109"/>
                  <a:pt x="1348" y="110"/>
                  <a:pt x="1349" y="111"/>
                </a:cubicBezTo>
                <a:cubicBezTo>
                  <a:pt x="1350" y="111"/>
                  <a:pt x="1350" y="112"/>
                  <a:pt x="1351" y="112"/>
                </a:cubicBezTo>
                <a:close/>
                <a:moveTo>
                  <a:pt x="1374" y="129"/>
                </a:moveTo>
                <a:cubicBezTo>
                  <a:pt x="1375" y="120"/>
                  <a:pt x="1375" y="120"/>
                  <a:pt x="1375" y="120"/>
                </a:cubicBezTo>
                <a:cubicBezTo>
                  <a:pt x="1374" y="119"/>
                  <a:pt x="1374" y="119"/>
                  <a:pt x="1374" y="119"/>
                </a:cubicBezTo>
                <a:cubicBezTo>
                  <a:pt x="1365" y="121"/>
                  <a:pt x="1365" y="121"/>
                  <a:pt x="1365" y="121"/>
                </a:cubicBezTo>
                <a:cubicBezTo>
                  <a:pt x="1365" y="124"/>
                  <a:pt x="1365" y="124"/>
                  <a:pt x="1365" y="124"/>
                </a:cubicBezTo>
                <a:cubicBezTo>
                  <a:pt x="1368" y="125"/>
                  <a:pt x="1368" y="125"/>
                  <a:pt x="1368" y="125"/>
                </a:cubicBezTo>
                <a:cubicBezTo>
                  <a:pt x="1364" y="159"/>
                  <a:pt x="1364" y="159"/>
                  <a:pt x="1364" y="159"/>
                </a:cubicBezTo>
                <a:cubicBezTo>
                  <a:pt x="1370" y="159"/>
                  <a:pt x="1370" y="159"/>
                  <a:pt x="1370" y="159"/>
                </a:cubicBezTo>
                <a:cubicBezTo>
                  <a:pt x="1374" y="134"/>
                  <a:pt x="1374" y="134"/>
                  <a:pt x="1374" y="134"/>
                </a:cubicBezTo>
                <a:cubicBezTo>
                  <a:pt x="1375" y="131"/>
                  <a:pt x="1377" y="129"/>
                  <a:pt x="1380" y="127"/>
                </a:cubicBezTo>
                <a:cubicBezTo>
                  <a:pt x="1382" y="125"/>
                  <a:pt x="1384" y="124"/>
                  <a:pt x="1386" y="124"/>
                </a:cubicBezTo>
                <a:cubicBezTo>
                  <a:pt x="1388" y="124"/>
                  <a:pt x="1389" y="125"/>
                  <a:pt x="1389" y="126"/>
                </a:cubicBezTo>
                <a:cubicBezTo>
                  <a:pt x="1390" y="127"/>
                  <a:pt x="1390" y="128"/>
                  <a:pt x="1390" y="130"/>
                </a:cubicBezTo>
                <a:cubicBezTo>
                  <a:pt x="1390" y="132"/>
                  <a:pt x="1390" y="134"/>
                  <a:pt x="1390" y="135"/>
                </a:cubicBezTo>
                <a:cubicBezTo>
                  <a:pt x="1390" y="137"/>
                  <a:pt x="1389" y="140"/>
                  <a:pt x="1389" y="142"/>
                </a:cubicBezTo>
                <a:cubicBezTo>
                  <a:pt x="1388" y="144"/>
                  <a:pt x="1388" y="144"/>
                  <a:pt x="1388" y="144"/>
                </a:cubicBezTo>
                <a:cubicBezTo>
                  <a:pt x="1388" y="147"/>
                  <a:pt x="1388" y="147"/>
                  <a:pt x="1388" y="147"/>
                </a:cubicBezTo>
                <a:cubicBezTo>
                  <a:pt x="1387" y="151"/>
                  <a:pt x="1387" y="154"/>
                  <a:pt x="1387" y="156"/>
                </a:cubicBezTo>
                <a:cubicBezTo>
                  <a:pt x="1387" y="159"/>
                  <a:pt x="1388" y="160"/>
                  <a:pt x="1391" y="160"/>
                </a:cubicBezTo>
                <a:cubicBezTo>
                  <a:pt x="1392" y="160"/>
                  <a:pt x="1394" y="160"/>
                  <a:pt x="1395" y="159"/>
                </a:cubicBezTo>
                <a:cubicBezTo>
                  <a:pt x="1396" y="159"/>
                  <a:pt x="1397" y="158"/>
                  <a:pt x="1397" y="157"/>
                </a:cubicBezTo>
                <a:cubicBezTo>
                  <a:pt x="1398" y="157"/>
                  <a:pt x="1399" y="156"/>
                  <a:pt x="1399" y="156"/>
                </a:cubicBezTo>
                <a:cubicBezTo>
                  <a:pt x="1398" y="154"/>
                  <a:pt x="1398" y="154"/>
                  <a:pt x="1398" y="154"/>
                </a:cubicBezTo>
                <a:cubicBezTo>
                  <a:pt x="1397" y="155"/>
                  <a:pt x="1396" y="156"/>
                  <a:pt x="1395" y="156"/>
                </a:cubicBezTo>
                <a:cubicBezTo>
                  <a:pt x="1394" y="156"/>
                  <a:pt x="1394" y="155"/>
                  <a:pt x="1394" y="154"/>
                </a:cubicBezTo>
                <a:cubicBezTo>
                  <a:pt x="1394" y="152"/>
                  <a:pt x="1394" y="149"/>
                  <a:pt x="1395" y="145"/>
                </a:cubicBezTo>
                <a:cubicBezTo>
                  <a:pt x="1395" y="142"/>
                  <a:pt x="1395" y="142"/>
                  <a:pt x="1395" y="142"/>
                </a:cubicBezTo>
                <a:cubicBezTo>
                  <a:pt x="1396" y="140"/>
                  <a:pt x="1396" y="140"/>
                  <a:pt x="1396" y="140"/>
                </a:cubicBezTo>
                <a:cubicBezTo>
                  <a:pt x="1397" y="135"/>
                  <a:pt x="1397" y="132"/>
                  <a:pt x="1397" y="130"/>
                </a:cubicBezTo>
                <a:cubicBezTo>
                  <a:pt x="1397" y="126"/>
                  <a:pt x="1397" y="123"/>
                  <a:pt x="1395" y="122"/>
                </a:cubicBezTo>
                <a:cubicBezTo>
                  <a:pt x="1394" y="120"/>
                  <a:pt x="1392" y="119"/>
                  <a:pt x="1389" y="119"/>
                </a:cubicBezTo>
                <a:cubicBezTo>
                  <a:pt x="1386" y="119"/>
                  <a:pt x="1384" y="120"/>
                  <a:pt x="1381" y="122"/>
                </a:cubicBezTo>
                <a:cubicBezTo>
                  <a:pt x="1379" y="124"/>
                  <a:pt x="1376" y="126"/>
                  <a:pt x="1374" y="129"/>
                </a:cubicBezTo>
                <a:close/>
                <a:moveTo>
                  <a:pt x="1433" y="162"/>
                </a:moveTo>
                <a:cubicBezTo>
                  <a:pt x="1440" y="119"/>
                  <a:pt x="1440" y="119"/>
                  <a:pt x="1440" y="119"/>
                </a:cubicBezTo>
                <a:cubicBezTo>
                  <a:pt x="1435" y="121"/>
                  <a:pt x="1435" y="121"/>
                  <a:pt x="1435" y="121"/>
                </a:cubicBezTo>
                <a:cubicBezTo>
                  <a:pt x="1434" y="121"/>
                  <a:pt x="1433" y="120"/>
                  <a:pt x="1432" y="120"/>
                </a:cubicBezTo>
                <a:cubicBezTo>
                  <a:pt x="1430" y="120"/>
                  <a:pt x="1429" y="119"/>
                  <a:pt x="1428" y="119"/>
                </a:cubicBezTo>
                <a:cubicBezTo>
                  <a:pt x="1423" y="119"/>
                  <a:pt x="1419" y="121"/>
                  <a:pt x="1416" y="123"/>
                </a:cubicBezTo>
                <a:cubicBezTo>
                  <a:pt x="1412" y="126"/>
                  <a:pt x="1410" y="129"/>
                  <a:pt x="1408" y="133"/>
                </a:cubicBezTo>
                <a:cubicBezTo>
                  <a:pt x="1406" y="137"/>
                  <a:pt x="1405" y="141"/>
                  <a:pt x="1405" y="145"/>
                </a:cubicBezTo>
                <a:cubicBezTo>
                  <a:pt x="1405" y="150"/>
                  <a:pt x="1406" y="153"/>
                  <a:pt x="1408" y="156"/>
                </a:cubicBezTo>
                <a:cubicBezTo>
                  <a:pt x="1410" y="159"/>
                  <a:pt x="1413" y="160"/>
                  <a:pt x="1417" y="160"/>
                </a:cubicBezTo>
                <a:cubicBezTo>
                  <a:pt x="1419" y="160"/>
                  <a:pt x="1421" y="159"/>
                  <a:pt x="1423" y="158"/>
                </a:cubicBezTo>
                <a:cubicBezTo>
                  <a:pt x="1425" y="157"/>
                  <a:pt x="1426" y="156"/>
                  <a:pt x="1428" y="155"/>
                </a:cubicBezTo>
                <a:cubicBezTo>
                  <a:pt x="1426" y="164"/>
                  <a:pt x="1426" y="164"/>
                  <a:pt x="1426" y="164"/>
                </a:cubicBezTo>
                <a:cubicBezTo>
                  <a:pt x="1426" y="167"/>
                  <a:pt x="1425" y="169"/>
                  <a:pt x="1424" y="170"/>
                </a:cubicBezTo>
                <a:cubicBezTo>
                  <a:pt x="1422" y="172"/>
                  <a:pt x="1420" y="172"/>
                  <a:pt x="1417" y="172"/>
                </a:cubicBezTo>
                <a:cubicBezTo>
                  <a:pt x="1415" y="172"/>
                  <a:pt x="1414" y="172"/>
                  <a:pt x="1412" y="171"/>
                </a:cubicBezTo>
                <a:cubicBezTo>
                  <a:pt x="1410" y="171"/>
                  <a:pt x="1409" y="170"/>
                  <a:pt x="1408" y="170"/>
                </a:cubicBezTo>
                <a:cubicBezTo>
                  <a:pt x="1406" y="175"/>
                  <a:pt x="1406" y="175"/>
                  <a:pt x="1406" y="175"/>
                </a:cubicBezTo>
                <a:cubicBezTo>
                  <a:pt x="1407" y="176"/>
                  <a:pt x="1408" y="176"/>
                  <a:pt x="1410" y="176"/>
                </a:cubicBezTo>
                <a:cubicBezTo>
                  <a:pt x="1411" y="177"/>
                  <a:pt x="1413" y="177"/>
                  <a:pt x="1414" y="177"/>
                </a:cubicBezTo>
                <a:cubicBezTo>
                  <a:pt x="1417" y="177"/>
                  <a:pt x="1420" y="176"/>
                  <a:pt x="1423" y="175"/>
                </a:cubicBezTo>
                <a:cubicBezTo>
                  <a:pt x="1425" y="174"/>
                  <a:pt x="1428" y="173"/>
                  <a:pt x="1430" y="170"/>
                </a:cubicBezTo>
                <a:cubicBezTo>
                  <a:pt x="1432" y="168"/>
                  <a:pt x="1433" y="165"/>
                  <a:pt x="1433" y="162"/>
                </a:cubicBezTo>
                <a:close/>
                <a:moveTo>
                  <a:pt x="1432" y="125"/>
                </a:moveTo>
                <a:cubicBezTo>
                  <a:pt x="1428" y="150"/>
                  <a:pt x="1428" y="150"/>
                  <a:pt x="1428" y="150"/>
                </a:cubicBezTo>
                <a:cubicBezTo>
                  <a:pt x="1427" y="151"/>
                  <a:pt x="1426" y="153"/>
                  <a:pt x="1424" y="154"/>
                </a:cubicBezTo>
                <a:cubicBezTo>
                  <a:pt x="1423" y="155"/>
                  <a:pt x="1421" y="155"/>
                  <a:pt x="1419" y="155"/>
                </a:cubicBezTo>
                <a:cubicBezTo>
                  <a:pt x="1417" y="155"/>
                  <a:pt x="1415" y="155"/>
                  <a:pt x="1414" y="153"/>
                </a:cubicBezTo>
                <a:cubicBezTo>
                  <a:pt x="1413" y="151"/>
                  <a:pt x="1412" y="148"/>
                  <a:pt x="1412" y="145"/>
                </a:cubicBezTo>
                <a:cubicBezTo>
                  <a:pt x="1412" y="142"/>
                  <a:pt x="1413" y="138"/>
                  <a:pt x="1414" y="135"/>
                </a:cubicBezTo>
                <a:cubicBezTo>
                  <a:pt x="1415" y="132"/>
                  <a:pt x="1417" y="129"/>
                  <a:pt x="1419" y="127"/>
                </a:cubicBezTo>
                <a:cubicBezTo>
                  <a:pt x="1421" y="124"/>
                  <a:pt x="1424" y="123"/>
                  <a:pt x="1427" y="123"/>
                </a:cubicBezTo>
                <a:cubicBezTo>
                  <a:pt x="1429" y="123"/>
                  <a:pt x="1431" y="124"/>
                  <a:pt x="1432" y="125"/>
                </a:cubicBezTo>
                <a:close/>
                <a:moveTo>
                  <a:pt x="1076" y="242"/>
                </a:moveTo>
                <a:cubicBezTo>
                  <a:pt x="1072" y="249"/>
                  <a:pt x="1072" y="249"/>
                  <a:pt x="1072" y="249"/>
                </a:cubicBezTo>
                <a:cubicBezTo>
                  <a:pt x="1072" y="242"/>
                  <a:pt x="1072" y="242"/>
                  <a:pt x="1072" y="242"/>
                </a:cubicBezTo>
                <a:cubicBezTo>
                  <a:pt x="1066" y="208"/>
                  <a:pt x="1066" y="208"/>
                  <a:pt x="1066" y="208"/>
                </a:cubicBezTo>
                <a:cubicBezTo>
                  <a:pt x="1050" y="208"/>
                  <a:pt x="1050" y="208"/>
                  <a:pt x="1050" y="208"/>
                </a:cubicBezTo>
                <a:cubicBezTo>
                  <a:pt x="1049" y="211"/>
                  <a:pt x="1049" y="211"/>
                  <a:pt x="1049" y="211"/>
                </a:cubicBezTo>
                <a:cubicBezTo>
                  <a:pt x="1056" y="212"/>
                  <a:pt x="1056" y="212"/>
                  <a:pt x="1056" y="212"/>
                </a:cubicBezTo>
                <a:cubicBezTo>
                  <a:pt x="1045" y="256"/>
                  <a:pt x="1045" y="256"/>
                  <a:pt x="1045" y="256"/>
                </a:cubicBezTo>
                <a:cubicBezTo>
                  <a:pt x="1039" y="257"/>
                  <a:pt x="1039" y="257"/>
                  <a:pt x="1039" y="257"/>
                </a:cubicBezTo>
                <a:cubicBezTo>
                  <a:pt x="1039" y="260"/>
                  <a:pt x="1039" y="260"/>
                  <a:pt x="1039" y="260"/>
                </a:cubicBezTo>
                <a:cubicBezTo>
                  <a:pt x="1057" y="260"/>
                  <a:pt x="1057" y="260"/>
                  <a:pt x="1057" y="260"/>
                </a:cubicBezTo>
                <a:cubicBezTo>
                  <a:pt x="1057" y="257"/>
                  <a:pt x="1057" y="257"/>
                  <a:pt x="1057" y="257"/>
                </a:cubicBezTo>
                <a:cubicBezTo>
                  <a:pt x="1050" y="256"/>
                  <a:pt x="1050" y="256"/>
                  <a:pt x="1050" y="256"/>
                </a:cubicBezTo>
                <a:cubicBezTo>
                  <a:pt x="1057" y="225"/>
                  <a:pt x="1057" y="225"/>
                  <a:pt x="1057" y="225"/>
                </a:cubicBezTo>
                <a:cubicBezTo>
                  <a:pt x="1060" y="211"/>
                  <a:pt x="1060" y="211"/>
                  <a:pt x="1060" y="211"/>
                </a:cubicBezTo>
                <a:cubicBezTo>
                  <a:pt x="1062" y="225"/>
                  <a:pt x="1062" y="225"/>
                  <a:pt x="1062" y="225"/>
                </a:cubicBezTo>
                <a:cubicBezTo>
                  <a:pt x="1068" y="261"/>
                  <a:pt x="1068" y="261"/>
                  <a:pt x="1068" y="261"/>
                </a:cubicBezTo>
                <a:cubicBezTo>
                  <a:pt x="1072" y="260"/>
                  <a:pt x="1072" y="260"/>
                  <a:pt x="1072" y="260"/>
                </a:cubicBezTo>
                <a:cubicBezTo>
                  <a:pt x="1088" y="224"/>
                  <a:pt x="1088" y="224"/>
                  <a:pt x="1088" y="224"/>
                </a:cubicBezTo>
                <a:cubicBezTo>
                  <a:pt x="1094" y="211"/>
                  <a:pt x="1094" y="211"/>
                  <a:pt x="1094" y="211"/>
                </a:cubicBezTo>
                <a:cubicBezTo>
                  <a:pt x="1093" y="225"/>
                  <a:pt x="1093" y="225"/>
                  <a:pt x="1093" y="225"/>
                </a:cubicBezTo>
                <a:cubicBezTo>
                  <a:pt x="1091" y="256"/>
                  <a:pt x="1091" y="256"/>
                  <a:pt x="1091" y="256"/>
                </a:cubicBezTo>
                <a:cubicBezTo>
                  <a:pt x="1085" y="257"/>
                  <a:pt x="1085" y="257"/>
                  <a:pt x="1085" y="257"/>
                </a:cubicBezTo>
                <a:cubicBezTo>
                  <a:pt x="1084" y="260"/>
                  <a:pt x="1084" y="260"/>
                  <a:pt x="1084" y="260"/>
                </a:cubicBezTo>
                <a:cubicBezTo>
                  <a:pt x="1104" y="260"/>
                  <a:pt x="1104" y="260"/>
                  <a:pt x="1104" y="260"/>
                </a:cubicBezTo>
                <a:cubicBezTo>
                  <a:pt x="1104" y="257"/>
                  <a:pt x="1104" y="257"/>
                  <a:pt x="1104" y="257"/>
                </a:cubicBezTo>
                <a:cubicBezTo>
                  <a:pt x="1098" y="256"/>
                  <a:pt x="1098" y="256"/>
                  <a:pt x="1098" y="256"/>
                </a:cubicBezTo>
                <a:cubicBezTo>
                  <a:pt x="1099" y="212"/>
                  <a:pt x="1099" y="212"/>
                  <a:pt x="1099" y="212"/>
                </a:cubicBezTo>
                <a:cubicBezTo>
                  <a:pt x="1106" y="211"/>
                  <a:pt x="1106" y="211"/>
                  <a:pt x="1106" y="211"/>
                </a:cubicBezTo>
                <a:cubicBezTo>
                  <a:pt x="1106" y="208"/>
                  <a:pt x="1106" y="208"/>
                  <a:pt x="1106" y="208"/>
                </a:cubicBezTo>
                <a:cubicBezTo>
                  <a:pt x="1091" y="208"/>
                  <a:pt x="1091" y="208"/>
                  <a:pt x="1091" y="208"/>
                </a:cubicBezTo>
                <a:cubicBezTo>
                  <a:pt x="1090" y="211"/>
                  <a:pt x="1087" y="217"/>
                  <a:pt x="1083" y="225"/>
                </a:cubicBezTo>
                <a:cubicBezTo>
                  <a:pt x="1079" y="233"/>
                  <a:pt x="1077" y="239"/>
                  <a:pt x="1076" y="242"/>
                </a:cubicBezTo>
                <a:close/>
                <a:moveTo>
                  <a:pt x="1138" y="253"/>
                </a:moveTo>
                <a:cubicBezTo>
                  <a:pt x="1136" y="251"/>
                  <a:pt x="1136" y="251"/>
                  <a:pt x="1136" y="251"/>
                </a:cubicBezTo>
                <a:cubicBezTo>
                  <a:pt x="1134" y="253"/>
                  <a:pt x="1133" y="254"/>
                  <a:pt x="1131" y="255"/>
                </a:cubicBezTo>
                <a:cubicBezTo>
                  <a:pt x="1129" y="256"/>
                  <a:pt x="1126" y="256"/>
                  <a:pt x="1124" y="256"/>
                </a:cubicBezTo>
                <a:cubicBezTo>
                  <a:pt x="1121" y="256"/>
                  <a:pt x="1119" y="255"/>
                  <a:pt x="1118" y="253"/>
                </a:cubicBezTo>
                <a:cubicBezTo>
                  <a:pt x="1117" y="250"/>
                  <a:pt x="1116" y="247"/>
                  <a:pt x="1116" y="244"/>
                </a:cubicBezTo>
                <a:cubicBezTo>
                  <a:pt x="1119" y="244"/>
                  <a:pt x="1123" y="244"/>
                  <a:pt x="1126" y="242"/>
                </a:cubicBezTo>
                <a:cubicBezTo>
                  <a:pt x="1130" y="241"/>
                  <a:pt x="1133" y="240"/>
                  <a:pt x="1136" y="237"/>
                </a:cubicBezTo>
                <a:cubicBezTo>
                  <a:pt x="1138" y="235"/>
                  <a:pt x="1140" y="232"/>
                  <a:pt x="1140" y="229"/>
                </a:cubicBezTo>
                <a:cubicBezTo>
                  <a:pt x="1140" y="226"/>
                  <a:pt x="1139" y="224"/>
                  <a:pt x="1137" y="223"/>
                </a:cubicBezTo>
                <a:cubicBezTo>
                  <a:pt x="1135" y="221"/>
                  <a:pt x="1133" y="220"/>
                  <a:pt x="1130" y="220"/>
                </a:cubicBezTo>
                <a:cubicBezTo>
                  <a:pt x="1126" y="220"/>
                  <a:pt x="1122" y="221"/>
                  <a:pt x="1119" y="224"/>
                </a:cubicBezTo>
                <a:cubicBezTo>
                  <a:pt x="1116" y="226"/>
                  <a:pt x="1114" y="229"/>
                  <a:pt x="1112" y="233"/>
                </a:cubicBezTo>
                <a:cubicBezTo>
                  <a:pt x="1110" y="237"/>
                  <a:pt x="1109" y="241"/>
                  <a:pt x="1109" y="246"/>
                </a:cubicBezTo>
                <a:cubicBezTo>
                  <a:pt x="1109" y="248"/>
                  <a:pt x="1110" y="251"/>
                  <a:pt x="1111" y="253"/>
                </a:cubicBezTo>
                <a:cubicBezTo>
                  <a:pt x="1111" y="255"/>
                  <a:pt x="1113" y="257"/>
                  <a:pt x="1115" y="259"/>
                </a:cubicBezTo>
                <a:cubicBezTo>
                  <a:pt x="1117" y="260"/>
                  <a:pt x="1120" y="261"/>
                  <a:pt x="1123" y="261"/>
                </a:cubicBezTo>
                <a:cubicBezTo>
                  <a:pt x="1126" y="261"/>
                  <a:pt x="1129" y="260"/>
                  <a:pt x="1132" y="258"/>
                </a:cubicBezTo>
                <a:cubicBezTo>
                  <a:pt x="1135" y="257"/>
                  <a:pt x="1136" y="255"/>
                  <a:pt x="1138" y="253"/>
                </a:cubicBezTo>
                <a:close/>
                <a:moveTo>
                  <a:pt x="1128" y="224"/>
                </a:moveTo>
                <a:cubicBezTo>
                  <a:pt x="1130" y="224"/>
                  <a:pt x="1131" y="224"/>
                  <a:pt x="1132" y="225"/>
                </a:cubicBezTo>
                <a:cubicBezTo>
                  <a:pt x="1132" y="226"/>
                  <a:pt x="1133" y="228"/>
                  <a:pt x="1133" y="229"/>
                </a:cubicBezTo>
                <a:cubicBezTo>
                  <a:pt x="1133" y="232"/>
                  <a:pt x="1132" y="234"/>
                  <a:pt x="1130" y="235"/>
                </a:cubicBezTo>
                <a:cubicBezTo>
                  <a:pt x="1129" y="237"/>
                  <a:pt x="1126" y="238"/>
                  <a:pt x="1124" y="239"/>
                </a:cubicBezTo>
                <a:cubicBezTo>
                  <a:pt x="1121" y="240"/>
                  <a:pt x="1119" y="241"/>
                  <a:pt x="1116" y="241"/>
                </a:cubicBezTo>
                <a:cubicBezTo>
                  <a:pt x="1117" y="238"/>
                  <a:pt x="1117" y="236"/>
                  <a:pt x="1118" y="233"/>
                </a:cubicBezTo>
                <a:cubicBezTo>
                  <a:pt x="1119" y="230"/>
                  <a:pt x="1121" y="228"/>
                  <a:pt x="1122" y="226"/>
                </a:cubicBezTo>
                <a:cubicBezTo>
                  <a:pt x="1124" y="225"/>
                  <a:pt x="1126" y="224"/>
                  <a:pt x="1128" y="224"/>
                </a:cubicBezTo>
                <a:close/>
                <a:moveTo>
                  <a:pt x="1175" y="254"/>
                </a:moveTo>
                <a:cubicBezTo>
                  <a:pt x="1182" y="204"/>
                  <a:pt x="1182" y="204"/>
                  <a:pt x="1182" y="204"/>
                </a:cubicBezTo>
                <a:cubicBezTo>
                  <a:pt x="1181" y="204"/>
                  <a:pt x="1181" y="204"/>
                  <a:pt x="1181" y="204"/>
                </a:cubicBezTo>
                <a:cubicBezTo>
                  <a:pt x="1171" y="205"/>
                  <a:pt x="1171" y="205"/>
                  <a:pt x="1171" y="205"/>
                </a:cubicBezTo>
                <a:cubicBezTo>
                  <a:pt x="1170" y="207"/>
                  <a:pt x="1170" y="207"/>
                  <a:pt x="1170" y="207"/>
                </a:cubicBezTo>
                <a:cubicBezTo>
                  <a:pt x="1175" y="208"/>
                  <a:pt x="1175" y="208"/>
                  <a:pt x="1175" y="208"/>
                </a:cubicBezTo>
                <a:cubicBezTo>
                  <a:pt x="1173" y="221"/>
                  <a:pt x="1173" y="221"/>
                  <a:pt x="1173" y="221"/>
                </a:cubicBezTo>
                <a:cubicBezTo>
                  <a:pt x="1171" y="220"/>
                  <a:pt x="1169" y="220"/>
                  <a:pt x="1168" y="220"/>
                </a:cubicBezTo>
                <a:cubicBezTo>
                  <a:pt x="1163" y="220"/>
                  <a:pt x="1159" y="222"/>
                  <a:pt x="1156" y="224"/>
                </a:cubicBezTo>
                <a:cubicBezTo>
                  <a:pt x="1152" y="227"/>
                  <a:pt x="1150" y="230"/>
                  <a:pt x="1148" y="234"/>
                </a:cubicBezTo>
                <a:cubicBezTo>
                  <a:pt x="1146" y="238"/>
                  <a:pt x="1145" y="242"/>
                  <a:pt x="1145" y="246"/>
                </a:cubicBezTo>
                <a:cubicBezTo>
                  <a:pt x="1145" y="250"/>
                  <a:pt x="1146" y="254"/>
                  <a:pt x="1148" y="257"/>
                </a:cubicBezTo>
                <a:cubicBezTo>
                  <a:pt x="1150" y="259"/>
                  <a:pt x="1153" y="261"/>
                  <a:pt x="1157" y="261"/>
                </a:cubicBezTo>
                <a:cubicBezTo>
                  <a:pt x="1159" y="261"/>
                  <a:pt x="1162" y="260"/>
                  <a:pt x="1163" y="259"/>
                </a:cubicBezTo>
                <a:cubicBezTo>
                  <a:pt x="1165" y="258"/>
                  <a:pt x="1167" y="256"/>
                  <a:pt x="1168" y="255"/>
                </a:cubicBezTo>
                <a:cubicBezTo>
                  <a:pt x="1168" y="256"/>
                  <a:pt x="1168" y="256"/>
                  <a:pt x="1168" y="256"/>
                </a:cubicBezTo>
                <a:cubicBezTo>
                  <a:pt x="1168" y="259"/>
                  <a:pt x="1170" y="261"/>
                  <a:pt x="1173" y="261"/>
                </a:cubicBezTo>
                <a:cubicBezTo>
                  <a:pt x="1174" y="261"/>
                  <a:pt x="1176" y="260"/>
                  <a:pt x="1177" y="259"/>
                </a:cubicBezTo>
                <a:cubicBezTo>
                  <a:pt x="1178" y="258"/>
                  <a:pt x="1179" y="257"/>
                  <a:pt x="1180" y="256"/>
                </a:cubicBezTo>
                <a:cubicBezTo>
                  <a:pt x="1179" y="255"/>
                  <a:pt x="1179" y="255"/>
                  <a:pt x="1179" y="255"/>
                </a:cubicBezTo>
                <a:cubicBezTo>
                  <a:pt x="1178" y="256"/>
                  <a:pt x="1177" y="256"/>
                  <a:pt x="1176" y="256"/>
                </a:cubicBezTo>
                <a:cubicBezTo>
                  <a:pt x="1175" y="256"/>
                  <a:pt x="1175" y="256"/>
                  <a:pt x="1175" y="255"/>
                </a:cubicBezTo>
                <a:cubicBezTo>
                  <a:pt x="1175" y="254"/>
                  <a:pt x="1175" y="254"/>
                  <a:pt x="1175" y="254"/>
                </a:cubicBezTo>
                <a:close/>
                <a:moveTo>
                  <a:pt x="1172" y="225"/>
                </a:moveTo>
                <a:cubicBezTo>
                  <a:pt x="1169" y="250"/>
                  <a:pt x="1169" y="250"/>
                  <a:pt x="1169" y="250"/>
                </a:cubicBezTo>
                <a:cubicBezTo>
                  <a:pt x="1168" y="252"/>
                  <a:pt x="1166" y="253"/>
                  <a:pt x="1164" y="254"/>
                </a:cubicBezTo>
                <a:cubicBezTo>
                  <a:pt x="1163" y="256"/>
                  <a:pt x="1161" y="256"/>
                  <a:pt x="1159" y="256"/>
                </a:cubicBezTo>
                <a:cubicBezTo>
                  <a:pt x="1157" y="256"/>
                  <a:pt x="1155" y="255"/>
                  <a:pt x="1154" y="253"/>
                </a:cubicBezTo>
                <a:cubicBezTo>
                  <a:pt x="1153" y="252"/>
                  <a:pt x="1153" y="249"/>
                  <a:pt x="1153" y="246"/>
                </a:cubicBezTo>
                <a:cubicBezTo>
                  <a:pt x="1153" y="242"/>
                  <a:pt x="1153" y="239"/>
                  <a:pt x="1154" y="236"/>
                </a:cubicBezTo>
                <a:cubicBezTo>
                  <a:pt x="1155" y="232"/>
                  <a:pt x="1157" y="230"/>
                  <a:pt x="1159" y="227"/>
                </a:cubicBezTo>
                <a:cubicBezTo>
                  <a:pt x="1161" y="225"/>
                  <a:pt x="1164" y="224"/>
                  <a:pt x="1167" y="224"/>
                </a:cubicBezTo>
                <a:cubicBezTo>
                  <a:pt x="1169" y="224"/>
                  <a:pt x="1171" y="224"/>
                  <a:pt x="1172" y="225"/>
                </a:cubicBezTo>
                <a:close/>
                <a:moveTo>
                  <a:pt x="1198" y="254"/>
                </a:moveTo>
                <a:cubicBezTo>
                  <a:pt x="1202" y="221"/>
                  <a:pt x="1202" y="221"/>
                  <a:pt x="1202" y="221"/>
                </a:cubicBezTo>
                <a:cubicBezTo>
                  <a:pt x="1201" y="220"/>
                  <a:pt x="1201" y="220"/>
                  <a:pt x="1201" y="220"/>
                </a:cubicBezTo>
                <a:cubicBezTo>
                  <a:pt x="1191" y="222"/>
                  <a:pt x="1191" y="222"/>
                  <a:pt x="1191" y="222"/>
                </a:cubicBezTo>
                <a:cubicBezTo>
                  <a:pt x="1190" y="224"/>
                  <a:pt x="1190" y="224"/>
                  <a:pt x="1190" y="224"/>
                </a:cubicBezTo>
                <a:cubicBezTo>
                  <a:pt x="1195" y="226"/>
                  <a:pt x="1195" y="226"/>
                  <a:pt x="1195" y="226"/>
                </a:cubicBezTo>
                <a:cubicBezTo>
                  <a:pt x="1194" y="233"/>
                  <a:pt x="1193" y="239"/>
                  <a:pt x="1192" y="243"/>
                </a:cubicBezTo>
                <a:cubicBezTo>
                  <a:pt x="1191" y="251"/>
                  <a:pt x="1191" y="255"/>
                  <a:pt x="1191" y="256"/>
                </a:cubicBezTo>
                <a:cubicBezTo>
                  <a:pt x="1190" y="258"/>
                  <a:pt x="1191" y="259"/>
                  <a:pt x="1192" y="260"/>
                </a:cubicBezTo>
                <a:cubicBezTo>
                  <a:pt x="1192" y="260"/>
                  <a:pt x="1194" y="261"/>
                  <a:pt x="1195" y="261"/>
                </a:cubicBezTo>
                <a:cubicBezTo>
                  <a:pt x="1197" y="261"/>
                  <a:pt x="1199" y="260"/>
                  <a:pt x="1200" y="259"/>
                </a:cubicBezTo>
                <a:cubicBezTo>
                  <a:pt x="1202" y="258"/>
                  <a:pt x="1203" y="257"/>
                  <a:pt x="1203" y="256"/>
                </a:cubicBezTo>
                <a:cubicBezTo>
                  <a:pt x="1202" y="254"/>
                  <a:pt x="1202" y="254"/>
                  <a:pt x="1202" y="254"/>
                </a:cubicBezTo>
                <a:cubicBezTo>
                  <a:pt x="1202" y="255"/>
                  <a:pt x="1201" y="256"/>
                  <a:pt x="1200" y="256"/>
                </a:cubicBezTo>
                <a:cubicBezTo>
                  <a:pt x="1200" y="256"/>
                  <a:pt x="1199" y="256"/>
                  <a:pt x="1199" y="256"/>
                </a:cubicBezTo>
                <a:cubicBezTo>
                  <a:pt x="1198" y="256"/>
                  <a:pt x="1198" y="256"/>
                  <a:pt x="1198" y="256"/>
                </a:cubicBezTo>
                <a:cubicBezTo>
                  <a:pt x="1198" y="256"/>
                  <a:pt x="1198" y="255"/>
                  <a:pt x="1198" y="255"/>
                </a:cubicBezTo>
                <a:lnTo>
                  <a:pt x="1198" y="254"/>
                </a:lnTo>
                <a:close/>
                <a:moveTo>
                  <a:pt x="1200" y="213"/>
                </a:moveTo>
                <a:cubicBezTo>
                  <a:pt x="1201" y="213"/>
                  <a:pt x="1202" y="212"/>
                  <a:pt x="1203" y="211"/>
                </a:cubicBezTo>
                <a:cubicBezTo>
                  <a:pt x="1204" y="210"/>
                  <a:pt x="1205" y="209"/>
                  <a:pt x="1205" y="207"/>
                </a:cubicBezTo>
                <a:cubicBezTo>
                  <a:pt x="1205" y="206"/>
                  <a:pt x="1204" y="206"/>
                  <a:pt x="1204" y="205"/>
                </a:cubicBezTo>
                <a:cubicBezTo>
                  <a:pt x="1203" y="204"/>
                  <a:pt x="1202" y="204"/>
                  <a:pt x="1201" y="204"/>
                </a:cubicBezTo>
                <a:cubicBezTo>
                  <a:pt x="1200" y="204"/>
                  <a:pt x="1198" y="204"/>
                  <a:pt x="1198" y="205"/>
                </a:cubicBezTo>
                <a:cubicBezTo>
                  <a:pt x="1197" y="206"/>
                  <a:pt x="1196" y="207"/>
                  <a:pt x="1196" y="209"/>
                </a:cubicBezTo>
                <a:cubicBezTo>
                  <a:pt x="1196" y="210"/>
                  <a:pt x="1197" y="211"/>
                  <a:pt x="1197" y="212"/>
                </a:cubicBezTo>
                <a:cubicBezTo>
                  <a:pt x="1198" y="212"/>
                  <a:pt x="1199" y="213"/>
                  <a:pt x="1200" y="213"/>
                </a:cubicBezTo>
                <a:close/>
                <a:moveTo>
                  <a:pt x="1237" y="228"/>
                </a:moveTo>
                <a:cubicBezTo>
                  <a:pt x="1238" y="229"/>
                  <a:pt x="1238" y="229"/>
                  <a:pt x="1238" y="229"/>
                </a:cubicBezTo>
                <a:cubicBezTo>
                  <a:pt x="1240" y="222"/>
                  <a:pt x="1240" y="222"/>
                  <a:pt x="1240" y="222"/>
                </a:cubicBezTo>
                <a:cubicBezTo>
                  <a:pt x="1239" y="221"/>
                  <a:pt x="1238" y="221"/>
                  <a:pt x="1237" y="221"/>
                </a:cubicBezTo>
                <a:cubicBezTo>
                  <a:pt x="1235" y="220"/>
                  <a:pt x="1234" y="220"/>
                  <a:pt x="1232" y="220"/>
                </a:cubicBezTo>
                <a:cubicBezTo>
                  <a:pt x="1228" y="220"/>
                  <a:pt x="1224" y="221"/>
                  <a:pt x="1221" y="224"/>
                </a:cubicBezTo>
                <a:cubicBezTo>
                  <a:pt x="1218" y="227"/>
                  <a:pt x="1216" y="230"/>
                  <a:pt x="1214" y="234"/>
                </a:cubicBezTo>
                <a:cubicBezTo>
                  <a:pt x="1213" y="237"/>
                  <a:pt x="1212" y="241"/>
                  <a:pt x="1212" y="245"/>
                </a:cubicBezTo>
                <a:cubicBezTo>
                  <a:pt x="1212" y="250"/>
                  <a:pt x="1213" y="254"/>
                  <a:pt x="1215" y="257"/>
                </a:cubicBezTo>
                <a:cubicBezTo>
                  <a:pt x="1217" y="259"/>
                  <a:pt x="1220" y="261"/>
                  <a:pt x="1224" y="261"/>
                </a:cubicBezTo>
                <a:cubicBezTo>
                  <a:pt x="1227" y="261"/>
                  <a:pt x="1230" y="260"/>
                  <a:pt x="1232" y="259"/>
                </a:cubicBezTo>
                <a:cubicBezTo>
                  <a:pt x="1235" y="257"/>
                  <a:pt x="1236" y="256"/>
                  <a:pt x="1238" y="254"/>
                </a:cubicBezTo>
                <a:cubicBezTo>
                  <a:pt x="1236" y="252"/>
                  <a:pt x="1236" y="252"/>
                  <a:pt x="1236" y="252"/>
                </a:cubicBezTo>
                <a:cubicBezTo>
                  <a:pt x="1235" y="253"/>
                  <a:pt x="1233" y="254"/>
                  <a:pt x="1232" y="255"/>
                </a:cubicBezTo>
                <a:cubicBezTo>
                  <a:pt x="1230" y="256"/>
                  <a:pt x="1229" y="256"/>
                  <a:pt x="1227" y="256"/>
                </a:cubicBezTo>
                <a:cubicBezTo>
                  <a:pt x="1224" y="256"/>
                  <a:pt x="1222" y="255"/>
                  <a:pt x="1221" y="253"/>
                </a:cubicBezTo>
                <a:cubicBezTo>
                  <a:pt x="1220" y="251"/>
                  <a:pt x="1219" y="248"/>
                  <a:pt x="1219" y="244"/>
                </a:cubicBezTo>
                <a:cubicBezTo>
                  <a:pt x="1219" y="240"/>
                  <a:pt x="1219" y="237"/>
                  <a:pt x="1221" y="234"/>
                </a:cubicBezTo>
                <a:cubicBezTo>
                  <a:pt x="1222" y="231"/>
                  <a:pt x="1223" y="229"/>
                  <a:pt x="1225" y="227"/>
                </a:cubicBezTo>
                <a:cubicBezTo>
                  <a:pt x="1227" y="225"/>
                  <a:pt x="1229" y="225"/>
                  <a:pt x="1231" y="225"/>
                </a:cubicBezTo>
                <a:cubicBezTo>
                  <a:pt x="1232" y="225"/>
                  <a:pt x="1235" y="226"/>
                  <a:pt x="1237" y="228"/>
                </a:cubicBezTo>
                <a:close/>
                <a:moveTo>
                  <a:pt x="1255" y="254"/>
                </a:moveTo>
                <a:cubicBezTo>
                  <a:pt x="1260" y="221"/>
                  <a:pt x="1260" y="221"/>
                  <a:pt x="1260" y="221"/>
                </a:cubicBezTo>
                <a:cubicBezTo>
                  <a:pt x="1259" y="220"/>
                  <a:pt x="1259" y="220"/>
                  <a:pt x="1259" y="220"/>
                </a:cubicBezTo>
                <a:cubicBezTo>
                  <a:pt x="1249" y="222"/>
                  <a:pt x="1249" y="222"/>
                  <a:pt x="1249" y="222"/>
                </a:cubicBezTo>
                <a:cubicBezTo>
                  <a:pt x="1248" y="224"/>
                  <a:pt x="1248" y="224"/>
                  <a:pt x="1248" y="224"/>
                </a:cubicBezTo>
                <a:cubicBezTo>
                  <a:pt x="1253" y="226"/>
                  <a:pt x="1253" y="226"/>
                  <a:pt x="1253" y="226"/>
                </a:cubicBezTo>
                <a:cubicBezTo>
                  <a:pt x="1252" y="233"/>
                  <a:pt x="1251" y="239"/>
                  <a:pt x="1250" y="243"/>
                </a:cubicBezTo>
                <a:cubicBezTo>
                  <a:pt x="1249" y="251"/>
                  <a:pt x="1248" y="255"/>
                  <a:pt x="1248" y="256"/>
                </a:cubicBezTo>
                <a:cubicBezTo>
                  <a:pt x="1248" y="258"/>
                  <a:pt x="1249" y="259"/>
                  <a:pt x="1249" y="260"/>
                </a:cubicBezTo>
                <a:cubicBezTo>
                  <a:pt x="1250" y="260"/>
                  <a:pt x="1251" y="261"/>
                  <a:pt x="1253" y="261"/>
                </a:cubicBezTo>
                <a:cubicBezTo>
                  <a:pt x="1255" y="261"/>
                  <a:pt x="1256" y="260"/>
                  <a:pt x="1258" y="259"/>
                </a:cubicBezTo>
                <a:cubicBezTo>
                  <a:pt x="1259" y="258"/>
                  <a:pt x="1260" y="257"/>
                  <a:pt x="1261" y="256"/>
                </a:cubicBezTo>
                <a:cubicBezTo>
                  <a:pt x="1260" y="254"/>
                  <a:pt x="1260" y="254"/>
                  <a:pt x="1260" y="254"/>
                </a:cubicBezTo>
                <a:cubicBezTo>
                  <a:pt x="1259" y="255"/>
                  <a:pt x="1259" y="256"/>
                  <a:pt x="1258" y="256"/>
                </a:cubicBezTo>
                <a:cubicBezTo>
                  <a:pt x="1258" y="256"/>
                  <a:pt x="1257" y="256"/>
                  <a:pt x="1256" y="256"/>
                </a:cubicBezTo>
                <a:cubicBezTo>
                  <a:pt x="1256" y="256"/>
                  <a:pt x="1256" y="256"/>
                  <a:pt x="1256" y="256"/>
                </a:cubicBezTo>
                <a:cubicBezTo>
                  <a:pt x="1255" y="256"/>
                  <a:pt x="1255" y="255"/>
                  <a:pt x="1255" y="255"/>
                </a:cubicBezTo>
                <a:lnTo>
                  <a:pt x="1255" y="254"/>
                </a:lnTo>
                <a:close/>
                <a:moveTo>
                  <a:pt x="1258" y="213"/>
                </a:moveTo>
                <a:cubicBezTo>
                  <a:pt x="1259" y="213"/>
                  <a:pt x="1260" y="212"/>
                  <a:pt x="1261" y="211"/>
                </a:cubicBezTo>
                <a:cubicBezTo>
                  <a:pt x="1262" y="210"/>
                  <a:pt x="1262" y="209"/>
                  <a:pt x="1262" y="207"/>
                </a:cubicBezTo>
                <a:cubicBezTo>
                  <a:pt x="1262" y="206"/>
                  <a:pt x="1262" y="206"/>
                  <a:pt x="1261" y="205"/>
                </a:cubicBezTo>
                <a:cubicBezTo>
                  <a:pt x="1261" y="204"/>
                  <a:pt x="1260" y="204"/>
                  <a:pt x="1259" y="204"/>
                </a:cubicBezTo>
                <a:cubicBezTo>
                  <a:pt x="1257" y="204"/>
                  <a:pt x="1256" y="204"/>
                  <a:pt x="1255" y="205"/>
                </a:cubicBezTo>
                <a:cubicBezTo>
                  <a:pt x="1254" y="206"/>
                  <a:pt x="1254" y="207"/>
                  <a:pt x="1254" y="209"/>
                </a:cubicBezTo>
                <a:cubicBezTo>
                  <a:pt x="1254" y="210"/>
                  <a:pt x="1254" y="211"/>
                  <a:pt x="1255" y="212"/>
                </a:cubicBezTo>
                <a:cubicBezTo>
                  <a:pt x="1256" y="212"/>
                  <a:pt x="1257" y="213"/>
                  <a:pt x="1258" y="213"/>
                </a:cubicBezTo>
                <a:close/>
                <a:moveTo>
                  <a:pt x="1282" y="229"/>
                </a:moveTo>
                <a:cubicBezTo>
                  <a:pt x="1283" y="221"/>
                  <a:pt x="1283" y="221"/>
                  <a:pt x="1283" y="221"/>
                </a:cubicBezTo>
                <a:cubicBezTo>
                  <a:pt x="1281" y="220"/>
                  <a:pt x="1281" y="220"/>
                  <a:pt x="1281" y="220"/>
                </a:cubicBezTo>
                <a:cubicBezTo>
                  <a:pt x="1273" y="222"/>
                  <a:pt x="1273" y="222"/>
                  <a:pt x="1273" y="222"/>
                </a:cubicBezTo>
                <a:cubicBezTo>
                  <a:pt x="1272" y="224"/>
                  <a:pt x="1272" y="224"/>
                  <a:pt x="1272" y="224"/>
                </a:cubicBezTo>
                <a:cubicBezTo>
                  <a:pt x="1275" y="226"/>
                  <a:pt x="1275" y="226"/>
                  <a:pt x="1275" y="226"/>
                </a:cubicBezTo>
                <a:cubicBezTo>
                  <a:pt x="1271" y="260"/>
                  <a:pt x="1271" y="260"/>
                  <a:pt x="1271" y="260"/>
                </a:cubicBezTo>
                <a:cubicBezTo>
                  <a:pt x="1278" y="260"/>
                  <a:pt x="1278" y="260"/>
                  <a:pt x="1278" y="260"/>
                </a:cubicBezTo>
                <a:cubicBezTo>
                  <a:pt x="1281" y="235"/>
                  <a:pt x="1281" y="235"/>
                  <a:pt x="1281" y="235"/>
                </a:cubicBezTo>
                <a:cubicBezTo>
                  <a:pt x="1283" y="232"/>
                  <a:pt x="1285" y="230"/>
                  <a:pt x="1287" y="228"/>
                </a:cubicBezTo>
                <a:cubicBezTo>
                  <a:pt x="1289" y="226"/>
                  <a:pt x="1291" y="225"/>
                  <a:pt x="1293" y="225"/>
                </a:cubicBezTo>
                <a:cubicBezTo>
                  <a:pt x="1295" y="225"/>
                  <a:pt x="1296" y="226"/>
                  <a:pt x="1297" y="226"/>
                </a:cubicBezTo>
                <a:cubicBezTo>
                  <a:pt x="1297" y="227"/>
                  <a:pt x="1298" y="229"/>
                  <a:pt x="1298" y="231"/>
                </a:cubicBezTo>
                <a:cubicBezTo>
                  <a:pt x="1298" y="233"/>
                  <a:pt x="1297" y="234"/>
                  <a:pt x="1297" y="236"/>
                </a:cubicBezTo>
                <a:cubicBezTo>
                  <a:pt x="1297" y="238"/>
                  <a:pt x="1297" y="240"/>
                  <a:pt x="1296" y="243"/>
                </a:cubicBezTo>
                <a:cubicBezTo>
                  <a:pt x="1296" y="245"/>
                  <a:pt x="1296" y="245"/>
                  <a:pt x="1296" y="245"/>
                </a:cubicBezTo>
                <a:cubicBezTo>
                  <a:pt x="1295" y="248"/>
                  <a:pt x="1295" y="248"/>
                  <a:pt x="1295" y="248"/>
                </a:cubicBezTo>
                <a:cubicBezTo>
                  <a:pt x="1294" y="252"/>
                  <a:pt x="1294" y="255"/>
                  <a:pt x="1294" y="256"/>
                </a:cubicBezTo>
                <a:cubicBezTo>
                  <a:pt x="1294" y="259"/>
                  <a:pt x="1295" y="261"/>
                  <a:pt x="1298" y="261"/>
                </a:cubicBezTo>
                <a:cubicBezTo>
                  <a:pt x="1300" y="261"/>
                  <a:pt x="1301" y="260"/>
                  <a:pt x="1302" y="260"/>
                </a:cubicBezTo>
                <a:cubicBezTo>
                  <a:pt x="1303" y="259"/>
                  <a:pt x="1304" y="259"/>
                  <a:pt x="1305" y="258"/>
                </a:cubicBezTo>
                <a:cubicBezTo>
                  <a:pt x="1305" y="258"/>
                  <a:pt x="1306" y="257"/>
                  <a:pt x="1306" y="257"/>
                </a:cubicBezTo>
                <a:cubicBezTo>
                  <a:pt x="1305" y="255"/>
                  <a:pt x="1305" y="255"/>
                  <a:pt x="1305" y="255"/>
                </a:cubicBezTo>
                <a:cubicBezTo>
                  <a:pt x="1304" y="256"/>
                  <a:pt x="1303" y="256"/>
                  <a:pt x="1302" y="256"/>
                </a:cubicBezTo>
                <a:cubicBezTo>
                  <a:pt x="1301" y="256"/>
                  <a:pt x="1301" y="256"/>
                  <a:pt x="1301" y="255"/>
                </a:cubicBezTo>
                <a:cubicBezTo>
                  <a:pt x="1301" y="253"/>
                  <a:pt x="1301" y="250"/>
                  <a:pt x="1302" y="246"/>
                </a:cubicBezTo>
                <a:cubicBezTo>
                  <a:pt x="1303" y="243"/>
                  <a:pt x="1303" y="243"/>
                  <a:pt x="1303" y="243"/>
                </a:cubicBezTo>
                <a:cubicBezTo>
                  <a:pt x="1303" y="241"/>
                  <a:pt x="1303" y="241"/>
                  <a:pt x="1303" y="241"/>
                </a:cubicBezTo>
                <a:cubicBezTo>
                  <a:pt x="1304" y="236"/>
                  <a:pt x="1305" y="232"/>
                  <a:pt x="1305" y="230"/>
                </a:cubicBezTo>
                <a:cubicBezTo>
                  <a:pt x="1305" y="227"/>
                  <a:pt x="1304" y="224"/>
                  <a:pt x="1302" y="223"/>
                </a:cubicBezTo>
                <a:cubicBezTo>
                  <a:pt x="1301" y="221"/>
                  <a:pt x="1299" y="220"/>
                  <a:pt x="1296" y="220"/>
                </a:cubicBezTo>
                <a:cubicBezTo>
                  <a:pt x="1294" y="220"/>
                  <a:pt x="1291" y="221"/>
                  <a:pt x="1289" y="223"/>
                </a:cubicBezTo>
                <a:cubicBezTo>
                  <a:pt x="1286" y="224"/>
                  <a:pt x="1284" y="227"/>
                  <a:pt x="1282" y="229"/>
                </a:cubicBezTo>
                <a:close/>
                <a:moveTo>
                  <a:pt x="1342" y="253"/>
                </a:moveTo>
                <a:cubicBezTo>
                  <a:pt x="1340" y="251"/>
                  <a:pt x="1340" y="251"/>
                  <a:pt x="1340" y="251"/>
                </a:cubicBezTo>
                <a:cubicBezTo>
                  <a:pt x="1339" y="253"/>
                  <a:pt x="1337" y="254"/>
                  <a:pt x="1335" y="255"/>
                </a:cubicBezTo>
                <a:cubicBezTo>
                  <a:pt x="1333" y="256"/>
                  <a:pt x="1331" y="256"/>
                  <a:pt x="1329" y="256"/>
                </a:cubicBezTo>
                <a:cubicBezTo>
                  <a:pt x="1326" y="256"/>
                  <a:pt x="1323" y="255"/>
                  <a:pt x="1322" y="253"/>
                </a:cubicBezTo>
                <a:cubicBezTo>
                  <a:pt x="1321" y="250"/>
                  <a:pt x="1320" y="247"/>
                  <a:pt x="1320" y="244"/>
                </a:cubicBezTo>
                <a:cubicBezTo>
                  <a:pt x="1323" y="244"/>
                  <a:pt x="1327" y="244"/>
                  <a:pt x="1330" y="242"/>
                </a:cubicBezTo>
                <a:cubicBezTo>
                  <a:pt x="1334" y="241"/>
                  <a:pt x="1337" y="240"/>
                  <a:pt x="1340" y="237"/>
                </a:cubicBezTo>
                <a:cubicBezTo>
                  <a:pt x="1342" y="235"/>
                  <a:pt x="1344" y="232"/>
                  <a:pt x="1344" y="229"/>
                </a:cubicBezTo>
                <a:cubicBezTo>
                  <a:pt x="1344" y="226"/>
                  <a:pt x="1343" y="224"/>
                  <a:pt x="1341" y="223"/>
                </a:cubicBezTo>
                <a:cubicBezTo>
                  <a:pt x="1340" y="221"/>
                  <a:pt x="1337" y="220"/>
                  <a:pt x="1334" y="220"/>
                </a:cubicBezTo>
                <a:cubicBezTo>
                  <a:pt x="1330" y="220"/>
                  <a:pt x="1326" y="221"/>
                  <a:pt x="1323" y="224"/>
                </a:cubicBezTo>
                <a:cubicBezTo>
                  <a:pt x="1320" y="226"/>
                  <a:pt x="1318" y="229"/>
                  <a:pt x="1316" y="233"/>
                </a:cubicBezTo>
                <a:cubicBezTo>
                  <a:pt x="1314" y="237"/>
                  <a:pt x="1313" y="241"/>
                  <a:pt x="1313" y="246"/>
                </a:cubicBezTo>
                <a:cubicBezTo>
                  <a:pt x="1313" y="248"/>
                  <a:pt x="1314" y="251"/>
                  <a:pt x="1315" y="253"/>
                </a:cubicBezTo>
                <a:cubicBezTo>
                  <a:pt x="1316" y="255"/>
                  <a:pt x="1317" y="257"/>
                  <a:pt x="1319" y="259"/>
                </a:cubicBezTo>
                <a:cubicBezTo>
                  <a:pt x="1321" y="260"/>
                  <a:pt x="1324" y="261"/>
                  <a:pt x="1327" y="261"/>
                </a:cubicBezTo>
                <a:cubicBezTo>
                  <a:pt x="1330" y="261"/>
                  <a:pt x="1333" y="260"/>
                  <a:pt x="1336" y="258"/>
                </a:cubicBezTo>
                <a:cubicBezTo>
                  <a:pt x="1339" y="257"/>
                  <a:pt x="1341" y="255"/>
                  <a:pt x="1342" y="253"/>
                </a:cubicBezTo>
                <a:close/>
                <a:moveTo>
                  <a:pt x="1332" y="224"/>
                </a:moveTo>
                <a:cubicBezTo>
                  <a:pt x="1334" y="224"/>
                  <a:pt x="1335" y="224"/>
                  <a:pt x="1336" y="225"/>
                </a:cubicBezTo>
                <a:cubicBezTo>
                  <a:pt x="1337" y="226"/>
                  <a:pt x="1337" y="228"/>
                  <a:pt x="1337" y="229"/>
                </a:cubicBezTo>
                <a:cubicBezTo>
                  <a:pt x="1337" y="232"/>
                  <a:pt x="1336" y="234"/>
                  <a:pt x="1334" y="235"/>
                </a:cubicBezTo>
                <a:cubicBezTo>
                  <a:pt x="1333" y="237"/>
                  <a:pt x="1331" y="238"/>
                  <a:pt x="1328" y="239"/>
                </a:cubicBezTo>
                <a:cubicBezTo>
                  <a:pt x="1325" y="240"/>
                  <a:pt x="1323" y="241"/>
                  <a:pt x="1321" y="241"/>
                </a:cubicBezTo>
                <a:cubicBezTo>
                  <a:pt x="1321" y="238"/>
                  <a:pt x="1321" y="236"/>
                  <a:pt x="1322" y="233"/>
                </a:cubicBezTo>
                <a:cubicBezTo>
                  <a:pt x="1323" y="230"/>
                  <a:pt x="1325" y="228"/>
                  <a:pt x="1326" y="226"/>
                </a:cubicBezTo>
                <a:cubicBezTo>
                  <a:pt x="1328" y="225"/>
                  <a:pt x="1330" y="224"/>
                  <a:pt x="1332" y="2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CA018DF-7EFB-4D08-89D5-E61FB47F42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95920" y="6515586"/>
            <a:ext cx="3222413" cy="156197"/>
          </a:xfrm>
        </p:spPr>
        <p:txBody>
          <a:bodyPr wrap="square">
            <a:spAutoFit/>
          </a:bodyPr>
          <a:lstStyle>
            <a:lvl1pPr marL="0" indent="0">
              <a:buNone/>
              <a:defRPr sz="1000" cap="all" spc="147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1084869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Light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2927F7C-53AC-400F-8DAD-235A2AF61FB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12192000" cy="6280151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2D74F39-96DB-4808-8693-9F55A9D7DB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" y="1563078"/>
            <a:ext cx="7737229" cy="5294921"/>
          </a:xfrm>
          <a:solidFill>
            <a:srgbClr val="DEE5EA"/>
          </a:solidFill>
        </p:spPr>
        <p:txBody>
          <a:bodyPr lIns="502920" tIns="274320" rIns="457200" bIns="457200"/>
          <a:lstStyle>
            <a:lvl1pPr marL="0" indent="0">
              <a:lnSpc>
                <a:spcPct val="100000"/>
              </a:lnSpc>
              <a:buNone/>
              <a:defRPr sz="4000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1200"/>
              </a:spcBef>
              <a:buNone/>
              <a:defRPr sz="2000">
                <a:solidFill>
                  <a:schemeClr val="tx2"/>
                </a:solidFill>
                <a:latin typeface="+mj-lt"/>
              </a:defRPr>
            </a:lvl2pPr>
            <a:lvl3pPr marL="609585" indent="0"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922844" indent="0"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219170" indent="0"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" y="4754880"/>
            <a:ext cx="6461760" cy="208861"/>
          </a:xfrm>
        </p:spPr>
        <p:txBody>
          <a:bodyPr anchor="b" anchorCtr="0">
            <a:spAutoFit/>
          </a:bodyPr>
          <a:lstStyle>
            <a:lvl1pPr marL="0" indent="0" algn="l">
              <a:buNone/>
              <a:defRPr sz="1333" i="1">
                <a:solidFill>
                  <a:schemeClr val="tx1"/>
                </a:solidFill>
                <a:latin typeface="+mj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6EF64205-A64B-4137-BA41-5E5CFE0F359E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643609" y="578451"/>
            <a:ext cx="2922943" cy="547357"/>
          </a:xfrm>
          <a:custGeom>
            <a:avLst/>
            <a:gdLst>
              <a:gd name="T0" fmla="*/ 225 w 1440"/>
              <a:gd name="T1" fmla="*/ 110 h 267"/>
              <a:gd name="T2" fmla="*/ 317 w 1440"/>
              <a:gd name="T3" fmla="*/ 7 h 267"/>
              <a:gd name="T4" fmla="*/ 475 w 1440"/>
              <a:gd name="T5" fmla="*/ 19 h 267"/>
              <a:gd name="T6" fmla="*/ 830 w 1440"/>
              <a:gd name="T7" fmla="*/ 7 h 267"/>
              <a:gd name="T8" fmla="*/ 130 w 1440"/>
              <a:gd name="T9" fmla="*/ 210 h 267"/>
              <a:gd name="T10" fmla="*/ 437 w 1440"/>
              <a:gd name="T11" fmla="*/ 209 h 267"/>
              <a:gd name="T12" fmla="*/ 493 w 1440"/>
              <a:gd name="T13" fmla="*/ 198 h 267"/>
              <a:gd name="T14" fmla="*/ 866 w 1440"/>
              <a:gd name="T15" fmla="*/ 171 h 267"/>
              <a:gd name="T16" fmla="*/ 737 w 1440"/>
              <a:gd name="T17" fmla="*/ 261 h 267"/>
              <a:gd name="T18" fmla="*/ 958 w 1440"/>
              <a:gd name="T19" fmla="*/ 172 h 267"/>
              <a:gd name="T20" fmla="*/ 906 w 1440"/>
              <a:gd name="T21" fmla="*/ 254 h 267"/>
              <a:gd name="T22" fmla="*/ 309 w 1440"/>
              <a:gd name="T23" fmla="*/ 260 h 267"/>
              <a:gd name="T24" fmla="*/ 1053 w 1440"/>
              <a:gd name="T25" fmla="*/ 31 h 267"/>
              <a:gd name="T26" fmla="*/ 1075 w 1440"/>
              <a:gd name="T27" fmla="*/ 44 h 267"/>
              <a:gd name="T28" fmla="*/ 1091 w 1440"/>
              <a:gd name="T29" fmla="*/ 22 h 267"/>
              <a:gd name="T30" fmla="*/ 1107 w 1440"/>
              <a:gd name="T31" fmla="*/ 27 h 267"/>
              <a:gd name="T32" fmla="*/ 1125 w 1440"/>
              <a:gd name="T33" fmla="*/ 55 h 267"/>
              <a:gd name="T34" fmla="*/ 1159 w 1440"/>
              <a:gd name="T35" fmla="*/ 53 h 267"/>
              <a:gd name="T36" fmla="*/ 1160 w 1440"/>
              <a:gd name="T37" fmla="*/ 57 h 267"/>
              <a:gd name="T38" fmla="*/ 1177 w 1440"/>
              <a:gd name="T39" fmla="*/ 23 h 267"/>
              <a:gd name="T40" fmla="*/ 1207 w 1440"/>
              <a:gd name="T41" fmla="*/ 58 h 267"/>
              <a:gd name="T42" fmla="*/ 1245 w 1440"/>
              <a:gd name="T43" fmla="*/ 27 h 267"/>
              <a:gd name="T44" fmla="*/ 1225 w 1440"/>
              <a:gd name="T45" fmla="*/ 43 h 267"/>
              <a:gd name="T46" fmla="*/ 1271 w 1440"/>
              <a:gd name="T47" fmla="*/ 19 h 267"/>
              <a:gd name="T48" fmla="*/ 1259 w 1440"/>
              <a:gd name="T49" fmla="*/ 32 h 267"/>
              <a:gd name="T50" fmla="*/ 1290 w 1440"/>
              <a:gd name="T51" fmla="*/ 54 h 267"/>
              <a:gd name="T52" fmla="*/ 1310 w 1440"/>
              <a:gd name="T53" fmla="*/ 25 h 267"/>
              <a:gd name="T54" fmla="*/ 1059 w 1440"/>
              <a:gd name="T55" fmla="*/ 110 h 267"/>
              <a:gd name="T56" fmla="*/ 1099 w 1440"/>
              <a:gd name="T57" fmla="*/ 134 h 267"/>
              <a:gd name="T58" fmla="*/ 1120 w 1440"/>
              <a:gd name="T59" fmla="*/ 156 h 267"/>
              <a:gd name="T60" fmla="*/ 1141 w 1440"/>
              <a:gd name="T61" fmla="*/ 123 h 267"/>
              <a:gd name="T62" fmla="*/ 1148 w 1440"/>
              <a:gd name="T63" fmla="*/ 175 h 267"/>
              <a:gd name="T64" fmla="*/ 1184 w 1440"/>
              <a:gd name="T65" fmla="*/ 119 h 267"/>
              <a:gd name="T66" fmla="*/ 1181 w 1440"/>
              <a:gd name="T67" fmla="*/ 153 h 267"/>
              <a:gd name="T68" fmla="*/ 1201 w 1440"/>
              <a:gd name="T69" fmla="*/ 125 h 267"/>
              <a:gd name="T70" fmla="*/ 1230 w 1440"/>
              <a:gd name="T71" fmla="*/ 157 h 267"/>
              <a:gd name="T72" fmla="*/ 1260 w 1440"/>
              <a:gd name="T73" fmla="*/ 154 h 267"/>
              <a:gd name="T74" fmla="*/ 1261 w 1440"/>
              <a:gd name="T75" fmla="*/ 158 h 267"/>
              <a:gd name="T76" fmla="*/ 1284 w 1440"/>
              <a:gd name="T77" fmla="*/ 152 h 267"/>
              <a:gd name="T78" fmla="*/ 1294 w 1440"/>
              <a:gd name="T79" fmla="*/ 123 h 267"/>
              <a:gd name="T80" fmla="*/ 1317 w 1440"/>
              <a:gd name="T81" fmla="*/ 125 h 267"/>
              <a:gd name="T82" fmla="*/ 1342 w 1440"/>
              <a:gd name="T83" fmla="*/ 121 h 267"/>
              <a:gd name="T84" fmla="*/ 1351 w 1440"/>
              <a:gd name="T85" fmla="*/ 112 h 267"/>
              <a:gd name="T86" fmla="*/ 1364 w 1440"/>
              <a:gd name="T87" fmla="*/ 159 h 267"/>
              <a:gd name="T88" fmla="*/ 1399 w 1440"/>
              <a:gd name="T89" fmla="*/ 156 h 267"/>
              <a:gd name="T90" fmla="*/ 1432 w 1440"/>
              <a:gd name="T91" fmla="*/ 120 h 267"/>
              <a:gd name="T92" fmla="*/ 1410 w 1440"/>
              <a:gd name="T93" fmla="*/ 176 h 267"/>
              <a:gd name="T94" fmla="*/ 1076 w 1440"/>
              <a:gd name="T95" fmla="*/ 242 h 267"/>
              <a:gd name="T96" fmla="*/ 1062 w 1440"/>
              <a:gd name="T97" fmla="*/ 225 h 267"/>
              <a:gd name="T98" fmla="*/ 1091 w 1440"/>
              <a:gd name="T99" fmla="*/ 208 h 267"/>
              <a:gd name="T100" fmla="*/ 1112 w 1440"/>
              <a:gd name="T101" fmla="*/ 233 h 267"/>
              <a:gd name="T102" fmla="*/ 1128 w 1440"/>
              <a:gd name="T103" fmla="*/ 224 h 267"/>
              <a:gd name="T104" fmla="*/ 1168 w 1440"/>
              <a:gd name="T105" fmla="*/ 255 h 267"/>
              <a:gd name="T106" fmla="*/ 1154 w 1440"/>
              <a:gd name="T107" fmla="*/ 236 h 267"/>
              <a:gd name="T108" fmla="*/ 1203 w 1440"/>
              <a:gd name="T109" fmla="*/ 256 h 267"/>
              <a:gd name="T110" fmla="*/ 1200 w 1440"/>
              <a:gd name="T111" fmla="*/ 213 h 267"/>
              <a:gd name="T112" fmla="*/ 1227 w 1440"/>
              <a:gd name="T113" fmla="*/ 256 h 267"/>
              <a:gd name="T114" fmla="*/ 1249 w 1440"/>
              <a:gd name="T115" fmla="*/ 260 h 267"/>
              <a:gd name="T116" fmla="*/ 1255 w 1440"/>
              <a:gd name="T117" fmla="*/ 205 h 267"/>
              <a:gd name="T118" fmla="*/ 1297 w 1440"/>
              <a:gd name="T119" fmla="*/ 226 h 267"/>
              <a:gd name="T120" fmla="*/ 1303 w 1440"/>
              <a:gd name="T121" fmla="*/ 243 h 267"/>
              <a:gd name="T122" fmla="*/ 1344 w 1440"/>
              <a:gd name="T123" fmla="*/ 229 h 267"/>
              <a:gd name="T124" fmla="*/ 1328 w 1440"/>
              <a:gd name="T125" fmla="*/ 239 h 2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440" h="267">
                <a:moveTo>
                  <a:pt x="17" y="110"/>
                </a:moveTo>
                <a:cubicBezTo>
                  <a:pt x="3" y="110"/>
                  <a:pt x="3" y="110"/>
                  <a:pt x="3" y="110"/>
                </a:cubicBezTo>
                <a:cubicBezTo>
                  <a:pt x="3" y="1"/>
                  <a:pt x="3" y="1"/>
                  <a:pt x="3" y="1"/>
                </a:cubicBezTo>
                <a:cubicBezTo>
                  <a:pt x="81" y="83"/>
                  <a:pt x="81" y="83"/>
                  <a:pt x="81" y="83"/>
                </a:cubicBezTo>
                <a:cubicBezTo>
                  <a:pt x="81" y="7"/>
                  <a:pt x="81" y="7"/>
                  <a:pt x="81" y="7"/>
                </a:cubicBezTo>
                <a:cubicBezTo>
                  <a:pt x="95" y="7"/>
                  <a:pt x="95" y="7"/>
                  <a:pt x="95" y="7"/>
                </a:cubicBezTo>
                <a:cubicBezTo>
                  <a:pt x="95" y="117"/>
                  <a:pt x="95" y="117"/>
                  <a:pt x="95" y="117"/>
                </a:cubicBezTo>
                <a:cubicBezTo>
                  <a:pt x="17" y="35"/>
                  <a:pt x="17" y="35"/>
                  <a:pt x="17" y="35"/>
                </a:cubicBezTo>
                <a:lnTo>
                  <a:pt x="17" y="110"/>
                </a:lnTo>
                <a:close/>
                <a:moveTo>
                  <a:pt x="130" y="110"/>
                </a:moveTo>
                <a:cubicBezTo>
                  <a:pt x="145" y="110"/>
                  <a:pt x="145" y="110"/>
                  <a:pt x="145" y="110"/>
                </a:cubicBezTo>
                <a:cubicBezTo>
                  <a:pt x="178" y="33"/>
                  <a:pt x="178" y="33"/>
                  <a:pt x="178" y="33"/>
                </a:cubicBezTo>
                <a:cubicBezTo>
                  <a:pt x="210" y="109"/>
                  <a:pt x="210" y="109"/>
                  <a:pt x="210" y="109"/>
                </a:cubicBezTo>
                <a:cubicBezTo>
                  <a:pt x="210" y="110"/>
                  <a:pt x="210" y="110"/>
                  <a:pt x="210" y="110"/>
                </a:cubicBezTo>
                <a:cubicBezTo>
                  <a:pt x="225" y="110"/>
                  <a:pt x="225" y="110"/>
                  <a:pt x="225" y="110"/>
                </a:cubicBezTo>
                <a:cubicBezTo>
                  <a:pt x="178" y="0"/>
                  <a:pt x="178" y="0"/>
                  <a:pt x="178" y="0"/>
                </a:cubicBezTo>
                <a:lnTo>
                  <a:pt x="130" y="110"/>
                </a:lnTo>
                <a:close/>
                <a:moveTo>
                  <a:pt x="700" y="110"/>
                </a:moveTo>
                <a:cubicBezTo>
                  <a:pt x="715" y="110"/>
                  <a:pt x="715" y="110"/>
                  <a:pt x="715" y="110"/>
                </a:cubicBezTo>
                <a:cubicBezTo>
                  <a:pt x="748" y="33"/>
                  <a:pt x="748" y="33"/>
                  <a:pt x="748" y="33"/>
                </a:cubicBezTo>
                <a:cubicBezTo>
                  <a:pt x="780" y="109"/>
                  <a:pt x="780" y="109"/>
                  <a:pt x="780" y="109"/>
                </a:cubicBezTo>
                <a:cubicBezTo>
                  <a:pt x="780" y="110"/>
                  <a:pt x="780" y="110"/>
                  <a:pt x="780" y="110"/>
                </a:cubicBezTo>
                <a:cubicBezTo>
                  <a:pt x="795" y="110"/>
                  <a:pt x="795" y="110"/>
                  <a:pt x="795" y="110"/>
                </a:cubicBezTo>
                <a:cubicBezTo>
                  <a:pt x="748" y="0"/>
                  <a:pt x="748" y="0"/>
                  <a:pt x="748" y="0"/>
                </a:cubicBezTo>
                <a:lnTo>
                  <a:pt x="700" y="110"/>
                </a:lnTo>
                <a:close/>
                <a:moveTo>
                  <a:pt x="273" y="110"/>
                </a:moveTo>
                <a:cubicBezTo>
                  <a:pt x="286" y="110"/>
                  <a:pt x="286" y="110"/>
                  <a:pt x="286" y="110"/>
                </a:cubicBezTo>
                <a:cubicBezTo>
                  <a:pt x="286" y="20"/>
                  <a:pt x="286" y="20"/>
                  <a:pt x="286" y="20"/>
                </a:cubicBezTo>
                <a:cubicBezTo>
                  <a:pt x="317" y="20"/>
                  <a:pt x="317" y="20"/>
                  <a:pt x="317" y="20"/>
                </a:cubicBezTo>
                <a:cubicBezTo>
                  <a:pt x="317" y="7"/>
                  <a:pt x="317" y="7"/>
                  <a:pt x="317" y="7"/>
                </a:cubicBezTo>
                <a:cubicBezTo>
                  <a:pt x="242" y="7"/>
                  <a:pt x="242" y="7"/>
                  <a:pt x="242" y="7"/>
                </a:cubicBezTo>
                <a:cubicBezTo>
                  <a:pt x="242" y="20"/>
                  <a:pt x="242" y="20"/>
                  <a:pt x="242" y="20"/>
                </a:cubicBezTo>
                <a:cubicBezTo>
                  <a:pt x="273" y="20"/>
                  <a:pt x="273" y="20"/>
                  <a:pt x="273" y="20"/>
                </a:cubicBezTo>
                <a:lnTo>
                  <a:pt x="273" y="110"/>
                </a:lnTo>
                <a:close/>
                <a:moveTo>
                  <a:pt x="374" y="7"/>
                </a:moveTo>
                <a:cubicBezTo>
                  <a:pt x="360" y="7"/>
                  <a:pt x="360" y="7"/>
                  <a:pt x="360" y="7"/>
                </a:cubicBezTo>
                <a:cubicBezTo>
                  <a:pt x="360" y="110"/>
                  <a:pt x="360" y="110"/>
                  <a:pt x="360" y="110"/>
                </a:cubicBezTo>
                <a:cubicBezTo>
                  <a:pt x="374" y="110"/>
                  <a:pt x="374" y="110"/>
                  <a:pt x="374" y="110"/>
                </a:cubicBezTo>
                <a:lnTo>
                  <a:pt x="374" y="7"/>
                </a:lnTo>
                <a:close/>
                <a:moveTo>
                  <a:pt x="475" y="112"/>
                </a:moveTo>
                <a:cubicBezTo>
                  <a:pt x="445" y="112"/>
                  <a:pt x="421" y="88"/>
                  <a:pt x="421" y="59"/>
                </a:cubicBezTo>
                <a:cubicBezTo>
                  <a:pt x="421" y="29"/>
                  <a:pt x="445" y="5"/>
                  <a:pt x="475" y="5"/>
                </a:cubicBezTo>
                <a:cubicBezTo>
                  <a:pt x="505" y="5"/>
                  <a:pt x="528" y="29"/>
                  <a:pt x="528" y="59"/>
                </a:cubicBezTo>
                <a:cubicBezTo>
                  <a:pt x="528" y="88"/>
                  <a:pt x="505" y="112"/>
                  <a:pt x="475" y="112"/>
                </a:cubicBezTo>
                <a:close/>
                <a:moveTo>
                  <a:pt x="475" y="19"/>
                </a:moveTo>
                <a:cubicBezTo>
                  <a:pt x="453" y="19"/>
                  <a:pt x="435" y="37"/>
                  <a:pt x="435" y="59"/>
                </a:cubicBezTo>
                <a:cubicBezTo>
                  <a:pt x="435" y="81"/>
                  <a:pt x="453" y="99"/>
                  <a:pt x="475" y="99"/>
                </a:cubicBezTo>
                <a:cubicBezTo>
                  <a:pt x="497" y="99"/>
                  <a:pt x="514" y="81"/>
                  <a:pt x="514" y="59"/>
                </a:cubicBezTo>
                <a:cubicBezTo>
                  <a:pt x="514" y="37"/>
                  <a:pt x="497" y="19"/>
                  <a:pt x="475" y="19"/>
                </a:cubicBezTo>
                <a:close/>
                <a:moveTo>
                  <a:pt x="586" y="35"/>
                </a:moveTo>
                <a:cubicBezTo>
                  <a:pt x="664" y="117"/>
                  <a:pt x="664" y="117"/>
                  <a:pt x="664" y="117"/>
                </a:cubicBezTo>
                <a:cubicBezTo>
                  <a:pt x="664" y="7"/>
                  <a:pt x="664" y="7"/>
                  <a:pt x="664" y="7"/>
                </a:cubicBezTo>
                <a:cubicBezTo>
                  <a:pt x="650" y="7"/>
                  <a:pt x="650" y="7"/>
                  <a:pt x="650" y="7"/>
                </a:cubicBezTo>
                <a:cubicBezTo>
                  <a:pt x="650" y="83"/>
                  <a:pt x="650" y="83"/>
                  <a:pt x="650" y="83"/>
                </a:cubicBezTo>
                <a:cubicBezTo>
                  <a:pt x="572" y="1"/>
                  <a:pt x="572" y="1"/>
                  <a:pt x="572" y="1"/>
                </a:cubicBezTo>
                <a:cubicBezTo>
                  <a:pt x="572" y="110"/>
                  <a:pt x="572" y="110"/>
                  <a:pt x="572" y="110"/>
                </a:cubicBezTo>
                <a:cubicBezTo>
                  <a:pt x="586" y="110"/>
                  <a:pt x="586" y="110"/>
                  <a:pt x="586" y="110"/>
                </a:cubicBezTo>
                <a:lnTo>
                  <a:pt x="586" y="35"/>
                </a:lnTo>
                <a:close/>
                <a:moveTo>
                  <a:pt x="843" y="7"/>
                </a:moveTo>
                <a:cubicBezTo>
                  <a:pt x="830" y="7"/>
                  <a:pt x="830" y="7"/>
                  <a:pt x="830" y="7"/>
                </a:cubicBezTo>
                <a:cubicBezTo>
                  <a:pt x="830" y="110"/>
                  <a:pt x="830" y="110"/>
                  <a:pt x="830" y="110"/>
                </a:cubicBezTo>
                <a:cubicBezTo>
                  <a:pt x="885" y="110"/>
                  <a:pt x="885" y="110"/>
                  <a:pt x="885" y="110"/>
                </a:cubicBezTo>
                <a:cubicBezTo>
                  <a:pt x="885" y="97"/>
                  <a:pt x="885" y="97"/>
                  <a:pt x="885" y="97"/>
                </a:cubicBezTo>
                <a:cubicBezTo>
                  <a:pt x="843" y="97"/>
                  <a:pt x="843" y="97"/>
                  <a:pt x="843" y="97"/>
                </a:cubicBezTo>
                <a:lnTo>
                  <a:pt x="843" y="7"/>
                </a:lnTo>
                <a:close/>
                <a:moveTo>
                  <a:pt x="169" y="156"/>
                </a:moveTo>
                <a:cubicBezTo>
                  <a:pt x="139" y="156"/>
                  <a:pt x="116" y="179"/>
                  <a:pt x="116" y="209"/>
                </a:cubicBezTo>
                <a:cubicBezTo>
                  <a:pt x="116" y="240"/>
                  <a:pt x="139" y="262"/>
                  <a:pt x="169" y="262"/>
                </a:cubicBezTo>
                <a:cubicBezTo>
                  <a:pt x="175" y="262"/>
                  <a:pt x="188" y="261"/>
                  <a:pt x="200" y="252"/>
                </a:cubicBezTo>
                <a:cubicBezTo>
                  <a:pt x="200" y="252"/>
                  <a:pt x="200" y="252"/>
                  <a:pt x="200" y="252"/>
                </a:cubicBezTo>
                <a:cubicBezTo>
                  <a:pt x="200" y="234"/>
                  <a:pt x="200" y="234"/>
                  <a:pt x="200" y="234"/>
                </a:cubicBezTo>
                <a:cubicBezTo>
                  <a:pt x="198" y="236"/>
                  <a:pt x="198" y="236"/>
                  <a:pt x="198" y="236"/>
                </a:cubicBezTo>
                <a:cubicBezTo>
                  <a:pt x="196" y="239"/>
                  <a:pt x="192" y="242"/>
                  <a:pt x="187" y="245"/>
                </a:cubicBezTo>
                <a:cubicBezTo>
                  <a:pt x="181" y="247"/>
                  <a:pt x="175" y="249"/>
                  <a:pt x="169" y="249"/>
                </a:cubicBezTo>
                <a:cubicBezTo>
                  <a:pt x="142" y="249"/>
                  <a:pt x="130" y="226"/>
                  <a:pt x="130" y="210"/>
                </a:cubicBezTo>
                <a:cubicBezTo>
                  <a:pt x="130" y="187"/>
                  <a:pt x="147" y="169"/>
                  <a:pt x="169" y="169"/>
                </a:cubicBezTo>
                <a:cubicBezTo>
                  <a:pt x="174" y="169"/>
                  <a:pt x="180" y="170"/>
                  <a:pt x="185" y="173"/>
                </a:cubicBezTo>
                <a:cubicBezTo>
                  <a:pt x="190" y="175"/>
                  <a:pt x="194" y="178"/>
                  <a:pt x="198" y="182"/>
                </a:cubicBezTo>
                <a:cubicBezTo>
                  <a:pt x="200" y="184"/>
                  <a:pt x="200" y="184"/>
                  <a:pt x="200" y="184"/>
                </a:cubicBezTo>
                <a:cubicBezTo>
                  <a:pt x="200" y="166"/>
                  <a:pt x="200" y="166"/>
                  <a:pt x="200" y="166"/>
                </a:cubicBezTo>
                <a:cubicBezTo>
                  <a:pt x="200" y="166"/>
                  <a:pt x="200" y="166"/>
                  <a:pt x="200" y="166"/>
                </a:cubicBezTo>
                <a:cubicBezTo>
                  <a:pt x="191" y="159"/>
                  <a:pt x="181" y="156"/>
                  <a:pt x="169" y="156"/>
                </a:cubicBezTo>
                <a:close/>
                <a:moveTo>
                  <a:pt x="437" y="209"/>
                </a:moveTo>
                <a:cubicBezTo>
                  <a:pt x="437" y="225"/>
                  <a:pt x="431" y="238"/>
                  <a:pt x="419" y="249"/>
                </a:cubicBezTo>
                <a:cubicBezTo>
                  <a:pt x="409" y="257"/>
                  <a:pt x="399" y="261"/>
                  <a:pt x="382" y="261"/>
                </a:cubicBezTo>
                <a:cubicBezTo>
                  <a:pt x="360" y="261"/>
                  <a:pt x="360" y="261"/>
                  <a:pt x="360" y="261"/>
                </a:cubicBezTo>
                <a:cubicBezTo>
                  <a:pt x="360" y="157"/>
                  <a:pt x="360" y="157"/>
                  <a:pt x="360" y="157"/>
                </a:cubicBezTo>
                <a:cubicBezTo>
                  <a:pt x="382" y="157"/>
                  <a:pt x="382" y="157"/>
                  <a:pt x="382" y="157"/>
                </a:cubicBezTo>
                <a:cubicBezTo>
                  <a:pt x="393" y="157"/>
                  <a:pt x="407" y="159"/>
                  <a:pt x="420" y="170"/>
                </a:cubicBezTo>
                <a:cubicBezTo>
                  <a:pt x="426" y="175"/>
                  <a:pt x="437" y="187"/>
                  <a:pt x="437" y="209"/>
                </a:cubicBezTo>
                <a:close/>
                <a:moveTo>
                  <a:pt x="423" y="209"/>
                </a:moveTo>
                <a:cubicBezTo>
                  <a:pt x="423" y="186"/>
                  <a:pt x="407" y="171"/>
                  <a:pt x="382" y="171"/>
                </a:cubicBezTo>
                <a:cubicBezTo>
                  <a:pt x="374" y="171"/>
                  <a:pt x="374" y="171"/>
                  <a:pt x="374" y="171"/>
                </a:cubicBezTo>
                <a:cubicBezTo>
                  <a:pt x="374" y="247"/>
                  <a:pt x="374" y="247"/>
                  <a:pt x="374" y="247"/>
                </a:cubicBezTo>
                <a:cubicBezTo>
                  <a:pt x="382" y="247"/>
                  <a:pt x="382" y="247"/>
                  <a:pt x="382" y="247"/>
                </a:cubicBezTo>
                <a:cubicBezTo>
                  <a:pt x="390" y="247"/>
                  <a:pt x="401" y="246"/>
                  <a:pt x="410" y="239"/>
                </a:cubicBezTo>
                <a:cubicBezTo>
                  <a:pt x="416" y="234"/>
                  <a:pt x="423" y="224"/>
                  <a:pt x="423" y="209"/>
                </a:cubicBezTo>
                <a:close/>
                <a:moveTo>
                  <a:pt x="479" y="261"/>
                </a:moveTo>
                <a:cubicBezTo>
                  <a:pt x="541" y="261"/>
                  <a:pt x="541" y="261"/>
                  <a:pt x="541" y="261"/>
                </a:cubicBezTo>
                <a:cubicBezTo>
                  <a:pt x="541" y="247"/>
                  <a:pt x="541" y="247"/>
                  <a:pt x="541" y="247"/>
                </a:cubicBezTo>
                <a:cubicBezTo>
                  <a:pt x="493" y="247"/>
                  <a:pt x="493" y="247"/>
                  <a:pt x="493" y="247"/>
                </a:cubicBezTo>
                <a:cubicBezTo>
                  <a:pt x="493" y="211"/>
                  <a:pt x="493" y="211"/>
                  <a:pt x="493" y="211"/>
                </a:cubicBezTo>
                <a:cubicBezTo>
                  <a:pt x="535" y="211"/>
                  <a:pt x="535" y="211"/>
                  <a:pt x="535" y="211"/>
                </a:cubicBezTo>
                <a:cubicBezTo>
                  <a:pt x="535" y="198"/>
                  <a:pt x="535" y="198"/>
                  <a:pt x="535" y="198"/>
                </a:cubicBezTo>
                <a:cubicBezTo>
                  <a:pt x="493" y="198"/>
                  <a:pt x="493" y="198"/>
                  <a:pt x="493" y="198"/>
                </a:cubicBezTo>
                <a:cubicBezTo>
                  <a:pt x="493" y="171"/>
                  <a:pt x="493" y="171"/>
                  <a:pt x="493" y="171"/>
                </a:cubicBezTo>
                <a:cubicBezTo>
                  <a:pt x="541" y="171"/>
                  <a:pt x="541" y="171"/>
                  <a:pt x="541" y="171"/>
                </a:cubicBezTo>
                <a:cubicBezTo>
                  <a:pt x="541" y="157"/>
                  <a:pt x="541" y="157"/>
                  <a:pt x="541" y="157"/>
                </a:cubicBezTo>
                <a:cubicBezTo>
                  <a:pt x="479" y="157"/>
                  <a:pt x="479" y="157"/>
                  <a:pt x="479" y="157"/>
                </a:cubicBezTo>
                <a:lnTo>
                  <a:pt x="479" y="261"/>
                </a:lnTo>
                <a:close/>
                <a:moveTo>
                  <a:pt x="805" y="261"/>
                </a:moveTo>
                <a:cubicBezTo>
                  <a:pt x="866" y="261"/>
                  <a:pt x="866" y="261"/>
                  <a:pt x="866" y="261"/>
                </a:cubicBezTo>
                <a:cubicBezTo>
                  <a:pt x="866" y="247"/>
                  <a:pt x="866" y="247"/>
                  <a:pt x="866" y="247"/>
                </a:cubicBezTo>
                <a:cubicBezTo>
                  <a:pt x="819" y="247"/>
                  <a:pt x="819" y="247"/>
                  <a:pt x="819" y="247"/>
                </a:cubicBezTo>
                <a:cubicBezTo>
                  <a:pt x="819" y="211"/>
                  <a:pt x="819" y="211"/>
                  <a:pt x="819" y="211"/>
                </a:cubicBezTo>
                <a:cubicBezTo>
                  <a:pt x="860" y="211"/>
                  <a:pt x="860" y="211"/>
                  <a:pt x="860" y="211"/>
                </a:cubicBezTo>
                <a:cubicBezTo>
                  <a:pt x="860" y="198"/>
                  <a:pt x="860" y="198"/>
                  <a:pt x="860" y="198"/>
                </a:cubicBezTo>
                <a:cubicBezTo>
                  <a:pt x="819" y="198"/>
                  <a:pt x="819" y="198"/>
                  <a:pt x="819" y="198"/>
                </a:cubicBezTo>
                <a:cubicBezTo>
                  <a:pt x="819" y="171"/>
                  <a:pt x="819" y="171"/>
                  <a:pt x="819" y="171"/>
                </a:cubicBezTo>
                <a:cubicBezTo>
                  <a:pt x="866" y="171"/>
                  <a:pt x="866" y="171"/>
                  <a:pt x="866" y="171"/>
                </a:cubicBezTo>
                <a:cubicBezTo>
                  <a:pt x="866" y="157"/>
                  <a:pt x="866" y="157"/>
                  <a:pt x="866" y="157"/>
                </a:cubicBezTo>
                <a:cubicBezTo>
                  <a:pt x="805" y="157"/>
                  <a:pt x="805" y="157"/>
                  <a:pt x="805" y="157"/>
                </a:cubicBezTo>
                <a:lnTo>
                  <a:pt x="805" y="261"/>
                </a:lnTo>
                <a:close/>
                <a:moveTo>
                  <a:pt x="634" y="235"/>
                </a:moveTo>
                <a:cubicBezTo>
                  <a:pt x="595" y="149"/>
                  <a:pt x="595" y="149"/>
                  <a:pt x="595" y="149"/>
                </a:cubicBezTo>
                <a:cubicBezTo>
                  <a:pt x="578" y="261"/>
                  <a:pt x="578" y="261"/>
                  <a:pt x="578" y="261"/>
                </a:cubicBezTo>
                <a:cubicBezTo>
                  <a:pt x="592" y="261"/>
                  <a:pt x="592" y="261"/>
                  <a:pt x="592" y="261"/>
                </a:cubicBezTo>
                <a:cubicBezTo>
                  <a:pt x="601" y="194"/>
                  <a:pt x="601" y="194"/>
                  <a:pt x="601" y="194"/>
                </a:cubicBezTo>
                <a:cubicBezTo>
                  <a:pt x="634" y="267"/>
                  <a:pt x="634" y="267"/>
                  <a:pt x="634" y="267"/>
                </a:cubicBezTo>
                <a:cubicBezTo>
                  <a:pt x="668" y="194"/>
                  <a:pt x="668" y="194"/>
                  <a:pt x="668" y="194"/>
                </a:cubicBezTo>
                <a:cubicBezTo>
                  <a:pt x="677" y="261"/>
                  <a:pt x="677" y="261"/>
                  <a:pt x="677" y="261"/>
                </a:cubicBezTo>
                <a:cubicBezTo>
                  <a:pt x="691" y="261"/>
                  <a:pt x="691" y="261"/>
                  <a:pt x="691" y="261"/>
                </a:cubicBezTo>
                <a:cubicBezTo>
                  <a:pt x="674" y="148"/>
                  <a:pt x="674" y="148"/>
                  <a:pt x="674" y="148"/>
                </a:cubicBezTo>
                <a:lnTo>
                  <a:pt x="634" y="235"/>
                </a:lnTo>
                <a:close/>
                <a:moveTo>
                  <a:pt x="737" y="261"/>
                </a:moveTo>
                <a:cubicBezTo>
                  <a:pt x="751" y="261"/>
                  <a:pt x="751" y="261"/>
                  <a:pt x="751" y="261"/>
                </a:cubicBezTo>
                <a:cubicBezTo>
                  <a:pt x="751" y="157"/>
                  <a:pt x="751" y="157"/>
                  <a:pt x="751" y="157"/>
                </a:cubicBezTo>
                <a:cubicBezTo>
                  <a:pt x="737" y="157"/>
                  <a:pt x="737" y="157"/>
                  <a:pt x="737" y="157"/>
                </a:cubicBezTo>
                <a:lnTo>
                  <a:pt x="737" y="261"/>
                </a:lnTo>
                <a:close/>
                <a:moveTo>
                  <a:pt x="955" y="211"/>
                </a:moveTo>
                <a:cubicBezTo>
                  <a:pt x="950" y="207"/>
                  <a:pt x="945" y="204"/>
                  <a:pt x="939" y="201"/>
                </a:cubicBezTo>
                <a:cubicBezTo>
                  <a:pt x="929" y="197"/>
                  <a:pt x="929" y="197"/>
                  <a:pt x="929" y="197"/>
                </a:cubicBezTo>
                <a:cubicBezTo>
                  <a:pt x="925" y="195"/>
                  <a:pt x="922" y="194"/>
                  <a:pt x="919" y="191"/>
                </a:cubicBezTo>
                <a:cubicBezTo>
                  <a:pt x="916" y="189"/>
                  <a:pt x="916" y="187"/>
                  <a:pt x="916" y="183"/>
                </a:cubicBezTo>
                <a:cubicBezTo>
                  <a:pt x="916" y="175"/>
                  <a:pt x="922" y="169"/>
                  <a:pt x="931" y="169"/>
                </a:cubicBezTo>
                <a:cubicBezTo>
                  <a:pt x="936" y="169"/>
                  <a:pt x="940" y="171"/>
                  <a:pt x="942" y="172"/>
                </a:cubicBezTo>
                <a:cubicBezTo>
                  <a:pt x="944" y="174"/>
                  <a:pt x="946" y="177"/>
                  <a:pt x="947" y="179"/>
                </a:cubicBezTo>
                <a:cubicBezTo>
                  <a:pt x="948" y="181"/>
                  <a:pt x="948" y="181"/>
                  <a:pt x="948" y="181"/>
                </a:cubicBezTo>
                <a:cubicBezTo>
                  <a:pt x="959" y="173"/>
                  <a:pt x="959" y="173"/>
                  <a:pt x="959" y="173"/>
                </a:cubicBezTo>
                <a:cubicBezTo>
                  <a:pt x="958" y="172"/>
                  <a:pt x="958" y="172"/>
                  <a:pt x="958" y="172"/>
                </a:cubicBezTo>
                <a:cubicBezTo>
                  <a:pt x="956" y="167"/>
                  <a:pt x="952" y="163"/>
                  <a:pt x="948" y="161"/>
                </a:cubicBezTo>
                <a:cubicBezTo>
                  <a:pt x="943" y="157"/>
                  <a:pt x="938" y="156"/>
                  <a:pt x="931" y="156"/>
                </a:cubicBezTo>
                <a:cubicBezTo>
                  <a:pt x="914" y="156"/>
                  <a:pt x="902" y="167"/>
                  <a:pt x="902" y="183"/>
                </a:cubicBezTo>
                <a:cubicBezTo>
                  <a:pt x="902" y="190"/>
                  <a:pt x="904" y="195"/>
                  <a:pt x="909" y="200"/>
                </a:cubicBezTo>
                <a:cubicBezTo>
                  <a:pt x="913" y="205"/>
                  <a:pt x="918" y="207"/>
                  <a:pt x="922" y="209"/>
                </a:cubicBezTo>
                <a:cubicBezTo>
                  <a:pt x="932" y="213"/>
                  <a:pt x="932" y="213"/>
                  <a:pt x="932" y="213"/>
                </a:cubicBezTo>
                <a:cubicBezTo>
                  <a:pt x="937" y="215"/>
                  <a:pt x="941" y="217"/>
                  <a:pt x="944" y="220"/>
                </a:cubicBezTo>
                <a:cubicBezTo>
                  <a:pt x="947" y="223"/>
                  <a:pt x="948" y="226"/>
                  <a:pt x="948" y="231"/>
                </a:cubicBezTo>
                <a:cubicBezTo>
                  <a:pt x="948" y="240"/>
                  <a:pt x="942" y="249"/>
                  <a:pt x="929" y="249"/>
                </a:cubicBezTo>
                <a:cubicBezTo>
                  <a:pt x="924" y="249"/>
                  <a:pt x="919" y="247"/>
                  <a:pt x="916" y="244"/>
                </a:cubicBezTo>
                <a:cubicBezTo>
                  <a:pt x="913" y="241"/>
                  <a:pt x="911" y="236"/>
                  <a:pt x="910" y="232"/>
                </a:cubicBezTo>
                <a:cubicBezTo>
                  <a:pt x="910" y="230"/>
                  <a:pt x="910" y="230"/>
                  <a:pt x="910" y="230"/>
                </a:cubicBezTo>
                <a:cubicBezTo>
                  <a:pt x="896" y="234"/>
                  <a:pt x="896" y="234"/>
                  <a:pt x="896" y="234"/>
                </a:cubicBezTo>
                <a:cubicBezTo>
                  <a:pt x="897" y="235"/>
                  <a:pt x="897" y="235"/>
                  <a:pt x="897" y="235"/>
                </a:cubicBezTo>
                <a:cubicBezTo>
                  <a:pt x="898" y="243"/>
                  <a:pt x="902" y="249"/>
                  <a:pt x="906" y="254"/>
                </a:cubicBezTo>
                <a:cubicBezTo>
                  <a:pt x="912" y="260"/>
                  <a:pt x="920" y="262"/>
                  <a:pt x="929" y="262"/>
                </a:cubicBezTo>
                <a:cubicBezTo>
                  <a:pt x="948" y="262"/>
                  <a:pt x="962" y="249"/>
                  <a:pt x="962" y="230"/>
                </a:cubicBezTo>
                <a:cubicBezTo>
                  <a:pt x="962" y="222"/>
                  <a:pt x="960" y="216"/>
                  <a:pt x="955" y="211"/>
                </a:cubicBezTo>
                <a:close/>
                <a:moveTo>
                  <a:pt x="0" y="261"/>
                </a:moveTo>
                <a:cubicBezTo>
                  <a:pt x="15" y="261"/>
                  <a:pt x="15" y="261"/>
                  <a:pt x="15" y="261"/>
                </a:cubicBezTo>
                <a:cubicBezTo>
                  <a:pt x="48" y="184"/>
                  <a:pt x="48" y="184"/>
                  <a:pt x="48" y="184"/>
                </a:cubicBezTo>
                <a:cubicBezTo>
                  <a:pt x="79" y="260"/>
                  <a:pt x="79" y="260"/>
                  <a:pt x="79" y="260"/>
                </a:cubicBezTo>
                <a:cubicBezTo>
                  <a:pt x="80" y="261"/>
                  <a:pt x="80" y="261"/>
                  <a:pt x="80" y="261"/>
                </a:cubicBezTo>
                <a:cubicBezTo>
                  <a:pt x="95" y="261"/>
                  <a:pt x="95" y="261"/>
                  <a:pt x="95" y="261"/>
                </a:cubicBezTo>
                <a:cubicBezTo>
                  <a:pt x="48" y="151"/>
                  <a:pt x="48" y="151"/>
                  <a:pt x="48" y="151"/>
                </a:cubicBezTo>
                <a:lnTo>
                  <a:pt x="0" y="261"/>
                </a:lnTo>
                <a:close/>
                <a:moveTo>
                  <a:pt x="229" y="261"/>
                </a:moveTo>
                <a:cubicBezTo>
                  <a:pt x="244" y="261"/>
                  <a:pt x="244" y="261"/>
                  <a:pt x="244" y="261"/>
                </a:cubicBezTo>
                <a:cubicBezTo>
                  <a:pt x="277" y="184"/>
                  <a:pt x="277" y="184"/>
                  <a:pt x="277" y="184"/>
                </a:cubicBezTo>
                <a:cubicBezTo>
                  <a:pt x="309" y="260"/>
                  <a:pt x="309" y="260"/>
                  <a:pt x="309" y="260"/>
                </a:cubicBezTo>
                <a:cubicBezTo>
                  <a:pt x="309" y="261"/>
                  <a:pt x="309" y="261"/>
                  <a:pt x="309" y="261"/>
                </a:cubicBezTo>
                <a:cubicBezTo>
                  <a:pt x="324" y="261"/>
                  <a:pt x="324" y="261"/>
                  <a:pt x="324" y="261"/>
                </a:cubicBezTo>
                <a:cubicBezTo>
                  <a:pt x="277" y="151"/>
                  <a:pt x="277" y="151"/>
                  <a:pt x="277" y="151"/>
                </a:cubicBezTo>
                <a:lnTo>
                  <a:pt x="229" y="261"/>
                </a:lnTo>
                <a:close/>
                <a:moveTo>
                  <a:pt x="1071" y="11"/>
                </a:moveTo>
                <a:cubicBezTo>
                  <a:pt x="1071" y="18"/>
                  <a:pt x="1071" y="18"/>
                  <a:pt x="1071" y="18"/>
                </a:cubicBezTo>
                <a:cubicBezTo>
                  <a:pt x="1075" y="18"/>
                  <a:pt x="1075" y="18"/>
                  <a:pt x="1075" y="18"/>
                </a:cubicBezTo>
                <a:cubicBezTo>
                  <a:pt x="1077" y="9"/>
                  <a:pt x="1077" y="9"/>
                  <a:pt x="1077" y="9"/>
                </a:cubicBezTo>
                <a:cubicBezTo>
                  <a:pt x="1076" y="8"/>
                  <a:pt x="1074" y="7"/>
                  <a:pt x="1072" y="6"/>
                </a:cubicBezTo>
                <a:cubicBezTo>
                  <a:pt x="1070" y="6"/>
                  <a:pt x="1067" y="6"/>
                  <a:pt x="1064" y="6"/>
                </a:cubicBezTo>
                <a:cubicBezTo>
                  <a:pt x="1061" y="6"/>
                  <a:pt x="1058" y="6"/>
                  <a:pt x="1056" y="7"/>
                </a:cubicBezTo>
                <a:cubicBezTo>
                  <a:pt x="1053" y="9"/>
                  <a:pt x="1051" y="10"/>
                  <a:pt x="1049" y="12"/>
                </a:cubicBezTo>
                <a:cubicBezTo>
                  <a:pt x="1048" y="14"/>
                  <a:pt x="1047" y="17"/>
                  <a:pt x="1047" y="20"/>
                </a:cubicBezTo>
                <a:cubicBezTo>
                  <a:pt x="1047" y="22"/>
                  <a:pt x="1048" y="24"/>
                  <a:pt x="1049" y="26"/>
                </a:cubicBezTo>
                <a:cubicBezTo>
                  <a:pt x="1050" y="28"/>
                  <a:pt x="1051" y="30"/>
                  <a:pt x="1053" y="31"/>
                </a:cubicBezTo>
                <a:cubicBezTo>
                  <a:pt x="1055" y="32"/>
                  <a:pt x="1057" y="34"/>
                  <a:pt x="1059" y="35"/>
                </a:cubicBezTo>
                <a:cubicBezTo>
                  <a:pt x="1062" y="37"/>
                  <a:pt x="1064" y="39"/>
                  <a:pt x="1066" y="40"/>
                </a:cubicBezTo>
                <a:cubicBezTo>
                  <a:pt x="1067" y="42"/>
                  <a:pt x="1068" y="44"/>
                  <a:pt x="1068" y="47"/>
                </a:cubicBezTo>
                <a:cubicBezTo>
                  <a:pt x="1068" y="49"/>
                  <a:pt x="1067" y="52"/>
                  <a:pt x="1065" y="53"/>
                </a:cubicBezTo>
                <a:cubicBezTo>
                  <a:pt x="1062" y="55"/>
                  <a:pt x="1060" y="56"/>
                  <a:pt x="1057" y="56"/>
                </a:cubicBezTo>
                <a:cubicBezTo>
                  <a:pt x="1055" y="56"/>
                  <a:pt x="1053" y="56"/>
                  <a:pt x="1052" y="55"/>
                </a:cubicBezTo>
                <a:cubicBezTo>
                  <a:pt x="1050" y="55"/>
                  <a:pt x="1049" y="54"/>
                  <a:pt x="1048" y="54"/>
                </a:cubicBezTo>
                <a:cubicBezTo>
                  <a:pt x="1048" y="46"/>
                  <a:pt x="1048" y="46"/>
                  <a:pt x="1048" y="46"/>
                </a:cubicBezTo>
                <a:cubicBezTo>
                  <a:pt x="1044" y="46"/>
                  <a:pt x="1044" y="46"/>
                  <a:pt x="1044" y="46"/>
                </a:cubicBezTo>
                <a:cubicBezTo>
                  <a:pt x="1042" y="56"/>
                  <a:pt x="1042" y="56"/>
                  <a:pt x="1042" y="56"/>
                </a:cubicBezTo>
                <a:cubicBezTo>
                  <a:pt x="1043" y="57"/>
                  <a:pt x="1045" y="58"/>
                  <a:pt x="1048" y="58"/>
                </a:cubicBezTo>
                <a:cubicBezTo>
                  <a:pt x="1051" y="59"/>
                  <a:pt x="1054" y="59"/>
                  <a:pt x="1057" y="59"/>
                </a:cubicBezTo>
                <a:cubicBezTo>
                  <a:pt x="1060" y="59"/>
                  <a:pt x="1063" y="59"/>
                  <a:pt x="1066" y="57"/>
                </a:cubicBezTo>
                <a:cubicBezTo>
                  <a:pt x="1069" y="56"/>
                  <a:pt x="1071" y="54"/>
                  <a:pt x="1073" y="52"/>
                </a:cubicBezTo>
                <a:cubicBezTo>
                  <a:pt x="1074" y="50"/>
                  <a:pt x="1075" y="47"/>
                  <a:pt x="1075" y="44"/>
                </a:cubicBezTo>
                <a:cubicBezTo>
                  <a:pt x="1075" y="42"/>
                  <a:pt x="1074" y="40"/>
                  <a:pt x="1073" y="38"/>
                </a:cubicBezTo>
                <a:cubicBezTo>
                  <a:pt x="1072" y="36"/>
                  <a:pt x="1071" y="35"/>
                  <a:pt x="1069" y="34"/>
                </a:cubicBezTo>
                <a:cubicBezTo>
                  <a:pt x="1068" y="32"/>
                  <a:pt x="1066" y="31"/>
                  <a:pt x="1064" y="29"/>
                </a:cubicBezTo>
                <a:cubicBezTo>
                  <a:pt x="1060" y="27"/>
                  <a:pt x="1058" y="25"/>
                  <a:pt x="1056" y="24"/>
                </a:cubicBezTo>
                <a:cubicBezTo>
                  <a:pt x="1055" y="22"/>
                  <a:pt x="1054" y="20"/>
                  <a:pt x="1054" y="17"/>
                </a:cubicBezTo>
                <a:cubicBezTo>
                  <a:pt x="1054" y="15"/>
                  <a:pt x="1055" y="13"/>
                  <a:pt x="1057" y="11"/>
                </a:cubicBezTo>
                <a:cubicBezTo>
                  <a:pt x="1059" y="10"/>
                  <a:pt x="1061" y="9"/>
                  <a:pt x="1064" y="9"/>
                </a:cubicBezTo>
                <a:cubicBezTo>
                  <a:pt x="1065" y="9"/>
                  <a:pt x="1067" y="9"/>
                  <a:pt x="1068" y="10"/>
                </a:cubicBezTo>
                <a:cubicBezTo>
                  <a:pt x="1069" y="10"/>
                  <a:pt x="1070" y="10"/>
                  <a:pt x="1071" y="11"/>
                </a:cubicBezTo>
                <a:close/>
                <a:moveTo>
                  <a:pt x="1107" y="27"/>
                </a:moveTo>
                <a:cubicBezTo>
                  <a:pt x="1108" y="27"/>
                  <a:pt x="1108" y="27"/>
                  <a:pt x="1108" y="27"/>
                </a:cubicBezTo>
                <a:cubicBezTo>
                  <a:pt x="1110" y="20"/>
                  <a:pt x="1110" y="20"/>
                  <a:pt x="1110" y="20"/>
                </a:cubicBezTo>
                <a:cubicBezTo>
                  <a:pt x="1109" y="20"/>
                  <a:pt x="1108" y="19"/>
                  <a:pt x="1107" y="19"/>
                </a:cubicBezTo>
                <a:cubicBezTo>
                  <a:pt x="1105" y="19"/>
                  <a:pt x="1104" y="19"/>
                  <a:pt x="1102" y="19"/>
                </a:cubicBezTo>
                <a:cubicBezTo>
                  <a:pt x="1098" y="19"/>
                  <a:pt x="1094" y="20"/>
                  <a:pt x="1091" y="22"/>
                </a:cubicBezTo>
                <a:cubicBezTo>
                  <a:pt x="1088" y="25"/>
                  <a:pt x="1086" y="28"/>
                  <a:pt x="1084" y="32"/>
                </a:cubicBezTo>
                <a:cubicBezTo>
                  <a:pt x="1083" y="36"/>
                  <a:pt x="1082" y="40"/>
                  <a:pt x="1082" y="43"/>
                </a:cubicBezTo>
                <a:cubicBezTo>
                  <a:pt x="1082" y="48"/>
                  <a:pt x="1083" y="52"/>
                  <a:pt x="1085" y="55"/>
                </a:cubicBezTo>
                <a:cubicBezTo>
                  <a:pt x="1087" y="58"/>
                  <a:pt x="1091" y="59"/>
                  <a:pt x="1094" y="59"/>
                </a:cubicBezTo>
                <a:cubicBezTo>
                  <a:pt x="1098" y="59"/>
                  <a:pt x="1100" y="59"/>
                  <a:pt x="1102" y="57"/>
                </a:cubicBezTo>
                <a:cubicBezTo>
                  <a:pt x="1105" y="56"/>
                  <a:pt x="1106" y="54"/>
                  <a:pt x="1108" y="53"/>
                </a:cubicBezTo>
                <a:cubicBezTo>
                  <a:pt x="1106" y="50"/>
                  <a:pt x="1106" y="50"/>
                  <a:pt x="1106" y="50"/>
                </a:cubicBezTo>
                <a:cubicBezTo>
                  <a:pt x="1105" y="52"/>
                  <a:pt x="1103" y="53"/>
                  <a:pt x="1102" y="54"/>
                </a:cubicBezTo>
                <a:cubicBezTo>
                  <a:pt x="1100" y="54"/>
                  <a:pt x="1099" y="55"/>
                  <a:pt x="1097" y="55"/>
                </a:cubicBezTo>
                <a:cubicBezTo>
                  <a:pt x="1094" y="55"/>
                  <a:pt x="1092" y="54"/>
                  <a:pt x="1091" y="52"/>
                </a:cubicBezTo>
                <a:cubicBezTo>
                  <a:pt x="1090" y="50"/>
                  <a:pt x="1089" y="47"/>
                  <a:pt x="1089" y="43"/>
                </a:cubicBezTo>
                <a:cubicBezTo>
                  <a:pt x="1089" y="39"/>
                  <a:pt x="1090" y="35"/>
                  <a:pt x="1091" y="32"/>
                </a:cubicBezTo>
                <a:cubicBezTo>
                  <a:pt x="1092" y="30"/>
                  <a:pt x="1093" y="27"/>
                  <a:pt x="1095" y="26"/>
                </a:cubicBezTo>
                <a:cubicBezTo>
                  <a:pt x="1097" y="24"/>
                  <a:pt x="1099" y="23"/>
                  <a:pt x="1101" y="23"/>
                </a:cubicBezTo>
                <a:cubicBezTo>
                  <a:pt x="1102" y="23"/>
                  <a:pt x="1105" y="24"/>
                  <a:pt x="1107" y="27"/>
                </a:cubicBezTo>
                <a:close/>
                <a:moveTo>
                  <a:pt x="1124" y="52"/>
                </a:moveTo>
                <a:cubicBezTo>
                  <a:pt x="1129" y="19"/>
                  <a:pt x="1129" y="19"/>
                  <a:pt x="1129" y="19"/>
                </a:cubicBezTo>
                <a:cubicBezTo>
                  <a:pt x="1128" y="19"/>
                  <a:pt x="1128" y="19"/>
                  <a:pt x="1128" y="19"/>
                </a:cubicBezTo>
                <a:cubicBezTo>
                  <a:pt x="1118" y="20"/>
                  <a:pt x="1118" y="20"/>
                  <a:pt x="1118" y="20"/>
                </a:cubicBezTo>
                <a:cubicBezTo>
                  <a:pt x="1117" y="23"/>
                  <a:pt x="1117" y="23"/>
                  <a:pt x="1117" y="23"/>
                </a:cubicBezTo>
                <a:cubicBezTo>
                  <a:pt x="1122" y="24"/>
                  <a:pt x="1122" y="24"/>
                  <a:pt x="1122" y="24"/>
                </a:cubicBezTo>
                <a:cubicBezTo>
                  <a:pt x="1121" y="31"/>
                  <a:pt x="1120" y="37"/>
                  <a:pt x="1119" y="41"/>
                </a:cubicBezTo>
                <a:cubicBezTo>
                  <a:pt x="1118" y="49"/>
                  <a:pt x="1117" y="54"/>
                  <a:pt x="1117" y="55"/>
                </a:cubicBezTo>
                <a:cubicBezTo>
                  <a:pt x="1117" y="56"/>
                  <a:pt x="1118" y="57"/>
                  <a:pt x="1118" y="58"/>
                </a:cubicBezTo>
                <a:cubicBezTo>
                  <a:pt x="1119" y="59"/>
                  <a:pt x="1120" y="59"/>
                  <a:pt x="1122" y="59"/>
                </a:cubicBezTo>
                <a:cubicBezTo>
                  <a:pt x="1124" y="59"/>
                  <a:pt x="1125" y="59"/>
                  <a:pt x="1127" y="58"/>
                </a:cubicBezTo>
                <a:cubicBezTo>
                  <a:pt x="1128" y="57"/>
                  <a:pt x="1129" y="55"/>
                  <a:pt x="1130" y="54"/>
                </a:cubicBezTo>
                <a:cubicBezTo>
                  <a:pt x="1129" y="53"/>
                  <a:pt x="1129" y="53"/>
                  <a:pt x="1129" y="53"/>
                </a:cubicBezTo>
                <a:cubicBezTo>
                  <a:pt x="1128" y="54"/>
                  <a:pt x="1128" y="54"/>
                  <a:pt x="1127" y="54"/>
                </a:cubicBezTo>
                <a:cubicBezTo>
                  <a:pt x="1126" y="55"/>
                  <a:pt x="1126" y="55"/>
                  <a:pt x="1125" y="55"/>
                </a:cubicBezTo>
                <a:cubicBezTo>
                  <a:pt x="1125" y="55"/>
                  <a:pt x="1125" y="55"/>
                  <a:pt x="1125" y="54"/>
                </a:cubicBezTo>
                <a:cubicBezTo>
                  <a:pt x="1124" y="54"/>
                  <a:pt x="1124" y="54"/>
                  <a:pt x="1124" y="53"/>
                </a:cubicBezTo>
                <a:lnTo>
                  <a:pt x="1124" y="52"/>
                </a:lnTo>
                <a:close/>
                <a:moveTo>
                  <a:pt x="1127" y="11"/>
                </a:moveTo>
                <a:cubicBezTo>
                  <a:pt x="1128" y="11"/>
                  <a:pt x="1129" y="11"/>
                  <a:pt x="1130" y="10"/>
                </a:cubicBezTo>
                <a:cubicBezTo>
                  <a:pt x="1131" y="9"/>
                  <a:pt x="1131" y="7"/>
                  <a:pt x="1131" y="6"/>
                </a:cubicBezTo>
                <a:cubicBezTo>
                  <a:pt x="1131" y="5"/>
                  <a:pt x="1131" y="4"/>
                  <a:pt x="1130" y="3"/>
                </a:cubicBezTo>
                <a:cubicBezTo>
                  <a:pt x="1130" y="3"/>
                  <a:pt x="1129" y="2"/>
                  <a:pt x="1128" y="2"/>
                </a:cubicBezTo>
                <a:cubicBezTo>
                  <a:pt x="1126" y="2"/>
                  <a:pt x="1125" y="3"/>
                  <a:pt x="1124" y="4"/>
                </a:cubicBezTo>
                <a:cubicBezTo>
                  <a:pt x="1123" y="5"/>
                  <a:pt x="1123" y="6"/>
                  <a:pt x="1123" y="7"/>
                </a:cubicBezTo>
                <a:cubicBezTo>
                  <a:pt x="1123" y="8"/>
                  <a:pt x="1123" y="9"/>
                  <a:pt x="1124" y="10"/>
                </a:cubicBezTo>
                <a:cubicBezTo>
                  <a:pt x="1125" y="11"/>
                  <a:pt x="1126" y="11"/>
                  <a:pt x="1127" y="11"/>
                </a:cubicBezTo>
                <a:close/>
                <a:moveTo>
                  <a:pt x="1166" y="52"/>
                </a:moveTo>
                <a:cubicBezTo>
                  <a:pt x="1165" y="49"/>
                  <a:pt x="1165" y="49"/>
                  <a:pt x="1165" y="49"/>
                </a:cubicBezTo>
                <a:cubicBezTo>
                  <a:pt x="1163" y="51"/>
                  <a:pt x="1161" y="52"/>
                  <a:pt x="1159" y="53"/>
                </a:cubicBezTo>
                <a:cubicBezTo>
                  <a:pt x="1157" y="54"/>
                  <a:pt x="1155" y="55"/>
                  <a:pt x="1153" y="55"/>
                </a:cubicBezTo>
                <a:cubicBezTo>
                  <a:pt x="1150" y="55"/>
                  <a:pt x="1148" y="54"/>
                  <a:pt x="1147" y="51"/>
                </a:cubicBezTo>
                <a:cubicBezTo>
                  <a:pt x="1145" y="49"/>
                  <a:pt x="1145" y="46"/>
                  <a:pt x="1145" y="43"/>
                </a:cubicBezTo>
                <a:cubicBezTo>
                  <a:pt x="1148" y="43"/>
                  <a:pt x="1151" y="42"/>
                  <a:pt x="1155" y="41"/>
                </a:cubicBezTo>
                <a:cubicBezTo>
                  <a:pt x="1158" y="40"/>
                  <a:pt x="1162" y="38"/>
                  <a:pt x="1164" y="36"/>
                </a:cubicBezTo>
                <a:cubicBezTo>
                  <a:pt x="1167" y="33"/>
                  <a:pt x="1168" y="31"/>
                  <a:pt x="1168" y="27"/>
                </a:cubicBezTo>
                <a:cubicBezTo>
                  <a:pt x="1168" y="25"/>
                  <a:pt x="1167" y="23"/>
                  <a:pt x="1166" y="21"/>
                </a:cubicBezTo>
                <a:cubicBezTo>
                  <a:pt x="1164" y="19"/>
                  <a:pt x="1162" y="19"/>
                  <a:pt x="1158" y="19"/>
                </a:cubicBezTo>
                <a:cubicBezTo>
                  <a:pt x="1154" y="19"/>
                  <a:pt x="1151" y="20"/>
                  <a:pt x="1148" y="22"/>
                </a:cubicBezTo>
                <a:cubicBezTo>
                  <a:pt x="1145" y="24"/>
                  <a:pt x="1142" y="28"/>
                  <a:pt x="1140" y="31"/>
                </a:cubicBezTo>
                <a:cubicBezTo>
                  <a:pt x="1138" y="35"/>
                  <a:pt x="1138" y="40"/>
                  <a:pt x="1138" y="44"/>
                </a:cubicBezTo>
                <a:cubicBezTo>
                  <a:pt x="1138" y="47"/>
                  <a:pt x="1138" y="49"/>
                  <a:pt x="1139" y="52"/>
                </a:cubicBezTo>
                <a:cubicBezTo>
                  <a:pt x="1140" y="54"/>
                  <a:pt x="1142" y="56"/>
                  <a:pt x="1144" y="57"/>
                </a:cubicBezTo>
                <a:cubicBezTo>
                  <a:pt x="1146" y="59"/>
                  <a:pt x="1148" y="59"/>
                  <a:pt x="1151" y="59"/>
                </a:cubicBezTo>
                <a:cubicBezTo>
                  <a:pt x="1155" y="59"/>
                  <a:pt x="1158" y="58"/>
                  <a:pt x="1160" y="57"/>
                </a:cubicBezTo>
                <a:cubicBezTo>
                  <a:pt x="1163" y="55"/>
                  <a:pt x="1165" y="54"/>
                  <a:pt x="1166" y="52"/>
                </a:cubicBezTo>
                <a:close/>
                <a:moveTo>
                  <a:pt x="1157" y="22"/>
                </a:moveTo>
                <a:cubicBezTo>
                  <a:pt x="1158" y="22"/>
                  <a:pt x="1159" y="23"/>
                  <a:pt x="1160" y="24"/>
                </a:cubicBezTo>
                <a:cubicBezTo>
                  <a:pt x="1161" y="25"/>
                  <a:pt x="1161" y="26"/>
                  <a:pt x="1161" y="28"/>
                </a:cubicBezTo>
                <a:cubicBezTo>
                  <a:pt x="1161" y="30"/>
                  <a:pt x="1161" y="32"/>
                  <a:pt x="1159" y="34"/>
                </a:cubicBezTo>
                <a:cubicBezTo>
                  <a:pt x="1157" y="35"/>
                  <a:pt x="1155" y="37"/>
                  <a:pt x="1152" y="38"/>
                </a:cubicBezTo>
                <a:cubicBezTo>
                  <a:pt x="1150" y="39"/>
                  <a:pt x="1147" y="39"/>
                  <a:pt x="1145" y="39"/>
                </a:cubicBezTo>
                <a:cubicBezTo>
                  <a:pt x="1145" y="37"/>
                  <a:pt x="1146" y="34"/>
                  <a:pt x="1147" y="32"/>
                </a:cubicBezTo>
                <a:cubicBezTo>
                  <a:pt x="1148" y="29"/>
                  <a:pt x="1149" y="27"/>
                  <a:pt x="1151" y="25"/>
                </a:cubicBezTo>
                <a:cubicBezTo>
                  <a:pt x="1152" y="23"/>
                  <a:pt x="1154" y="22"/>
                  <a:pt x="1157" y="22"/>
                </a:cubicBezTo>
                <a:close/>
                <a:moveTo>
                  <a:pt x="1187" y="28"/>
                </a:moveTo>
                <a:cubicBezTo>
                  <a:pt x="1188" y="19"/>
                  <a:pt x="1188" y="19"/>
                  <a:pt x="1188" y="19"/>
                </a:cubicBezTo>
                <a:cubicBezTo>
                  <a:pt x="1186" y="19"/>
                  <a:pt x="1186" y="19"/>
                  <a:pt x="1186" y="19"/>
                </a:cubicBezTo>
                <a:cubicBezTo>
                  <a:pt x="1178" y="20"/>
                  <a:pt x="1178" y="20"/>
                  <a:pt x="1178" y="20"/>
                </a:cubicBezTo>
                <a:cubicBezTo>
                  <a:pt x="1177" y="23"/>
                  <a:pt x="1177" y="23"/>
                  <a:pt x="1177" y="23"/>
                </a:cubicBezTo>
                <a:cubicBezTo>
                  <a:pt x="1180" y="25"/>
                  <a:pt x="1180" y="25"/>
                  <a:pt x="1180" y="25"/>
                </a:cubicBezTo>
                <a:cubicBezTo>
                  <a:pt x="1176" y="58"/>
                  <a:pt x="1176" y="58"/>
                  <a:pt x="1176" y="58"/>
                </a:cubicBezTo>
                <a:cubicBezTo>
                  <a:pt x="1183" y="58"/>
                  <a:pt x="1183" y="58"/>
                  <a:pt x="1183" y="58"/>
                </a:cubicBezTo>
                <a:cubicBezTo>
                  <a:pt x="1186" y="33"/>
                  <a:pt x="1186" y="33"/>
                  <a:pt x="1186" y="33"/>
                </a:cubicBezTo>
                <a:cubicBezTo>
                  <a:pt x="1188" y="31"/>
                  <a:pt x="1190" y="28"/>
                  <a:pt x="1192" y="26"/>
                </a:cubicBezTo>
                <a:cubicBezTo>
                  <a:pt x="1194" y="25"/>
                  <a:pt x="1196" y="24"/>
                  <a:pt x="1198" y="24"/>
                </a:cubicBezTo>
                <a:cubicBezTo>
                  <a:pt x="1200" y="24"/>
                  <a:pt x="1201" y="24"/>
                  <a:pt x="1202" y="25"/>
                </a:cubicBezTo>
                <a:cubicBezTo>
                  <a:pt x="1202" y="26"/>
                  <a:pt x="1203" y="27"/>
                  <a:pt x="1203" y="29"/>
                </a:cubicBezTo>
                <a:cubicBezTo>
                  <a:pt x="1203" y="31"/>
                  <a:pt x="1202" y="33"/>
                  <a:pt x="1202" y="35"/>
                </a:cubicBezTo>
                <a:cubicBezTo>
                  <a:pt x="1202" y="37"/>
                  <a:pt x="1201" y="39"/>
                  <a:pt x="1201" y="41"/>
                </a:cubicBezTo>
                <a:cubicBezTo>
                  <a:pt x="1201" y="43"/>
                  <a:pt x="1201" y="43"/>
                  <a:pt x="1201" y="43"/>
                </a:cubicBezTo>
                <a:cubicBezTo>
                  <a:pt x="1200" y="46"/>
                  <a:pt x="1200" y="46"/>
                  <a:pt x="1200" y="46"/>
                </a:cubicBezTo>
                <a:cubicBezTo>
                  <a:pt x="1199" y="51"/>
                  <a:pt x="1199" y="54"/>
                  <a:pt x="1199" y="55"/>
                </a:cubicBezTo>
                <a:cubicBezTo>
                  <a:pt x="1199" y="58"/>
                  <a:pt x="1200" y="59"/>
                  <a:pt x="1203" y="59"/>
                </a:cubicBezTo>
                <a:cubicBezTo>
                  <a:pt x="1205" y="59"/>
                  <a:pt x="1206" y="59"/>
                  <a:pt x="1207" y="58"/>
                </a:cubicBezTo>
                <a:cubicBezTo>
                  <a:pt x="1208" y="58"/>
                  <a:pt x="1209" y="57"/>
                  <a:pt x="1210" y="57"/>
                </a:cubicBezTo>
                <a:cubicBezTo>
                  <a:pt x="1210" y="56"/>
                  <a:pt x="1211" y="55"/>
                  <a:pt x="1211" y="55"/>
                </a:cubicBezTo>
                <a:cubicBezTo>
                  <a:pt x="1210" y="53"/>
                  <a:pt x="1210" y="53"/>
                  <a:pt x="1210" y="53"/>
                </a:cubicBezTo>
                <a:cubicBezTo>
                  <a:pt x="1209" y="54"/>
                  <a:pt x="1208" y="55"/>
                  <a:pt x="1207" y="55"/>
                </a:cubicBezTo>
                <a:cubicBezTo>
                  <a:pt x="1206" y="55"/>
                  <a:pt x="1206" y="54"/>
                  <a:pt x="1206" y="53"/>
                </a:cubicBezTo>
                <a:cubicBezTo>
                  <a:pt x="1206" y="51"/>
                  <a:pt x="1206" y="48"/>
                  <a:pt x="1207" y="45"/>
                </a:cubicBezTo>
                <a:cubicBezTo>
                  <a:pt x="1208" y="41"/>
                  <a:pt x="1208" y="41"/>
                  <a:pt x="1208" y="41"/>
                </a:cubicBezTo>
                <a:cubicBezTo>
                  <a:pt x="1208" y="40"/>
                  <a:pt x="1208" y="40"/>
                  <a:pt x="1208" y="40"/>
                </a:cubicBezTo>
                <a:cubicBezTo>
                  <a:pt x="1209" y="34"/>
                  <a:pt x="1210" y="31"/>
                  <a:pt x="1210" y="29"/>
                </a:cubicBezTo>
                <a:cubicBezTo>
                  <a:pt x="1210" y="25"/>
                  <a:pt x="1209" y="23"/>
                  <a:pt x="1207" y="21"/>
                </a:cubicBezTo>
                <a:cubicBezTo>
                  <a:pt x="1206" y="19"/>
                  <a:pt x="1204" y="19"/>
                  <a:pt x="1201" y="19"/>
                </a:cubicBezTo>
                <a:cubicBezTo>
                  <a:pt x="1199" y="19"/>
                  <a:pt x="1196" y="19"/>
                  <a:pt x="1193" y="21"/>
                </a:cubicBezTo>
                <a:cubicBezTo>
                  <a:pt x="1191" y="23"/>
                  <a:pt x="1189" y="25"/>
                  <a:pt x="1187" y="28"/>
                </a:cubicBezTo>
                <a:close/>
                <a:moveTo>
                  <a:pt x="1243" y="27"/>
                </a:moveTo>
                <a:cubicBezTo>
                  <a:pt x="1245" y="27"/>
                  <a:pt x="1245" y="27"/>
                  <a:pt x="1245" y="27"/>
                </a:cubicBezTo>
                <a:cubicBezTo>
                  <a:pt x="1247" y="20"/>
                  <a:pt x="1247" y="20"/>
                  <a:pt x="1247" y="20"/>
                </a:cubicBezTo>
                <a:cubicBezTo>
                  <a:pt x="1246" y="20"/>
                  <a:pt x="1244" y="19"/>
                  <a:pt x="1243" y="19"/>
                </a:cubicBezTo>
                <a:cubicBezTo>
                  <a:pt x="1241" y="19"/>
                  <a:pt x="1240" y="19"/>
                  <a:pt x="1239" y="19"/>
                </a:cubicBezTo>
                <a:cubicBezTo>
                  <a:pt x="1234" y="19"/>
                  <a:pt x="1231" y="20"/>
                  <a:pt x="1228" y="22"/>
                </a:cubicBezTo>
                <a:cubicBezTo>
                  <a:pt x="1224" y="25"/>
                  <a:pt x="1222" y="28"/>
                  <a:pt x="1220" y="32"/>
                </a:cubicBezTo>
                <a:cubicBezTo>
                  <a:pt x="1219" y="36"/>
                  <a:pt x="1218" y="40"/>
                  <a:pt x="1218" y="43"/>
                </a:cubicBezTo>
                <a:cubicBezTo>
                  <a:pt x="1218" y="48"/>
                  <a:pt x="1219" y="52"/>
                  <a:pt x="1221" y="55"/>
                </a:cubicBezTo>
                <a:cubicBezTo>
                  <a:pt x="1224" y="58"/>
                  <a:pt x="1227" y="59"/>
                  <a:pt x="1231" y="59"/>
                </a:cubicBezTo>
                <a:cubicBezTo>
                  <a:pt x="1234" y="59"/>
                  <a:pt x="1236" y="59"/>
                  <a:pt x="1239" y="57"/>
                </a:cubicBezTo>
                <a:cubicBezTo>
                  <a:pt x="1241" y="56"/>
                  <a:pt x="1243" y="54"/>
                  <a:pt x="1244" y="53"/>
                </a:cubicBezTo>
                <a:cubicBezTo>
                  <a:pt x="1242" y="50"/>
                  <a:pt x="1242" y="50"/>
                  <a:pt x="1242" y="50"/>
                </a:cubicBezTo>
                <a:cubicBezTo>
                  <a:pt x="1241" y="52"/>
                  <a:pt x="1239" y="53"/>
                  <a:pt x="1238" y="54"/>
                </a:cubicBezTo>
                <a:cubicBezTo>
                  <a:pt x="1236" y="54"/>
                  <a:pt x="1235" y="55"/>
                  <a:pt x="1233" y="55"/>
                </a:cubicBezTo>
                <a:cubicBezTo>
                  <a:pt x="1230" y="55"/>
                  <a:pt x="1228" y="54"/>
                  <a:pt x="1227" y="52"/>
                </a:cubicBezTo>
                <a:cubicBezTo>
                  <a:pt x="1226" y="50"/>
                  <a:pt x="1225" y="47"/>
                  <a:pt x="1225" y="43"/>
                </a:cubicBezTo>
                <a:cubicBezTo>
                  <a:pt x="1225" y="39"/>
                  <a:pt x="1226" y="35"/>
                  <a:pt x="1227" y="32"/>
                </a:cubicBezTo>
                <a:cubicBezTo>
                  <a:pt x="1228" y="30"/>
                  <a:pt x="1229" y="27"/>
                  <a:pt x="1231" y="26"/>
                </a:cubicBezTo>
                <a:cubicBezTo>
                  <a:pt x="1233" y="24"/>
                  <a:pt x="1235" y="23"/>
                  <a:pt x="1237" y="23"/>
                </a:cubicBezTo>
                <a:cubicBezTo>
                  <a:pt x="1239" y="23"/>
                  <a:pt x="1241" y="24"/>
                  <a:pt x="1243" y="27"/>
                </a:cubicBezTo>
                <a:close/>
                <a:moveTo>
                  <a:pt x="1279" y="52"/>
                </a:moveTo>
                <a:cubicBezTo>
                  <a:pt x="1277" y="49"/>
                  <a:pt x="1277" y="49"/>
                  <a:pt x="1277" y="49"/>
                </a:cubicBezTo>
                <a:cubicBezTo>
                  <a:pt x="1276" y="51"/>
                  <a:pt x="1274" y="52"/>
                  <a:pt x="1272" y="53"/>
                </a:cubicBezTo>
                <a:cubicBezTo>
                  <a:pt x="1270" y="54"/>
                  <a:pt x="1268" y="55"/>
                  <a:pt x="1266" y="55"/>
                </a:cubicBezTo>
                <a:cubicBezTo>
                  <a:pt x="1263" y="55"/>
                  <a:pt x="1261" y="54"/>
                  <a:pt x="1259" y="51"/>
                </a:cubicBezTo>
                <a:cubicBezTo>
                  <a:pt x="1258" y="49"/>
                  <a:pt x="1257" y="46"/>
                  <a:pt x="1258" y="43"/>
                </a:cubicBezTo>
                <a:cubicBezTo>
                  <a:pt x="1260" y="43"/>
                  <a:pt x="1264" y="42"/>
                  <a:pt x="1267" y="41"/>
                </a:cubicBezTo>
                <a:cubicBezTo>
                  <a:pt x="1271" y="40"/>
                  <a:pt x="1274" y="38"/>
                  <a:pt x="1277" y="36"/>
                </a:cubicBezTo>
                <a:cubicBezTo>
                  <a:pt x="1280" y="33"/>
                  <a:pt x="1281" y="31"/>
                  <a:pt x="1281" y="27"/>
                </a:cubicBezTo>
                <a:cubicBezTo>
                  <a:pt x="1281" y="25"/>
                  <a:pt x="1280" y="23"/>
                  <a:pt x="1278" y="21"/>
                </a:cubicBezTo>
                <a:cubicBezTo>
                  <a:pt x="1277" y="19"/>
                  <a:pt x="1274" y="19"/>
                  <a:pt x="1271" y="19"/>
                </a:cubicBezTo>
                <a:cubicBezTo>
                  <a:pt x="1267" y="19"/>
                  <a:pt x="1264" y="20"/>
                  <a:pt x="1260" y="22"/>
                </a:cubicBezTo>
                <a:cubicBezTo>
                  <a:pt x="1257" y="24"/>
                  <a:pt x="1255" y="28"/>
                  <a:pt x="1253" y="31"/>
                </a:cubicBezTo>
                <a:cubicBezTo>
                  <a:pt x="1251" y="35"/>
                  <a:pt x="1250" y="40"/>
                  <a:pt x="1250" y="44"/>
                </a:cubicBezTo>
                <a:cubicBezTo>
                  <a:pt x="1250" y="47"/>
                  <a:pt x="1251" y="49"/>
                  <a:pt x="1252" y="52"/>
                </a:cubicBezTo>
                <a:cubicBezTo>
                  <a:pt x="1253" y="54"/>
                  <a:pt x="1254" y="56"/>
                  <a:pt x="1256" y="57"/>
                </a:cubicBezTo>
                <a:cubicBezTo>
                  <a:pt x="1258" y="59"/>
                  <a:pt x="1261" y="59"/>
                  <a:pt x="1264" y="59"/>
                </a:cubicBezTo>
                <a:cubicBezTo>
                  <a:pt x="1267" y="59"/>
                  <a:pt x="1270" y="58"/>
                  <a:pt x="1273" y="57"/>
                </a:cubicBezTo>
                <a:cubicBezTo>
                  <a:pt x="1276" y="55"/>
                  <a:pt x="1278" y="54"/>
                  <a:pt x="1279" y="52"/>
                </a:cubicBezTo>
                <a:close/>
                <a:moveTo>
                  <a:pt x="1269" y="22"/>
                </a:moveTo>
                <a:cubicBezTo>
                  <a:pt x="1271" y="22"/>
                  <a:pt x="1272" y="23"/>
                  <a:pt x="1273" y="24"/>
                </a:cubicBezTo>
                <a:cubicBezTo>
                  <a:pt x="1274" y="25"/>
                  <a:pt x="1274" y="26"/>
                  <a:pt x="1274" y="28"/>
                </a:cubicBezTo>
                <a:cubicBezTo>
                  <a:pt x="1274" y="30"/>
                  <a:pt x="1273" y="32"/>
                  <a:pt x="1272" y="34"/>
                </a:cubicBezTo>
                <a:cubicBezTo>
                  <a:pt x="1270" y="35"/>
                  <a:pt x="1268" y="37"/>
                  <a:pt x="1265" y="38"/>
                </a:cubicBezTo>
                <a:cubicBezTo>
                  <a:pt x="1263" y="39"/>
                  <a:pt x="1260" y="39"/>
                  <a:pt x="1258" y="39"/>
                </a:cubicBezTo>
                <a:cubicBezTo>
                  <a:pt x="1258" y="37"/>
                  <a:pt x="1259" y="34"/>
                  <a:pt x="1259" y="32"/>
                </a:cubicBezTo>
                <a:cubicBezTo>
                  <a:pt x="1260" y="29"/>
                  <a:pt x="1262" y="27"/>
                  <a:pt x="1263" y="25"/>
                </a:cubicBezTo>
                <a:cubicBezTo>
                  <a:pt x="1265" y="23"/>
                  <a:pt x="1267" y="22"/>
                  <a:pt x="1269" y="22"/>
                </a:cubicBezTo>
                <a:close/>
                <a:moveTo>
                  <a:pt x="1310" y="25"/>
                </a:moveTo>
                <a:cubicBezTo>
                  <a:pt x="1311" y="20"/>
                  <a:pt x="1311" y="20"/>
                  <a:pt x="1311" y="20"/>
                </a:cubicBezTo>
                <a:cubicBezTo>
                  <a:pt x="1311" y="20"/>
                  <a:pt x="1309" y="19"/>
                  <a:pt x="1308" y="19"/>
                </a:cubicBezTo>
                <a:cubicBezTo>
                  <a:pt x="1306" y="19"/>
                  <a:pt x="1304" y="19"/>
                  <a:pt x="1303" y="19"/>
                </a:cubicBezTo>
                <a:cubicBezTo>
                  <a:pt x="1300" y="19"/>
                  <a:pt x="1298" y="19"/>
                  <a:pt x="1296" y="20"/>
                </a:cubicBezTo>
                <a:cubicBezTo>
                  <a:pt x="1293" y="21"/>
                  <a:pt x="1292" y="22"/>
                  <a:pt x="1291" y="24"/>
                </a:cubicBezTo>
                <a:cubicBezTo>
                  <a:pt x="1289" y="26"/>
                  <a:pt x="1289" y="27"/>
                  <a:pt x="1289" y="30"/>
                </a:cubicBezTo>
                <a:cubicBezTo>
                  <a:pt x="1289" y="34"/>
                  <a:pt x="1291" y="38"/>
                  <a:pt x="1296" y="41"/>
                </a:cubicBezTo>
                <a:cubicBezTo>
                  <a:pt x="1298" y="43"/>
                  <a:pt x="1300" y="44"/>
                  <a:pt x="1301" y="45"/>
                </a:cubicBezTo>
                <a:cubicBezTo>
                  <a:pt x="1302" y="46"/>
                  <a:pt x="1303" y="48"/>
                  <a:pt x="1303" y="50"/>
                </a:cubicBezTo>
                <a:cubicBezTo>
                  <a:pt x="1303" y="51"/>
                  <a:pt x="1302" y="53"/>
                  <a:pt x="1301" y="54"/>
                </a:cubicBezTo>
                <a:cubicBezTo>
                  <a:pt x="1299" y="55"/>
                  <a:pt x="1297" y="55"/>
                  <a:pt x="1295" y="55"/>
                </a:cubicBezTo>
                <a:cubicBezTo>
                  <a:pt x="1293" y="55"/>
                  <a:pt x="1292" y="55"/>
                  <a:pt x="1290" y="54"/>
                </a:cubicBezTo>
                <a:cubicBezTo>
                  <a:pt x="1288" y="53"/>
                  <a:pt x="1287" y="53"/>
                  <a:pt x="1286" y="52"/>
                </a:cubicBezTo>
                <a:cubicBezTo>
                  <a:pt x="1285" y="57"/>
                  <a:pt x="1285" y="57"/>
                  <a:pt x="1285" y="57"/>
                </a:cubicBezTo>
                <a:cubicBezTo>
                  <a:pt x="1285" y="58"/>
                  <a:pt x="1287" y="58"/>
                  <a:pt x="1289" y="58"/>
                </a:cubicBezTo>
                <a:cubicBezTo>
                  <a:pt x="1291" y="59"/>
                  <a:pt x="1293" y="59"/>
                  <a:pt x="1295" y="59"/>
                </a:cubicBezTo>
                <a:cubicBezTo>
                  <a:pt x="1299" y="59"/>
                  <a:pt x="1303" y="58"/>
                  <a:pt x="1305" y="56"/>
                </a:cubicBezTo>
                <a:cubicBezTo>
                  <a:pt x="1308" y="54"/>
                  <a:pt x="1309" y="52"/>
                  <a:pt x="1309" y="48"/>
                </a:cubicBezTo>
                <a:cubicBezTo>
                  <a:pt x="1309" y="46"/>
                  <a:pt x="1309" y="45"/>
                  <a:pt x="1308" y="43"/>
                </a:cubicBezTo>
                <a:cubicBezTo>
                  <a:pt x="1307" y="42"/>
                  <a:pt x="1306" y="41"/>
                  <a:pt x="1305" y="40"/>
                </a:cubicBezTo>
                <a:cubicBezTo>
                  <a:pt x="1304" y="39"/>
                  <a:pt x="1303" y="38"/>
                  <a:pt x="1301" y="36"/>
                </a:cubicBezTo>
                <a:cubicBezTo>
                  <a:pt x="1299" y="35"/>
                  <a:pt x="1298" y="34"/>
                  <a:pt x="1297" y="32"/>
                </a:cubicBezTo>
                <a:cubicBezTo>
                  <a:pt x="1296" y="31"/>
                  <a:pt x="1295" y="30"/>
                  <a:pt x="1295" y="28"/>
                </a:cubicBezTo>
                <a:cubicBezTo>
                  <a:pt x="1295" y="26"/>
                  <a:pt x="1296" y="25"/>
                  <a:pt x="1297" y="24"/>
                </a:cubicBezTo>
                <a:cubicBezTo>
                  <a:pt x="1299" y="23"/>
                  <a:pt x="1300" y="23"/>
                  <a:pt x="1303" y="23"/>
                </a:cubicBezTo>
                <a:cubicBezTo>
                  <a:pt x="1304" y="23"/>
                  <a:pt x="1306" y="23"/>
                  <a:pt x="1307" y="24"/>
                </a:cubicBezTo>
                <a:cubicBezTo>
                  <a:pt x="1309" y="24"/>
                  <a:pt x="1310" y="25"/>
                  <a:pt x="1310" y="25"/>
                </a:cubicBezTo>
                <a:close/>
                <a:moveTo>
                  <a:pt x="1047" y="110"/>
                </a:moveTo>
                <a:cubicBezTo>
                  <a:pt x="1052" y="111"/>
                  <a:pt x="1052" y="111"/>
                  <a:pt x="1052" y="111"/>
                </a:cubicBezTo>
                <a:cubicBezTo>
                  <a:pt x="1046" y="156"/>
                  <a:pt x="1046" y="156"/>
                  <a:pt x="1046" y="156"/>
                </a:cubicBezTo>
                <a:cubicBezTo>
                  <a:pt x="1041" y="157"/>
                  <a:pt x="1041" y="157"/>
                  <a:pt x="1041" y="157"/>
                </a:cubicBezTo>
                <a:cubicBezTo>
                  <a:pt x="1041" y="159"/>
                  <a:pt x="1041" y="159"/>
                  <a:pt x="1041" y="159"/>
                </a:cubicBezTo>
                <a:cubicBezTo>
                  <a:pt x="1078" y="159"/>
                  <a:pt x="1078" y="159"/>
                  <a:pt x="1078" y="159"/>
                </a:cubicBezTo>
                <a:cubicBezTo>
                  <a:pt x="1081" y="147"/>
                  <a:pt x="1081" y="147"/>
                  <a:pt x="1081" y="147"/>
                </a:cubicBezTo>
                <a:cubicBezTo>
                  <a:pt x="1077" y="146"/>
                  <a:pt x="1077" y="146"/>
                  <a:pt x="1077" y="146"/>
                </a:cubicBezTo>
                <a:cubicBezTo>
                  <a:pt x="1073" y="155"/>
                  <a:pt x="1073" y="155"/>
                  <a:pt x="1073" y="155"/>
                </a:cubicBezTo>
                <a:cubicBezTo>
                  <a:pt x="1053" y="156"/>
                  <a:pt x="1053" y="156"/>
                  <a:pt x="1053" y="156"/>
                </a:cubicBezTo>
                <a:cubicBezTo>
                  <a:pt x="1056" y="134"/>
                  <a:pt x="1056" y="134"/>
                  <a:pt x="1056" y="134"/>
                </a:cubicBezTo>
                <a:cubicBezTo>
                  <a:pt x="1072" y="135"/>
                  <a:pt x="1072" y="135"/>
                  <a:pt x="1072" y="135"/>
                </a:cubicBezTo>
                <a:cubicBezTo>
                  <a:pt x="1073" y="130"/>
                  <a:pt x="1073" y="130"/>
                  <a:pt x="1073" y="130"/>
                </a:cubicBezTo>
                <a:cubicBezTo>
                  <a:pt x="1057" y="130"/>
                  <a:pt x="1057" y="130"/>
                  <a:pt x="1057" y="130"/>
                </a:cubicBezTo>
                <a:cubicBezTo>
                  <a:pt x="1059" y="110"/>
                  <a:pt x="1059" y="110"/>
                  <a:pt x="1059" y="110"/>
                </a:cubicBezTo>
                <a:cubicBezTo>
                  <a:pt x="1075" y="111"/>
                  <a:pt x="1075" y="111"/>
                  <a:pt x="1075" y="111"/>
                </a:cubicBezTo>
                <a:cubicBezTo>
                  <a:pt x="1076" y="118"/>
                  <a:pt x="1076" y="118"/>
                  <a:pt x="1076" y="118"/>
                </a:cubicBezTo>
                <a:cubicBezTo>
                  <a:pt x="1080" y="118"/>
                  <a:pt x="1080" y="118"/>
                  <a:pt x="1080" y="118"/>
                </a:cubicBezTo>
                <a:cubicBezTo>
                  <a:pt x="1081" y="107"/>
                  <a:pt x="1081" y="107"/>
                  <a:pt x="1081" y="107"/>
                </a:cubicBezTo>
                <a:cubicBezTo>
                  <a:pt x="1048" y="107"/>
                  <a:pt x="1048" y="107"/>
                  <a:pt x="1048" y="107"/>
                </a:cubicBezTo>
                <a:lnTo>
                  <a:pt x="1047" y="110"/>
                </a:lnTo>
                <a:close/>
                <a:moveTo>
                  <a:pt x="1100" y="129"/>
                </a:moveTo>
                <a:cubicBezTo>
                  <a:pt x="1100" y="120"/>
                  <a:pt x="1100" y="120"/>
                  <a:pt x="1100" y="120"/>
                </a:cubicBezTo>
                <a:cubicBezTo>
                  <a:pt x="1099" y="119"/>
                  <a:pt x="1099" y="119"/>
                  <a:pt x="1099" y="119"/>
                </a:cubicBezTo>
                <a:cubicBezTo>
                  <a:pt x="1090" y="121"/>
                  <a:pt x="1090" y="121"/>
                  <a:pt x="1090" y="121"/>
                </a:cubicBezTo>
                <a:cubicBezTo>
                  <a:pt x="1090" y="124"/>
                  <a:pt x="1090" y="124"/>
                  <a:pt x="1090" y="124"/>
                </a:cubicBezTo>
                <a:cubicBezTo>
                  <a:pt x="1093" y="125"/>
                  <a:pt x="1093" y="125"/>
                  <a:pt x="1093" y="125"/>
                </a:cubicBezTo>
                <a:cubicBezTo>
                  <a:pt x="1089" y="159"/>
                  <a:pt x="1089" y="159"/>
                  <a:pt x="1089" y="159"/>
                </a:cubicBezTo>
                <a:cubicBezTo>
                  <a:pt x="1095" y="159"/>
                  <a:pt x="1095" y="159"/>
                  <a:pt x="1095" y="159"/>
                </a:cubicBezTo>
                <a:cubicBezTo>
                  <a:pt x="1099" y="134"/>
                  <a:pt x="1099" y="134"/>
                  <a:pt x="1099" y="134"/>
                </a:cubicBezTo>
                <a:cubicBezTo>
                  <a:pt x="1101" y="131"/>
                  <a:pt x="1103" y="129"/>
                  <a:pt x="1105" y="127"/>
                </a:cubicBezTo>
                <a:cubicBezTo>
                  <a:pt x="1107" y="125"/>
                  <a:pt x="1109" y="124"/>
                  <a:pt x="1111" y="124"/>
                </a:cubicBezTo>
                <a:cubicBezTo>
                  <a:pt x="1113" y="124"/>
                  <a:pt x="1114" y="125"/>
                  <a:pt x="1114" y="126"/>
                </a:cubicBezTo>
                <a:cubicBezTo>
                  <a:pt x="1115" y="127"/>
                  <a:pt x="1115" y="128"/>
                  <a:pt x="1115" y="130"/>
                </a:cubicBezTo>
                <a:cubicBezTo>
                  <a:pt x="1115" y="132"/>
                  <a:pt x="1115" y="134"/>
                  <a:pt x="1115" y="135"/>
                </a:cubicBezTo>
                <a:cubicBezTo>
                  <a:pt x="1115" y="137"/>
                  <a:pt x="1114" y="140"/>
                  <a:pt x="1114" y="142"/>
                </a:cubicBezTo>
                <a:cubicBezTo>
                  <a:pt x="1114" y="144"/>
                  <a:pt x="1114" y="144"/>
                  <a:pt x="1114" y="144"/>
                </a:cubicBezTo>
                <a:cubicBezTo>
                  <a:pt x="1113" y="147"/>
                  <a:pt x="1113" y="147"/>
                  <a:pt x="1113" y="147"/>
                </a:cubicBezTo>
                <a:cubicBezTo>
                  <a:pt x="1112" y="151"/>
                  <a:pt x="1112" y="154"/>
                  <a:pt x="1112" y="156"/>
                </a:cubicBezTo>
                <a:cubicBezTo>
                  <a:pt x="1112" y="159"/>
                  <a:pt x="1113" y="160"/>
                  <a:pt x="1116" y="160"/>
                </a:cubicBezTo>
                <a:cubicBezTo>
                  <a:pt x="1117" y="160"/>
                  <a:pt x="1119" y="160"/>
                  <a:pt x="1120" y="159"/>
                </a:cubicBezTo>
                <a:cubicBezTo>
                  <a:pt x="1121" y="159"/>
                  <a:pt x="1122" y="158"/>
                  <a:pt x="1123" y="157"/>
                </a:cubicBezTo>
                <a:cubicBezTo>
                  <a:pt x="1123" y="157"/>
                  <a:pt x="1124" y="156"/>
                  <a:pt x="1124" y="156"/>
                </a:cubicBezTo>
                <a:cubicBezTo>
                  <a:pt x="1123" y="154"/>
                  <a:pt x="1123" y="154"/>
                  <a:pt x="1123" y="154"/>
                </a:cubicBezTo>
                <a:cubicBezTo>
                  <a:pt x="1122" y="155"/>
                  <a:pt x="1121" y="156"/>
                  <a:pt x="1120" y="156"/>
                </a:cubicBezTo>
                <a:cubicBezTo>
                  <a:pt x="1119" y="156"/>
                  <a:pt x="1119" y="155"/>
                  <a:pt x="1119" y="154"/>
                </a:cubicBezTo>
                <a:cubicBezTo>
                  <a:pt x="1119" y="152"/>
                  <a:pt x="1119" y="149"/>
                  <a:pt x="1120" y="145"/>
                </a:cubicBezTo>
                <a:cubicBezTo>
                  <a:pt x="1121" y="142"/>
                  <a:pt x="1121" y="142"/>
                  <a:pt x="1121" y="142"/>
                </a:cubicBezTo>
                <a:cubicBezTo>
                  <a:pt x="1121" y="140"/>
                  <a:pt x="1121" y="140"/>
                  <a:pt x="1121" y="140"/>
                </a:cubicBezTo>
                <a:cubicBezTo>
                  <a:pt x="1122" y="135"/>
                  <a:pt x="1122" y="132"/>
                  <a:pt x="1122" y="130"/>
                </a:cubicBezTo>
                <a:cubicBezTo>
                  <a:pt x="1122" y="126"/>
                  <a:pt x="1122" y="123"/>
                  <a:pt x="1120" y="122"/>
                </a:cubicBezTo>
                <a:cubicBezTo>
                  <a:pt x="1119" y="120"/>
                  <a:pt x="1117" y="119"/>
                  <a:pt x="1114" y="119"/>
                </a:cubicBezTo>
                <a:cubicBezTo>
                  <a:pt x="1112" y="119"/>
                  <a:pt x="1109" y="120"/>
                  <a:pt x="1106" y="122"/>
                </a:cubicBezTo>
                <a:cubicBezTo>
                  <a:pt x="1104" y="124"/>
                  <a:pt x="1102" y="126"/>
                  <a:pt x="1100" y="129"/>
                </a:cubicBezTo>
                <a:close/>
                <a:moveTo>
                  <a:pt x="1159" y="162"/>
                </a:moveTo>
                <a:cubicBezTo>
                  <a:pt x="1165" y="119"/>
                  <a:pt x="1165" y="119"/>
                  <a:pt x="1165" y="119"/>
                </a:cubicBezTo>
                <a:cubicBezTo>
                  <a:pt x="1160" y="121"/>
                  <a:pt x="1160" y="121"/>
                  <a:pt x="1160" y="121"/>
                </a:cubicBezTo>
                <a:cubicBezTo>
                  <a:pt x="1159" y="121"/>
                  <a:pt x="1158" y="120"/>
                  <a:pt x="1157" y="120"/>
                </a:cubicBezTo>
                <a:cubicBezTo>
                  <a:pt x="1155" y="120"/>
                  <a:pt x="1154" y="119"/>
                  <a:pt x="1153" y="119"/>
                </a:cubicBezTo>
                <a:cubicBezTo>
                  <a:pt x="1148" y="119"/>
                  <a:pt x="1144" y="121"/>
                  <a:pt x="1141" y="123"/>
                </a:cubicBezTo>
                <a:cubicBezTo>
                  <a:pt x="1137" y="126"/>
                  <a:pt x="1135" y="129"/>
                  <a:pt x="1133" y="133"/>
                </a:cubicBezTo>
                <a:cubicBezTo>
                  <a:pt x="1131" y="137"/>
                  <a:pt x="1130" y="141"/>
                  <a:pt x="1130" y="145"/>
                </a:cubicBezTo>
                <a:cubicBezTo>
                  <a:pt x="1130" y="150"/>
                  <a:pt x="1131" y="153"/>
                  <a:pt x="1133" y="156"/>
                </a:cubicBezTo>
                <a:cubicBezTo>
                  <a:pt x="1135" y="159"/>
                  <a:pt x="1138" y="160"/>
                  <a:pt x="1142" y="160"/>
                </a:cubicBezTo>
                <a:cubicBezTo>
                  <a:pt x="1144" y="160"/>
                  <a:pt x="1146" y="159"/>
                  <a:pt x="1148" y="158"/>
                </a:cubicBezTo>
                <a:cubicBezTo>
                  <a:pt x="1150" y="157"/>
                  <a:pt x="1152" y="156"/>
                  <a:pt x="1153" y="155"/>
                </a:cubicBezTo>
                <a:cubicBezTo>
                  <a:pt x="1151" y="164"/>
                  <a:pt x="1151" y="164"/>
                  <a:pt x="1151" y="164"/>
                </a:cubicBezTo>
                <a:cubicBezTo>
                  <a:pt x="1151" y="167"/>
                  <a:pt x="1150" y="169"/>
                  <a:pt x="1149" y="170"/>
                </a:cubicBezTo>
                <a:cubicBezTo>
                  <a:pt x="1147" y="172"/>
                  <a:pt x="1145" y="172"/>
                  <a:pt x="1142" y="172"/>
                </a:cubicBezTo>
                <a:cubicBezTo>
                  <a:pt x="1140" y="172"/>
                  <a:pt x="1139" y="172"/>
                  <a:pt x="1137" y="171"/>
                </a:cubicBezTo>
                <a:cubicBezTo>
                  <a:pt x="1136" y="171"/>
                  <a:pt x="1134" y="170"/>
                  <a:pt x="1133" y="170"/>
                </a:cubicBezTo>
                <a:cubicBezTo>
                  <a:pt x="1132" y="175"/>
                  <a:pt x="1132" y="175"/>
                  <a:pt x="1132" y="175"/>
                </a:cubicBezTo>
                <a:cubicBezTo>
                  <a:pt x="1132" y="176"/>
                  <a:pt x="1134" y="176"/>
                  <a:pt x="1135" y="176"/>
                </a:cubicBezTo>
                <a:cubicBezTo>
                  <a:pt x="1137" y="177"/>
                  <a:pt x="1138" y="177"/>
                  <a:pt x="1140" y="177"/>
                </a:cubicBezTo>
                <a:cubicBezTo>
                  <a:pt x="1142" y="177"/>
                  <a:pt x="1145" y="176"/>
                  <a:pt x="1148" y="175"/>
                </a:cubicBezTo>
                <a:cubicBezTo>
                  <a:pt x="1150" y="174"/>
                  <a:pt x="1153" y="173"/>
                  <a:pt x="1155" y="170"/>
                </a:cubicBezTo>
                <a:cubicBezTo>
                  <a:pt x="1157" y="168"/>
                  <a:pt x="1158" y="165"/>
                  <a:pt x="1159" y="162"/>
                </a:cubicBezTo>
                <a:close/>
                <a:moveTo>
                  <a:pt x="1157" y="125"/>
                </a:moveTo>
                <a:cubicBezTo>
                  <a:pt x="1154" y="150"/>
                  <a:pt x="1154" y="150"/>
                  <a:pt x="1154" y="150"/>
                </a:cubicBezTo>
                <a:cubicBezTo>
                  <a:pt x="1152" y="151"/>
                  <a:pt x="1151" y="153"/>
                  <a:pt x="1149" y="154"/>
                </a:cubicBezTo>
                <a:cubicBezTo>
                  <a:pt x="1148" y="155"/>
                  <a:pt x="1146" y="155"/>
                  <a:pt x="1144" y="155"/>
                </a:cubicBezTo>
                <a:cubicBezTo>
                  <a:pt x="1142" y="155"/>
                  <a:pt x="1140" y="155"/>
                  <a:pt x="1139" y="153"/>
                </a:cubicBezTo>
                <a:cubicBezTo>
                  <a:pt x="1138" y="151"/>
                  <a:pt x="1138" y="148"/>
                  <a:pt x="1138" y="145"/>
                </a:cubicBezTo>
                <a:cubicBezTo>
                  <a:pt x="1138" y="142"/>
                  <a:pt x="1138" y="138"/>
                  <a:pt x="1139" y="135"/>
                </a:cubicBezTo>
                <a:cubicBezTo>
                  <a:pt x="1140" y="132"/>
                  <a:pt x="1142" y="129"/>
                  <a:pt x="1144" y="127"/>
                </a:cubicBezTo>
                <a:cubicBezTo>
                  <a:pt x="1146" y="124"/>
                  <a:pt x="1149" y="123"/>
                  <a:pt x="1152" y="123"/>
                </a:cubicBezTo>
                <a:cubicBezTo>
                  <a:pt x="1154" y="123"/>
                  <a:pt x="1156" y="124"/>
                  <a:pt x="1157" y="125"/>
                </a:cubicBezTo>
                <a:close/>
                <a:moveTo>
                  <a:pt x="1181" y="153"/>
                </a:moveTo>
                <a:cubicBezTo>
                  <a:pt x="1185" y="120"/>
                  <a:pt x="1185" y="120"/>
                  <a:pt x="1185" y="120"/>
                </a:cubicBezTo>
                <a:cubicBezTo>
                  <a:pt x="1184" y="119"/>
                  <a:pt x="1184" y="119"/>
                  <a:pt x="1184" y="119"/>
                </a:cubicBezTo>
                <a:cubicBezTo>
                  <a:pt x="1174" y="121"/>
                  <a:pt x="1174" y="121"/>
                  <a:pt x="1174" y="121"/>
                </a:cubicBezTo>
                <a:cubicBezTo>
                  <a:pt x="1173" y="123"/>
                  <a:pt x="1173" y="123"/>
                  <a:pt x="1173" y="123"/>
                </a:cubicBezTo>
                <a:cubicBezTo>
                  <a:pt x="1178" y="125"/>
                  <a:pt x="1178" y="125"/>
                  <a:pt x="1178" y="125"/>
                </a:cubicBezTo>
                <a:cubicBezTo>
                  <a:pt x="1177" y="132"/>
                  <a:pt x="1176" y="138"/>
                  <a:pt x="1175" y="142"/>
                </a:cubicBezTo>
                <a:cubicBezTo>
                  <a:pt x="1174" y="150"/>
                  <a:pt x="1174" y="154"/>
                  <a:pt x="1173" y="156"/>
                </a:cubicBezTo>
                <a:cubicBezTo>
                  <a:pt x="1173" y="157"/>
                  <a:pt x="1174" y="158"/>
                  <a:pt x="1174" y="159"/>
                </a:cubicBezTo>
                <a:cubicBezTo>
                  <a:pt x="1175" y="160"/>
                  <a:pt x="1176" y="160"/>
                  <a:pt x="1178" y="160"/>
                </a:cubicBezTo>
                <a:cubicBezTo>
                  <a:pt x="1180" y="160"/>
                  <a:pt x="1182" y="159"/>
                  <a:pt x="1183" y="158"/>
                </a:cubicBezTo>
                <a:cubicBezTo>
                  <a:pt x="1184" y="157"/>
                  <a:pt x="1185" y="156"/>
                  <a:pt x="1186" y="155"/>
                </a:cubicBezTo>
                <a:cubicBezTo>
                  <a:pt x="1185" y="154"/>
                  <a:pt x="1185" y="154"/>
                  <a:pt x="1185" y="154"/>
                </a:cubicBezTo>
                <a:cubicBezTo>
                  <a:pt x="1184" y="154"/>
                  <a:pt x="1184" y="155"/>
                  <a:pt x="1183" y="155"/>
                </a:cubicBezTo>
                <a:cubicBezTo>
                  <a:pt x="1183" y="156"/>
                  <a:pt x="1182" y="156"/>
                  <a:pt x="1182" y="156"/>
                </a:cubicBezTo>
                <a:cubicBezTo>
                  <a:pt x="1181" y="156"/>
                  <a:pt x="1181" y="156"/>
                  <a:pt x="1181" y="155"/>
                </a:cubicBezTo>
                <a:cubicBezTo>
                  <a:pt x="1181" y="155"/>
                  <a:pt x="1180" y="155"/>
                  <a:pt x="1180" y="154"/>
                </a:cubicBezTo>
                <a:lnTo>
                  <a:pt x="1181" y="153"/>
                </a:lnTo>
                <a:close/>
                <a:moveTo>
                  <a:pt x="1183" y="112"/>
                </a:moveTo>
                <a:cubicBezTo>
                  <a:pt x="1184" y="112"/>
                  <a:pt x="1185" y="111"/>
                  <a:pt x="1186" y="110"/>
                </a:cubicBezTo>
                <a:cubicBezTo>
                  <a:pt x="1187" y="109"/>
                  <a:pt x="1188" y="108"/>
                  <a:pt x="1188" y="107"/>
                </a:cubicBezTo>
                <a:cubicBezTo>
                  <a:pt x="1188" y="106"/>
                  <a:pt x="1187" y="105"/>
                  <a:pt x="1187" y="104"/>
                </a:cubicBezTo>
                <a:cubicBezTo>
                  <a:pt x="1186" y="103"/>
                  <a:pt x="1185" y="103"/>
                  <a:pt x="1184" y="103"/>
                </a:cubicBezTo>
                <a:cubicBezTo>
                  <a:pt x="1182" y="103"/>
                  <a:pt x="1181" y="103"/>
                  <a:pt x="1180" y="104"/>
                </a:cubicBezTo>
                <a:cubicBezTo>
                  <a:pt x="1180" y="105"/>
                  <a:pt x="1179" y="107"/>
                  <a:pt x="1179" y="108"/>
                </a:cubicBezTo>
                <a:cubicBezTo>
                  <a:pt x="1179" y="109"/>
                  <a:pt x="1179" y="110"/>
                  <a:pt x="1180" y="111"/>
                </a:cubicBezTo>
                <a:cubicBezTo>
                  <a:pt x="1181" y="111"/>
                  <a:pt x="1182" y="112"/>
                  <a:pt x="1183" y="112"/>
                </a:cubicBezTo>
                <a:close/>
                <a:moveTo>
                  <a:pt x="1207" y="129"/>
                </a:moveTo>
                <a:cubicBezTo>
                  <a:pt x="1208" y="120"/>
                  <a:pt x="1208" y="120"/>
                  <a:pt x="1208" y="120"/>
                </a:cubicBezTo>
                <a:cubicBezTo>
                  <a:pt x="1207" y="119"/>
                  <a:pt x="1207" y="119"/>
                  <a:pt x="1207" y="119"/>
                </a:cubicBezTo>
                <a:cubicBezTo>
                  <a:pt x="1198" y="121"/>
                  <a:pt x="1198" y="121"/>
                  <a:pt x="1198" y="121"/>
                </a:cubicBezTo>
                <a:cubicBezTo>
                  <a:pt x="1198" y="124"/>
                  <a:pt x="1198" y="124"/>
                  <a:pt x="1198" y="124"/>
                </a:cubicBezTo>
                <a:cubicBezTo>
                  <a:pt x="1201" y="125"/>
                  <a:pt x="1201" y="125"/>
                  <a:pt x="1201" y="125"/>
                </a:cubicBezTo>
                <a:cubicBezTo>
                  <a:pt x="1196" y="159"/>
                  <a:pt x="1196" y="159"/>
                  <a:pt x="1196" y="159"/>
                </a:cubicBezTo>
                <a:cubicBezTo>
                  <a:pt x="1203" y="159"/>
                  <a:pt x="1203" y="159"/>
                  <a:pt x="1203" y="159"/>
                </a:cubicBezTo>
                <a:cubicBezTo>
                  <a:pt x="1207" y="134"/>
                  <a:pt x="1207" y="134"/>
                  <a:pt x="1207" y="134"/>
                </a:cubicBezTo>
                <a:cubicBezTo>
                  <a:pt x="1208" y="131"/>
                  <a:pt x="1210" y="129"/>
                  <a:pt x="1213" y="127"/>
                </a:cubicBezTo>
                <a:cubicBezTo>
                  <a:pt x="1215" y="125"/>
                  <a:pt x="1217" y="124"/>
                  <a:pt x="1219" y="124"/>
                </a:cubicBezTo>
                <a:cubicBezTo>
                  <a:pt x="1220" y="124"/>
                  <a:pt x="1221" y="125"/>
                  <a:pt x="1222" y="126"/>
                </a:cubicBezTo>
                <a:cubicBezTo>
                  <a:pt x="1223" y="127"/>
                  <a:pt x="1223" y="128"/>
                  <a:pt x="1223" y="130"/>
                </a:cubicBezTo>
                <a:cubicBezTo>
                  <a:pt x="1223" y="132"/>
                  <a:pt x="1223" y="134"/>
                  <a:pt x="1223" y="135"/>
                </a:cubicBezTo>
                <a:cubicBezTo>
                  <a:pt x="1222" y="137"/>
                  <a:pt x="1222" y="140"/>
                  <a:pt x="1222" y="142"/>
                </a:cubicBezTo>
                <a:cubicBezTo>
                  <a:pt x="1221" y="144"/>
                  <a:pt x="1221" y="144"/>
                  <a:pt x="1221" y="144"/>
                </a:cubicBezTo>
                <a:cubicBezTo>
                  <a:pt x="1221" y="147"/>
                  <a:pt x="1221" y="147"/>
                  <a:pt x="1221" y="147"/>
                </a:cubicBezTo>
                <a:cubicBezTo>
                  <a:pt x="1220" y="151"/>
                  <a:pt x="1219" y="154"/>
                  <a:pt x="1219" y="156"/>
                </a:cubicBezTo>
                <a:cubicBezTo>
                  <a:pt x="1219" y="159"/>
                  <a:pt x="1221" y="160"/>
                  <a:pt x="1224" y="160"/>
                </a:cubicBezTo>
                <a:cubicBezTo>
                  <a:pt x="1225" y="160"/>
                  <a:pt x="1226" y="160"/>
                  <a:pt x="1227" y="159"/>
                </a:cubicBezTo>
                <a:cubicBezTo>
                  <a:pt x="1228" y="159"/>
                  <a:pt x="1229" y="158"/>
                  <a:pt x="1230" y="157"/>
                </a:cubicBezTo>
                <a:cubicBezTo>
                  <a:pt x="1231" y="157"/>
                  <a:pt x="1231" y="156"/>
                  <a:pt x="1232" y="156"/>
                </a:cubicBezTo>
                <a:cubicBezTo>
                  <a:pt x="1231" y="154"/>
                  <a:pt x="1231" y="154"/>
                  <a:pt x="1231" y="154"/>
                </a:cubicBezTo>
                <a:cubicBezTo>
                  <a:pt x="1229" y="155"/>
                  <a:pt x="1228" y="156"/>
                  <a:pt x="1227" y="156"/>
                </a:cubicBezTo>
                <a:cubicBezTo>
                  <a:pt x="1227" y="156"/>
                  <a:pt x="1227" y="155"/>
                  <a:pt x="1227" y="154"/>
                </a:cubicBezTo>
                <a:cubicBezTo>
                  <a:pt x="1227" y="152"/>
                  <a:pt x="1227" y="149"/>
                  <a:pt x="1228" y="145"/>
                </a:cubicBezTo>
                <a:cubicBezTo>
                  <a:pt x="1228" y="142"/>
                  <a:pt x="1228" y="142"/>
                  <a:pt x="1228" y="142"/>
                </a:cubicBezTo>
                <a:cubicBezTo>
                  <a:pt x="1229" y="140"/>
                  <a:pt x="1229" y="140"/>
                  <a:pt x="1229" y="140"/>
                </a:cubicBezTo>
                <a:cubicBezTo>
                  <a:pt x="1230" y="135"/>
                  <a:pt x="1230" y="132"/>
                  <a:pt x="1230" y="130"/>
                </a:cubicBezTo>
                <a:cubicBezTo>
                  <a:pt x="1230" y="126"/>
                  <a:pt x="1229" y="123"/>
                  <a:pt x="1228" y="122"/>
                </a:cubicBezTo>
                <a:cubicBezTo>
                  <a:pt x="1227" y="120"/>
                  <a:pt x="1225" y="119"/>
                  <a:pt x="1222" y="119"/>
                </a:cubicBezTo>
                <a:cubicBezTo>
                  <a:pt x="1219" y="119"/>
                  <a:pt x="1217" y="120"/>
                  <a:pt x="1214" y="122"/>
                </a:cubicBezTo>
                <a:cubicBezTo>
                  <a:pt x="1211" y="124"/>
                  <a:pt x="1209" y="126"/>
                  <a:pt x="1207" y="129"/>
                </a:cubicBezTo>
                <a:close/>
                <a:moveTo>
                  <a:pt x="1267" y="153"/>
                </a:moveTo>
                <a:cubicBezTo>
                  <a:pt x="1266" y="150"/>
                  <a:pt x="1266" y="150"/>
                  <a:pt x="1266" y="150"/>
                </a:cubicBezTo>
                <a:cubicBezTo>
                  <a:pt x="1264" y="152"/>
                  <a:pt x="1262" y="153"/>
                  <a:pt x="1260" y="154"/>
                </a:cubicBezTo>
                <a:cubicBezTo>
                  <a:pt x="1258" y="155"/>
                  <a:pt x="1256" y="156"/>
                  <a:pt x="1254" y="156"/>
                </a:cubicBezTo>
                <a:cubicBezTo>
                  <a:pt x="1251" y="156"/>
                  <a:pt x="1249" y="154"/>
                  <a:pt x="1248" y="152"/>
                </a:cubicBezTo>
                <a:cubicBezTo>
                  <a:pt x="1246" y="150"/>
                  <a:pt x="1246" y="147"/>
                  <a:pt x="1246" y="143"/>
                </a:cubicBezTo>
                <a:cubicBezTo>
                  <a:pt x="1249" y="143"/>
                  <a:pt x="1252" y="143"/>
                  <a:pt x="1256" y="142"/>
                </a:cubicBezTo>
                <a:cubicBezTo>
                  <a:pt x="1259" y="140"/>
                  <a:pt x="1263" y="139"/>
                  <a:pt x="1265" y="136"/>
                </a:cubicBezTo>
                <a:cubicBezTo>
                  <a:pt x="1268" y="134"/>
                  <a:pt x="1269" y="131"/>
                  <a:pt x="1269" y="128"/>
                </a:cubicBezTo>
                <a:cubicBezTo>
                  <a:pt x="1269" y="125"/>
                  <a:pt x="1268" y="123"/>
                  <a:pt x="1267" y="122"/>
                </a:cubicBezTo>
                <a:cubicBezTo>
                  <a:pt x="1265" y="120"/>
                  <a:pt x="1263" y="119"/>
                  <a:pt x="1259" y="119"/>
                </a:cubicBezTo>
                <a:cubicBezTo>
                  <a:pt x="1255" y="119"/>
                  <a:pt x="1252" y="121"/>
                  <a:pt x="1249" y="123"/>
                </a:cubicBezTo>
                <a:cubicBezTo>
                  <a:pt x="1246" y="125"/>
                  <a:pt x="1243" y="128"/>
                  <a:pt x="1241" y="132"/>
                </a:cubicBezTo>
                <a:cubicBezTo>
                  <a:pt x="1240" y="136"/>
                  <a:pt x="1239" y="140"/>
                  <a:pt x="1239" y="145"/>
                </a:cubicBezTo>
                <a:cubicBezTo>
                  <a:pt x="1239" y="147"/>
                  <a:pt x="1239" y="150"/>
                  <a:pt x="1240" y="152"/>
                </a:cubicBezTo>
                <a:cubicBezTo>
                  <a:pt x="1241" y="155"/>
                  <a:pt x="1243" y="156"/>
                  <a:pt x="1245" y="158"/>
                </a:cubicBezTo>
                <a:cubicBezTo>
                  <a:pt x="1247" y="159"/>
                  <a:pt x="1249" y="160"/>
                  <a:pt x="1253" y="160"/>
                </a:cubicBezTo>
                <a:cubicBezTo>
                  <a:pt x="1256" y="160"/>
                  <a:pt x="1259" y="159"/>
                  <a:pt x="1261" y="158"/>
                </a:cubicBezTo>
                <a:cubicBezTo>
                  <a:pt x="1264" y="156"/>
                  <a:pt x="1266" y="154"/>
                  <a:pt x="1267" y="153"/>
                </a:cubicBezTo>
                <a:close/>
                <a:moveTo>
                  <a:pt x="1258" y="123"/>
                </a:moveTo>
                <a:cubicBezTo>
                  <a:pt x="1259" y="123"/>
                  <a:pt x="1260" y="124"/>
                  <a:pt x="1261" y="125"/>
                </a:cubicBezTo>
                <a:cubicBezTo>
                  <a:pt x="1262" y="125"/>
                  <a:pt x="1263" y="127"/>
                  <a:pt x="1263" y="129"/>
                </a:cubicBezTo>
                <a:cubicBezTo>
                  <a:pt x="1263" y="131"/>
                  <a:pt x="1262" y="133"/>
                  <a:pt x="1260" y="135"/>
                </a:cubicBezTo>
                <a:cubicBezTo>
                  <a:pt x="1258" y="136"/>
                  <a:pt x="1256" y="138"/>
                  <a:pt x="1253" y="139"/>
                </a:cubicBezTo>
                <a:cubicBezTo>
                  <a:pt x="1251" y="139"/>
                  <a:pt x="1248" y="140"/>
                  <a:pt x="1246" y="140"/>
                </a:cubicBezTo>
                <a:cubicBezTo>
                  <a:pt x="1246" y="138"/>
                  <a:pt x="1247" y="135"/>
                  <a:pt x="1248" y="132"/>
                </a:cubicBezTo>
                <a:cubicBezTo>
                  <a:pt x="1249" y="130"/>
                  <a:pt x="1250" y="127"/>
                  <a:pt x="1252" y="126"/>
                </a:cubicBezTo>
                <a:cubicBezTo>
                  <a:pt x="1254" y="124"/>
                  <a:pt x="1255" y="123"/>
                  <a:pt x="1258" y="123"/>
                </a:cubicBezTo>
                <a:close/>
                <a:moveTo>
                  <a:pt x="1303" y="153"/>
                </a:moveTo>
                <a:cubicBezTo>
                  <a:pt x="1302" y="150"/>
                  <a:pt x="1302" y="150"/>
                  <a:pt x="1302" y="150"/>
                </a:cubicBezTo>
                <a:cubicBezTo>
                  <a:pt x="1300" y="152"/>
                  <a:pt x="1298" y="153"/>
                  <a:pt x="1296" y="154"/>
                </a:cubicBezTo>
                <a:cubicBezTo>
                  <a:pt x="1294" y="155"/>
                  <a:pt x="1292" y="156"/>
                  <a:pt x="1290" y="156"/>
                </a:cubicBezTo>
                <a:cubicBezTo>
                  <a:pt x="1287" y="156"/>
                  <a:pt x="1285" y="154"/>
                  <a:pt x="1284" y="152"/>
                </a:cubicBezTo>
                <a:cubicBezTo>
                  <a:pt x="1282" y="150"/>
                  <a:pt x="1282" y="147"/>
                  <a:pt x="1282" y="143"/>
                </a:cubicBezTo>
                <a:cubicBezTo>
                  <a:pt x="1285" y="143"/>
                  <a:pt x="1288" y="143"/>
                  <a:pt x="1292" y="142"/>
                </a:cubicBezTo>
                <a:cubicBezTo>
                  <a:pt x="1295" y="140"/>
                  <a:pt x="1299" y="139"/>
                  <a:pt x="1301" y="136"/>
                </a:cubicBezTo>
                <a:cubicBezTo>
                  <a:pt x="1304" y="134"/>
                  <a:pt x="1305" y="131"/>
                  <a:pt x="1305" y="128"/>
                </a:cubicBezTo>
                <a:cubicBezTo>
                  <a:pt x="1305" y="125"/>
                  <a:pt x="1304" y="123"/>
                  <a:pt x="1303" y="122"/>
                </a:cubicBezTo>
                <a:cubicBezTo>
                  <a:pt x="1301" y="120"/>
                  <a:pt x="1299" y="119"/>
                  <a:pt x="1295" y="119"/>
                </a:cubicBezTo>
                <a:cubicBezTo>
                  <a:pt x="1291" y="119"/>
                  <a:pt x="1288" y="121"/>
                  <a:pt x="1285" y="123"/>
                </a:cubicBezTo>
                <a:cubicBezTo>
                  <a:pt x="1282" y="125"/>
                  <a:pt x="1279" y="128"/>
                  <a:pt x="1277" y="132"/>
                </a:cubicBezTo>
                <a:cubicBezTo>
                  <a:pt x="1275" y="136"/>
                  <a:pt x="1275" y="140"/>
                  <a:pt x="1275" y="145"/>
                </a:cubicBezTo>
                <a:cubicBezTo>
                  <a:pt x="1275" y="147"/>
                  <a:pt x="1275" y="150"/>
                  <a:pt x="1276" y="152"/>
                </a:cubicBezTo>
                <a:cubicBezTo>
                  <a:pt x="1277" y="155"/>
                  <a:pt x="1279" y="156"/>
                  <a:pt x="1281" y="158"/>
                </a:cubicBezTo>
                <a:cubicBezTo>
                  <a:pt x="1283" y="159"/>
                  <a:pt x="1285" y="160"/>
                  <a:pt x="1288" y="160"/>
                </a:cubicBezTo>
                <a:cubicBezTo>
                  <a:pt x="1292" y="160"/>
                  <a:pt x="1295" y="159"/>
                  <a:pt x="1297" y="158"/>
                </a:cubicBezTo>
                <a:cubicBezTo>
                  <a:pt x="1300" y="156"/>
                  <a:pt x="1302" y="154"/>
                  <a:pt x="1303" y="153"/>
                </a:cubicBezTo>
                <a:close/>
                <a:moveTo>
                  <a:pt x="1294" y="123"/>
                </a:moveTo>
                <a:cubicBezTo>
                  <a:pt x="1295" y="123"/>
                  <a:pt x="1296" y="124"/>
                  <a:pt x="1297" y="125"/>
                </a:cubicBezTo>
                <a:cubicBezTo>
                  <a:pt x="1298" y="125"/>
                  <a:pt x="1298" y="127"/>
                  <a:pt x="1298" y="129"/>
                </a:cubicBezTo>
                <a:cubicBezTo>
                  <a:pt x="1298" y="131"/>
                  <a:pt x="1298" y="133"/>
                  <a:pt x="1296" y="135"/>
                </a:cubicBezTo>
                <a:cubicBezTo>
                  <a:pt x="1294" y="136"/>
                  <a:pt x="1292" y="138"/>
                  <a:pt x="1289" y="139"/>
                </a:cubicBezTo>
                <a:cubicBezTo>
                  <a:pt x="1287" y="139"/>
                  <a:pt x="1284" y="140"/>
                  <a:pt x="1282" y="140"/>
                </a:cubicBezTo>
                <a:cubicBezTo>
                  <a:pt x="1282" y="138"/>
                  <a:pt x="1283" y="135"/>
                  <a:pt x="1284" y="132"/>
                </a:cubicBezTo>
                <a:cubicBezTo>
                  <a:pt x="1285" y="130"/>
                  <a:pt x="1286" y="127"/>
                  <a:pt x="1288" y="126"/>
                </a:cubicBezTo>
                <a:cubicBezTo>
                  <a:pt x="1289" y="124"/>
                  <a:pt x="1291" y="123"/>
                  <a:pt x="1294" y="123"/>
                </a:cubicBezTo>
                <a:close/>
                <a:moveTo>
                  <a:pt x="1322" y="129"/>
                </a:moveTo>
                <a:cubicBezTo>
                  <a:pt x="1323" y="127"/>
                  <a:pt x="1323" y="127"/>
                  <a:pt x="1323" y="127"/>
                </a:cubicBezTo>
                <a:cubicBezTo>
                  <a:pt x="1323" y="120"/>
                  <a:pt x="1323" y="120"/>
                  <a:pt x="1323" y="120"/>
                </a:cubicBezTo>
                <a:cubicBezTo>
                  <a:pt x="1322" y="119"/>
                  <a:pt x="1322" y="119"/>
                  <a:pt x="1322" y="119"/>
                </a:cubicBezTo>
                <a:cubicBezTo>
                  <a:pt x="1314" y="121"/>
                  <a:pt x="1314" y="121"/>
                  <a:pt x="1314" y="121"/>
                </a:cubicBezTo>
                <a:cubicBezTo>
                  <a:pt x="1313" y="124"/>
                  <a:pt x="1313" y="124"/>
                  <a:pt x="1313" y="124"/>
                </a:cubicBezTo>
                <a:cubicBezTo>
                  <a:pt x="1317" y="125"/>
                  <a:pt x="1317" y="125"/>
                  <a:pt x="1317" y="125"/>
                </a:cubicBezTo>
                <a:cubicBezTo>
                  <a:pt x="1312" y="159"/>
                  <a:pt x="1312" y="159"/>
                  <a:pt x="1312" y="159"/>
                </a:cubicBezTo>
                <a:cubicBezTo>
                  <a:pt x="1319" y="159"/>
                  <a:pt x="1319" y="159"/>
                  <a:pt x="1319" y="159"/>
                </a:cubicBezTo>
                <a:cubicBezTo>
                  <a:pt x="1322" y="134"/>
                  <a:pt x="1322" y="134"/>
                  <a:pt x="1322" y="134"/>
                </a:cubicBezTo>
                <a:cubicBezTo>
                  <a:pt x="1323" y="132"/>
                  <a:pt x="1325" y="130"/>
                  <a:pt x="1327" y="129"/>
                </a:cubicBezTo>
                <a:cubicBezTo>
                  <a:pt x="1329" y="127"/>
                  <a:pt x="1331" y="127"/>
                  <a:pt x="1333" y="127"/>
                </a:cubicBezTo>
                <a:cubicBezTo>
                  <a:pt x="1334" y="127"/>
                  <a:pt x="1335" y="127"/>
                  <a:pt x="1336" y="127"/>
                </a:cubicBezTo>
                <a:cubicBezTo>
                  <a:pt x="1338" y="120"/>
                  <a:pt x="1338" y="120"/>
                  <a:pt x="1338" y="120"/>
                </a:cubicBezTo>
                <a:cubicBezTo>
                  <a:pt x="1337" y="120"/>
                  <a:pt x="1336" y="119"/>
                  <a:pt x="1335" y="119"/>
                </a:cubicBezTo>
                <a:cubicBezTo>
                  <a:pt x="1333" y="119"/>
                  <a:pt x="1331" y="120"/>
                  <a:pt x="1330" y="121"/>
                </a:cubicBezTo>
                <a:cubicBezTo>
                  <a:pt x="1328" y="122"/>
                  <a:pt x="1326" y="123"/>
                  <a:pt x="1325" y="125"/>
                </a:cubicBezTo>
                <a:cubicBezTo>
                  <a:pt x="1324" y="126"/>
                  <a:pt x="1323" y="128"/>
                  <a:pt x="1322" y="129"/>
                </a:cubicBezTo>
                <a:close/>
                <a:moveTo>
                  <a:pt x="1349" y="153"/>
                </a:moveTo>
                <a:cubicBezTo>
                  <a:pt x="1354" y="120"/>
                  <a:pt x="1354" y="120"/>
                  <a:pt x="1354" y="120"/>
                </a:cubicBezTo>
                <a:cubicBezTo>
                  <a:pt x="1352" y="119"/>
                  <a:pt x="1352" y="119"/>
                  <a:pt x="1352" y="119"/>
                </a:cubicBezTo>
                <a:cubicBezTo>
                  <a:pt x="1342" y="121"/>
                  <a:pt x="1342" y="121"/>
                  <a:pt x="1342" y="121"/>
                </a:cubicBezTo>
                <a:cubicBezTo>
                  <a:pt x="1342" y="123"/>
                  <a:pt x="1342" y="123"/>
                  <a:pt x="1342" y="123"/>
                </a:cubicBezTo>
                <a:cubicBezTo>
                  <a:pt x="1346" y="125"/>
                  <a:pt x="1346" y="125"/>
                  <a:pt x="1346" y="125"/>
                </a:cubicBezTo>
                <a:cubicBezTo>
                  <a:pt x="1345" y="132"/>
                  <a:pt x="1345" y="138"/>
                  <a:pt x="1344" y="142"/>
                </a:cubicBezTo>
                <a:cubicBezTo>
                  <a:pt x="1343" y="150"/>
                  <a:pt x="1342" y="154"/>
                  <a:pt x="1342" y="156"/>
                </a:cubicBezTo>
                <a:cubicBezTo>
                  <a:pt x="1342" y="157"/>
                  <a:pt x="1342" y="158"/>
                  <a:pt x="1343" y="159"/>
                </a:cubicBezTo>
                <a:cubicBezTo>
                  <a:pt x="1344" y="160"/>
                  <a:pt x="1345" y="160"/>
                  <a:pt x="1347" y="160"/>
                </a:cubicBezTo>
                <a:cubicBezTo>
                  <a:pt x="1349" y="160"/>
                  <a:pt x="1350" y="159"/>
                  <a:pt x="1352" y="158"/>
                </a:cubicBezTo>
                <a:cubicBezTo>
                  <a:pt x="1353" y="157"/>
                  <a:pt x="1354" y="156"/>
                  <a:pt x="1355" y="155"/>
                </a:cubicBezTo>
                <a:cubicBezTo>
                  <a:pt x="1354" y="154"/>
                  <a:pt x="1354" y="154"/>
                  <a:pt x="1354" y="154"/>
                </a:cubicBezTo>
                <a:cubicBezTo>
                  <a:pt x="1353" y="154"/>
                  <a:pt x="1352" y="155"/>
                  <a:pt x="1352" y="155"/>
                </a:cubicBezTo>
                <a:cubicBezTo>
                  <a:pt x="1351" y="156"/>
                  <a:pt x="1351" y="156"/>
                  <a:pt x="1350" y="156"/>
                </a:cubicBezTo>
                <a:cubicBezTo>
                  <a:pt x="1350" y="156"/>
                  <a:pt x="1350" y="156"/>
                  <a:pt x="1349" y="155"/>
                </a:cubicBezTo>
                <a:cubicBezTo>
                  <a:pt x="1349" y="155"/>
                  <a:pt x="1349" y="155"/>
                  <a:pt x="1349" y="154"/>
                </a:cubicBezTo>
                <a:lnTo>
                  <a:pt x="1349" y="153"/>
                </a:lnTo>
                <a:close/>
                <a:moveTo>
                  <a:pt x="1351" y="112"/>
                </a:moveTo>
                <a:cubicBezTo>
                  <a:pt x="1353" y="112"/>
                  <a:pt x="1354" y="111"/>
                  <a:pt x="1355" y="110"/>
                </a:cubicBezTo>
                <a:cubicBezTo>
                  <a:pt x="1356" y="109"/>
                  <a:pt x="1356" y="108"/>
                  <a:pt x="1356" y="107"/>
                </a:cubicBezTo>
                <a:cubicBezTo>
                  <a:pt x="1356" y="106"/>
                  <a:pt x="1356" y="105"/>
                  <a:pt x="1355" y="104"/>
                </a:cubicBezTo>
                <a:cubicBezTo>
                  <a:pt x="1354" y="103"/>
                  <a:pt x="1353" y="103"/>
                  <a:pt x="1352" y="103"/>
                </a:cubicBezTo>
                <a:cubicBezTo>
                  <a:pt x="1351" y="103"/>
                  <a:pt x="1350" y="103"/>
                  <a:pt x="1349" y="104"/>
                </a:cubicBezTo>
                <a:cubicBezTo>
                  <a:pt x="1348" y="105"/>
                  <a:pt x="1348" y="107"/>
                  <a:pt x="1348" y="108"/>
                </a:cubicBezTo>
                <a:cubicBezTo>
                  <a:pt x="1348" y="109"/>
                  <a:pt x="1348" y="110"/>
                  <a:pt x="1349" y="111"/>
                </a:cubicBezTo>
                <a:cubicBezTo>
                  <a:pt x="1350" y="111"/>
                  <a:pt x="1350" y="112"/>
                  <a:pt x="1351" y="112"/>
                </a:cubicBezTo>
                <a:close/>
                <a:moveTo>
                  <a:pt x="1374" y="129"/>
                </a:moveTo>
                <a:cubicBezTo>
                  <a:pt x="1375" y="120"/>
                  <a:pt x="1375" y="120"/>
                  <a:pt x="1375" y="120"/>
                </a:cubicBezTo>
                <a:cubicBezTo>
                  <a:pt x="1374" y="119"/>
                  <a:pt x="1374" y="119"/>
                  <a:pt x="1374" y="119"/>
                </a:cubicBezTo>
                <a:cubicBezTo>
                  <a:pt x="1365" y="121"/>
                  <a:pt x="1365" y="121"/>
                  <a:pt x="1365" y="121"/>
                </a:cubicBezTo>
                <a:cubicBezTo>
                  <a:pt x="1365" y="124"/>
                  <a:pt x="1365" y="124"/>
                  <a:pt x="1365" y="124"/>
                </a:cubicBezTo>
                <a:cubicBezTo>
                  <a:pt x="1368" y="125"/>
                  <a:pt x="1368" y="125"/>
                  <a:pt x="1368" y="125"/>
                </a:cubicBezTo>
                <a:cubicBezTo>
                  <a:pt x="1364" y="159"/>
                  <a:pt x="1364" y="159"/>
                  <a:pt x="1364" y="159"/>
                </a:cubicBezTo>
                <a:cubicBezTo>
                  <a:pt x="1370" y="159"/>
                  <a:pt x="1370" y="159"/>
                  <a:pt x="1370" y="159"/>
                </a:cubicBezTo>
                <a:cubicBezTo>
                  <a:pt x="1374" y="134"/>
                  <a:pt x="1374" y="134"/>
                  <a:pt x="1374" y="134"/>
                </a:cubicBezTo>
                <a:cubicBezTo>
                  <a:pt x="1375" y="131"/>
                  <a:pt x="1377" y="129"/>
                  <a:pt x="1380" y="127"/>
                </a:cubicBezTo>
                <a:cubicBezTo>
                  <a:pt x="1382" y="125"/>
                  <a:pt x="1384" y="124"/>
                  <a:pt x="1386" y="124"/>
                </a:cubicBezTo>
                <a:cubicBezTo>
                  <a:pt x="1388" y="124"/>
                  <a:pt x="1389" y="125"/>
                  <a:pt x="1389" y="126"/>
                </a:cubicBezTo>
                <a:cubicBezTo>
                  <a:pt x="1390" y="127"/>
                  <a:pt x="1390" y="128"/>
                  <a:pt x="1390" y="130"/>
                </a:cubicBezTo>
                <a:cubicBezTo>
                  <a:pt x="1390" y="132"/>
                  <a:pt x="1390" y="134"/>
                  <a:pt x="1390" y="135"/>
                </a:cubicBezTo>
                <a:cubicBezTo>
                  <a:pt x="1390" y="137"/>
                  <a:pt x="1389" y="140"/>
                  <a:pt x="1389" y="142"/>
                </a:cubicBezTo>
                <a:cubicBezTo>
                  <a:pt x="1388" y="144"/>
                  <a:pt x="1388" y="144"/>
                  <a:pt x="1388" y="144"/>
                </a:cubicBezTo>
                <a:cubicBezTo>
                  <a:pt x="1388" y="147"/>
                  <a:pt x="1388" y="147"/>
                  <a:pt x="1388" y="147"/>
                </a:cubicBezTo>
                <a:cubicBezTo>
                  <a:pt x="1387" y="151"/>
                  <a:pt x="1387" y="154"/>
                  <a:pt x="1387" y="156"/>
                </a:cubicBezTo>
                <a:cubicBezTo>
                  <a:pt x="1387" y="159"/>
                  <a:pt x="1388" y="160"/>
                  <a:pt x="1391" y="160"/>
                </a:cubicBezTo>
                <a:cubicBezTo>
                  <a:pt x="1392" y="160"/>
                  <a:pt x="1394" y="160"/>
                  <a:pt x="1395" y="159"/>
                </a:cubicBezTo>
                <a:cubicBezTo>
                  <a:pt x="1396" y="159"/>
                  <a:pt x="1397" y="158"/>
                  <a:pt x="1397" y="157"/>
                </a:cubicBezTo>
                <a:cubicBezTo>
                  <a:pt x="1398" y="157"/>
                  <a:pt x="1399" y="156"/>
                  <a:pt x="1399" y="156"/>
                </a:cubicBezTo>
                <a:cubicBezTo>
                  <a:pt x="1398" y="154"/>
                  <a:pt x="1398" y="154"/>
                  <a:pt x="1398" y="154"/>
                </a:cubicBezTo>
                <a:cubicBezTo>
                  <a:pt x="1397" y="155"/>
                  <a:pt x="1396" y="156"/>
                  <a:pt x="1395" y="156"/>
                </a:cubicBezTo>
                <a:cubicBezTo>
                  <a:pt x="1394" y="156"/>
                  <a:pt x="1394" y="155"/>
                  <a:pt x="1394" y="154"/>
                </a:cubicBezTo>
                <a:cubicBezTo>
                  <a:pt x="1394" y="152"/>
                  <a:pt x="1394" y="149"/>
                  <a:pt x="1395" y="145"/>
                </a:cubicBezTo>
                <a:cubicBezTo>
                  <a:pt x="1395" y="142"/>
                  <a:pt x="1395" y="142"/>
                  <a:pt x="1395" y="142"/>
                </a:cubicBezTo>
                <a:cubicBezTo>
                  <a:pt x="1396" y="140"/>
                  <a:pt x="1396" y="140"/>
                  <a:pt x="1396" y="140"/>
                </a:cubicBezTo>
                <a:cubicBezTo>
                  <a:pt x="1397" y="135"/>
                  <a:pt x="1397" y="132"/>
                  <a:pt x="1397" y="130"/>
                </a:cubicBezTo>
                <a:cubicBezTo>
                  <a:pt x="1397" y="126"/>
                  <a:pt x="1397" y="123"/>
                  <a:pt x="1395" y="122"/>
                </a:cubicBezTo>
                <a:cubicBezTo>
                  <a:pt x="1394" y="120"/>
                  <a:pt x="1392" y="119"/>
                  <a:pt x="1389" y="119"/>
                </a:cubicBezTo>
                <a:cubicBezTo>
                  <a:pt x="1386" y="119"/>
                  <a:pt x="1384" y="120"/>
                  <a:pt x="1381" y="122"/>
                </a:cubicBezTo>
                <a:cubicBezTo>
                  <a:pt x="1379" y="124"/>
                  <a:pt x="1376" y="126"/>
                  <a:pt x="1374" y="129"/>
                </a:cubicBezTo>
                <a:close/>
                <a:moveTo>
                  <a:pt x="1433" y="162"/>
                </a:moveTo>
                <a:cubicBezTo>
                  <a:pt x="1440" y="119"/>
                  <a:pt x="1440" y="119"/>
                  <a:pt x="1440" y="119"/>
                </a:cubicBezTo>
                <a:cubicBezTo>
                  <a:pt x="1435" y="121"/>
                  <a:pt x="1435" y="121"/>
                  <a:pt x="1435" y="121"/>
                </a:cubicBezTo>
                <a:cubicBezTo>
                  <a:pt x="1434" y="121"/>
                  <a:pt x="1433" y="120"/>
                  <a:pt x="1432" y="120"/>
                </a:cubicBezTo>
                <a:cubicBezTo>
                  <a:pt x="1430" y="120"/>
                  <a:pt x="1429" y="119"/>
                  <a:pt x="1428" y="119"/>
                </a:cubicBezTo>
                <a:cubicBezTo>
                  <a:pt x="1423" y="119"/>
                  <a:pt x="1419" y="121"/>
                  <a:pt x="1416" y="123"/>
                </a:cubicBezTo>
                <a:cubicBezTo>
                  <a:pt x="1412" y="126"/>
                  <a:pt x="1410" y="129"/>
                  <a:pt x="1408" y="133"/>
                </a:cubicBezTo>
                <a:cubicBezTo>
                  <a:pt x="1406" y="137"/>
                  <a:pt x="1405" y="141"/>
                  <a:pt x="1405" y="145"/>
                </a:cubicBezTo>
                <a:cubicBezTo>
                  <a:pt x="1405" y="150"/>
                  <a:pt x="1406" y="153"/>
                  <a:pt x="1408" y="156"/>
                </a:cubicBezTo>
                <a:cubicBezTo>
                  <a:pt x="1410" y="159"/>
                  <a:pt x="1413" y="160"/>
                  <a:pt x="1417" y="160"/>
                </a:cubicBezTo>
                <a:cubicBezTo>
                  <a:pt x="1419" y="160"/>
                  <a:pt x="1421" y="159"/>
                  <a:pt x="1423" y="158"/>
                </a:cubicBezTo>
                <a:cubicBezTo>
                  <a:pt x="1425" y="157"/>
                  <a:pt x="1426" y="156"/>
                  <a:pt x="1428" y="155"/>
                </a:cubicBezTo>
                <a:cubicBezTo>
                  <a:pt x="1426" y="164"/>
                  <a:pt x="1426" y="164"/>
                  <a:pt x="1426" y="164"/>
                </a:cubicBezTo>
                <a:cubicBezTo>
                  <a:pt x="1426" y="167"/>
                  <a:pt x="1425" y="169"/>
                  <a:pt x="1424" y="170"/>
                </a:cubicBezTo>
                <a:cubicBezTo>
                  <a:pt x="1422" y="172"/>
                  <a:pt x="1420" y="172"/>
                  <a:pt x="1417" y="172"/>
                </a:cubicBezTo>
                <a:cubicBezTo>
                  <a:pt x="1415" y="172"/>
                  <a:pt x="1414" y="172"/>
                  <a:pt x="1412" y="171"/>
                </a:cubicBezTo>
                <a:cubicBezTo>
                  <a:pt x="1410" y="171"/>
                  <a:pt x="1409" y="170"/>
                  <a:pt x="1408" y="170"/>
                </a:cubicBezTo>
                <a:cubicBezTo>
                  <a:pt x="1406" y="175"/>
                  <a:pt x="1406" y="175"/>
                  <a:pt x="1406" y="175"/>
                </a:cubicBezTo>
                <a:cubicBezTo>
                  <a:pt x="1407" y="176"/>
                  <a:pt x="1408" y="176"/>
                  <a:pt x="1410" y="176"/>
                </a:cubicBezTo>
                <a:cubicBezTo>
                  <a:pt x="1411" y="177"/>
                  <a:pt x="1413" y="177"/>
                  <a:pt x="1414" y="177"/>
                </a:cubicBezTo>
                <a:cubicBezTo>
                  <a:pt x="1417" y="177"/>
                  <a:pt x="1420" y="176"/>
                  <a:pt x="1423" y="175"/>
                </a:cubicBezTo>
                <a:cubicBezTo>
                  <a:pt x="1425" y="174"/>
                  <a:pt x="1428" y="173"/>
                  <a:pt x="1430" y="170"/>
                </a:cubicBezTo>
                <a:cubicBezTo>
                  <a:pt x="1432" y="168"/>
                  <a:pt x="1433" y="165"/>
                  <a:pt x="1433" y="162"/>
                </a:cubicBezTo>
                <a:close/>
                <a:moveTo>
                  <a:pt x="1432" y="125"/>
                </a:moveTo>
                <a:cubicBezTo>
                  <a:pt x="1428" y="150"/>
                  <a:pt x="1428" y="150"/>
                  <a:pt x="1428" y="150"/>
                </a:cubicBezTo>
                <a:cubicBezTo>
                  <a:pt x="1427" y="151"/>
                  <a:pt x="1426" y="153"/>
                  <a:pt x="1424" y="154"/>
                </a:cubicBezTo>
                <a:cubicBezTo>
                  <a:pt x="1423" y="155"/>
                  <a:pt x="1421" y="155"/>
                  <a:pt x="1419" y="155"/>
                </a:cubicBezTo>
                <a:cubicBezTo>
                  <a:pt x="1417" y="155"/>
                  <a:pt x="1415" y="155"/>
                  <a:pt x="1414" y="153"/>
                </a:cubicBezTo>
                <a:cubicBezTo>
                  <a:pt x="1413" y="151"/>
                  <a:pt x="1412" y="148"/>
                  <a:pt x="1412" y="145"/>
                </a:cubicBezTo>
                <a:cubicBezTo>
                  <a:pt x="1412" y="142"/>
                  <a:pt x="1413" y="138"/>
                  <a:pt x="1414" y="135"/>
                </a:cubicBezTo>
                <a:cubicBezTo>
                  <a:pt x="1415" y="132"/>
                  <a:pt x="1417" y="129"/>
                  <a:pt x="1419" y="127"/>
                </a:cubicBezTo>
                <a:cubicBezTo>
                  <a:pt x="1421" y="124"/>
                  <a:pt x="1424" y="123"/>
                  <a:pt x="1427" y="123"/>
                </a:cubicBezTo>
                <a:cubicBezTo>
                  <a:pt x="1429" y="123"/>
                  <a:pt x="1431" y="124"/>
                  <a:pt x="1432" y="125"/>
                </a:cubicBezTo>
                <a:close/>
                <a:moveTo>
                  <a:pt x="1076" y="242"/>
                </a:moveTo>
                <a:cubicBezTo>
                  <a:pt x="1072" y="249"/>
                  <a:pt x="1072" y="249"/>
                  <a:pt x="1072" y="249"/>
                </a:cubicBezTo>
                <a:cubicBezTo>
                  <a:pt x="1072" y="242"/>
                  <a:pt x="1072" y="242"/>
                  <a:pt x="1072" y="242"/>
                </a:cubicBezTo>
                <a:cubicBezTo>
                  <a:pt x="1066" y="208"/>
                  <a:pt x="1066" y="208"/>
                  <a:pt x="1066" y="208"/>
                </a:cubicBezTo>
                <a:cubicBezTo>
                  <a:pt x="1050" y="208"/>
                  <a:pt x="1050" y="208"/>
                  <a:pt x="1050" y="208"/>
                </a:cubicBezTo>
                <a:cubicBezTo>
                  <a:pt x="1049" y="211"/>
                  <a:pt x="1049" y="211"/>
                  <a:pt x="1049" y="211"/>
                </a:cubicBezTo>
                <a:cubicBezTo>
                  <a:pt x="1056" y="212"/>
                  <a:pt x="1056" y="212"/>
                  <a:pt x="1056" y="212"/>
                </a:cubicBezTo>
                <a:cubicBezTo>
                  <a:pt x="1045" y="256"/>
                  <a:pt x="1045" y="256"/>
                  <a:pt x="1045" y="256"/>
                </a:cubicBezTo>
                <a:cubicBezTo>
                  <a:pt x="1039" y="257"/>
                  <a:pt x="1039" y="257"/>
                  <a:pt x="1039" y="257"/>
                </a:cubicBezTo>
                <a:cubicBezTo>
                  <a:pt x="1039" y="260"/>
                  <a:pt x="1039" y="260"/>
                  <a:pt x="1039" y="260"/>
                </a:cubicBezTo>
                <a:cubicBezTo>
                  <a:pt x="1057" y="260"/>
                  <a:pt x="1057" y="260"/>
                  <a:pt x="1057" y="260"/>
                </a:cubicBezTo>
                <a:cubicBezTo>
                  <a:pt x="1057" y="257"/>
                  <a:pt x="1057" y="257"/>
                  <a:pt x="1057" y="257"/>
                </a:cubicBezTo>
                <a:cubicBezTo>
                  <a:pt x="1050" y="256"/>
                  <a:pt x="1050" y="256"/>
                  <a:pt x="1050" y="256"/>
                </a:cubicBezTo>
                <a:cubicBezTo>
                  <a:pt x="1057" y="225"/>
                  <a:pt x="1057" y="225"/>
                  <a:pt x="1057" y="225"/>
                </a:cubicBezTo>
                <a:cubicBezTo>
                  <a:pt x="1060" y="211"/>
                  <a:pt x="1060" y="211"/>
                  <a:pt x="1060" y="211"/>
                </a:cubicBezTo>
                <a:cubicBezTo>
                  <a:pt x="1062" y="225"/>
                  <a:pt x="1062" y="225"/>
                  <a:pt x="1062" y="225"/>
                </a:cubicBezTo>
                <a:cubicBezTo>
                  <a:pt x="1068" y="261"/>
                  <a:pt x="1068" y="261"/>
                  <a:pt x="1068" y="261"/>
                </a:cubicBezTo>
                <a:cubicBezTo>
                  <a:pt x="1072" y="260"/>
                  <a:pt x="1072" y="260"/>
                  <a:pt x="1072" y="260"/>
                </a:cubicBezTo>
                <a:cubicBezTo>
                  <a:pt x="1088" y="224"/>
                  <a:pt x="1088" y="224"/>
                  <a:pt x="1088" y="224"/>
                </a:cubicBezTo>
                <a:cubicBezTo>
                  <a:pt x="1094" y="211"/>
                  <a:pt x="1094" y="211"/>
                  <a:pt x="1094" y="211"/>
                </a:cubicBezTo>
                <a:cubicBezTo>
                  <a:pt x="1093" y="225"/>
                  <a:pt x="1093" y="225"/>
                  <a:pt x="1093" y="225"/>
                </a:cubicBezTo>
                <a:cubicBezTo>
                  <a:pt x="1091" y="256"/>
                  <a:pt x="1091" y="256"/>
                  <a:pt x="1091" y="256"/>
                </a:cubicBezTo>
                <a:cubicBezTo>
                  <a:pt x="1085" y="257"/>
                  <a:pt x="1085" y="257"/>
                  <a:pt x="1085" y="257"/>
                </a:cubicBezTo>
                <a:cubicBezTo>
                  <a:pt x="1084" y="260"/>
                  <a:pt x="1084" y="260"/>
                  <a:pt x="1084" y="260"/>
                </a:cubicBezTo>
                <a:cubicBezTo>
                  <a:pt x="1104" y="260"/>
                  <a:pt x="1104" y="260"/>
                  <a:pt x="1104" y="260"/>
                </a:cubicBezTo>
                <a:cubicBezTo>
                  <a:pt x="1104" y="257"/>
                  <a:pt x="1104" y="257"/>
                  <a:pt x="1104" y="257"/>
                </a:cubicBezTo>
                <a:cubicBezTo>
                  <a:pt x="1098" y="256"/>
                  <a:pt x="1098" y="256"/>
                  <a:pt x="1098" y="256"/>
                </a:cubicBezTo>
                <a:cubicBezTo>
                  <a:pt x="1099" y="212"/>
                  <a:pt x="1099" y="212"/>
                  <a:pt x="1099" y="212"/>
                </a:cubicBezTo>
                <a:cubicBezTo>
                  <a:pt x="1106" y="211"/>
                  <a:pt x="1106" y="211"/>
                  <a:pt x="1106" y="211"/>
                </a:cubicBezTo>
                <a:cubicBezTo>
                  <a:pt x="1106" y="208"/>
                  <a:pt x="1106" y="208"/>
                  <a:pt x="1106" y="208"/>
                </a:cubicBezTo>
                <a:cubicBezTo>
                  <a:pt x="1091" y="208"/>
                  <a:pt x="1091" y="208"/>
                  <a:pt x="1091" y="208"/>
                </a:cubicBezTo>
                <a:cubicBezTo>
                  <a:pt x="1090" y="211"/>
                  <a:pt x="1087" y="217"/>
                  <a:pt x="1083" y="225"/>
                </a:cubicBezTo>
                <a:cubicBezTo>
                  <a:pt x="1079" y="233"/>
                  <a:pt x="1077" y="239"/>
                  <a:pt x="1076" y="242"/>
                </a:cubicBezTo>
                <a:close/>
                <a:moveTo>
                  <a:pt x="1138" y="253"/>
                </a:moveTo>
                <a:cubicBezTo>
                  <a:pt x="1136" y="251"/>
                  <a:pt x="1136" y="251"/>
                  <a:pt x="1136" y="251"/>
                </a:cubicBezTo>
                <a:cubicBezTo>
                  <a:pt x="1134" y="253"/>
                  <a:pt x="1133" y="254"/>
                  <a:pt x="1131" y="255"/>
                </a:cubicBezTo>
                <a:cubicBezTo>
                  <a:pt x="1129" y="256"/>
                  <a:pt x="1126" y="256"/>
                  <a:pt x="1124" y="256"/>
                </a:cubicBezTo>
                <a:cubicBezTo>
                  <a:pt x="1121" y="256"/>
                  <a:pt x="1119" y="255"/>
                  <a:pt x="1118" y="253"/>
                </a:cubicBezTo>
                <a:cubicBezTo>
                  <a:pt x="1117" y="250"/>
                  <a:pt x="1116" y="247"/>
                  <a:pt x="1116" y="244"/>
                </a:cubicBezTo>
                <a:cubicBezTo>
                  <a:pt x="1119" y="244"/>
                  <a:pt x="1123" y="244"/>
                  <a:pt x="1126" y="242"/>
                </a:cubicBezTo>
                <a:cubicBezTo>
                  <a:pt x="1130" y="241"/>
                  <a:pt x="1133" y="240"/>
                  <a:pt x="1136" y="237"/>
                </a:cubicBezTo>
                <a:cubicBezTo>
                  <a:pt x="1138" y="235"/>
                  <a:pt x="1140" y="232"/>
                  <a:pt x="1140" y="229"/>
                </a:cubicBezTo>
                <a:cubicBezTo>
                  <a:pt x="1140" y="226"/>
                  <a:pt x="1139" y="224"/>
                  <a:pt x="1137" y="223"/>
                </a:cubicBezTo>
                <a:cubicBezTo>
                  <a:pt x="1135" y="221"/>
                  <a:pt x="1133" y="220"/>
                  <a:pt x="1130" y="220"/>
                </a:cubicBezTo>
                <a:cubicBezTo>
                  <a:pt x="1126" y="220"/>
                  <a:pt x="1122" y="221"/>
                  <a:pt x="1119" y="224"/>
                </a:cubicBezTo>
                <a:cubicBezTo>
                  <a:pt x="1116" y="226"/>
                  <a:pt x="1114" y="229"/>
                  <a:pt x="1112" y="233"/>
                </a:cubicBezTo>
                <a:cubicBezTo>
                  <a:pt x="1110" y="237"/>
                  <a:pt x="1109" y="241"/>
                  <a:pt x="1109" y="246"/>
                </a:cubicBezTo>
                <a:cubicBezTo>
                  <a:pt x="1109" y="248"/>
                  <a:pt x="1110" y="251"/>
                  <a:pt x="1111" y="253"/>
                </a:cubicBezTo>
                <a:cubicBezTo>
                  <a:pt x="1111" y="255"/>
                  <a:pt x="1113" y="257"/>
                  <a:pt x="1115" y="259"/>
                </a:cubicBezTo>
                <a:cubicBezTo>
                  <a:pt x="1117" y="260"/>
                  <a:pt x="1120" y="261"/>
                  <a:pt x="1123" y="261"/>
                </a:cubicBezTo>
                <a:cubicBezTo>
                  <a:pt x="1126" y="261"/>
                  <a:pt x="1129" y="260"/>
                  <a:pt x="1132" y="258"/>
                </a:cubicBezTo>
                <a:cubicBezTo>
                  <a:pt x="1135" y="257"/>
                  <a:pt x="1136" y="255"/>
                  <a:pt x="1138" y="253"/>
                </a:cubicBezTo>
                <a:close/>
                <a:moveTo>
                  <a:pt x="1128" y="224"/>
                </a:moveTo>
                <a:cubicBezTo>
                  <a:pt x="1130" y="224"/>
                  <a:pt x="1131" y="224"/>
                  <a:pt x="1132" y="225"/>
                </a:cubicBezTo>
                <a:cubicBezTo>
                  <a:pt x="1132" y="226"/>
                  <a:pt x="1133" y="228"/>
                  <a:pt x="1133" y="229"/>
                </a:cubicBezTo>
                <a:cubicBezTo>
                  <a:pt x="1133" y="232"/>
                  <a:pt x="1132" y="234"/>
                  <a:pt x="1130" y="235"/>
                </a:cubicBezTo>
                <a:cubicBezTo>
                  <a:pt x="1129" y="237"/>
                  <a:pt x="1126" y="238"/>
                  <a:pt x="1124" y="239"/>
                </a:cubicBezTo>
                <a:cubicBezTo>
                  <a:pt x="1121" y="240"/>
                  <a:pt x="1119" y="241"/>
                  <a:pt x="1116" y="241"/>
                </a:cubicBezTo>
                <a:cubicBezTo>
                  <a:pt x="1117" y="238"/>
                  <a:pt x="1117" y="236"/>
                  <a:pt x="1118" y="233"/>
                </a:cubicBezTo>
                <a:cubicBezTo>
                  <a:pt x="1119" y="230"/>
                  <a:pt x="1121" y="228"/>
                  <a:pt x="1122" y="226"/>
                </a:cubicBezTo>
                <a:cubicBezTo>
                  <a:pt x="1124" y="225"/>
                  <a:pt x="1126" y="224"/>
                  <a:pt x="1128" y="224"/>
                </a:cubicBezTo>
                <a:close/>
                <a:moveTo>
                  <a:pt x="1175" y="254"/>
                </a:moveTo>
                <a:cubicBezTo>
                  <a:pt x="1182" y="204"/>
                  <a:pt x="1182" y="204"/>
                  <a:pt x="1182" y="204"/>
                </a:cubicBezTo>
                <a:cubicBezTo>
                  <a:pt x="1181" y="204"/>
                  <a:pt x="1181" y="204"/>
                  <a:pt x="1181" y="204"/>
                </a:cubicBezTo>
                <a:cubicBezTo>
                  <a:pt x="1171" y="205"/>
                  <a:pt x="1171" y="205"/>
                  <a:pt x="1171" y="205"/>
                </a:cubicBezTo>
                <a:cubicBezTo>
                  <a:pt x="1170" y="207"/>
                  <a:pt x="1170" y="207"/>
                  <a:pt x="1170" y="207"/>
                </a:cubicBezTo>
                <a:cubicBezTo>
                  <a:pt x="1175" y="208"/>
                  <a:pt x="1175" y="208"/>
                  <a:pt x="1175" y="208"/>
                </a:cubicBezTo>
                <a:cubicBezTo>
                  <a:pt x="1173" y="221"/>
                  <a:pt x="1173" y="221"/>
                  <a:pt x="1173" y="221"/>
                </a:cubicBezTo>
                <a:cubicBezTo>
                  <a:pt x="1171" y="220"/>
                  <a:pt x="1169" y="220"/>
                  <a:pt x="1168" y="220"/>
                </a:cubicBezTo>
                <a:cubicBezTo>
                  <a:pt x="1163" y="220"/>
                  <a:pt x="1159" y="222"/>
                  <a:pt x="1156" y="224"/>
                </a:cubicBezTo>
                <a:cubicBezTo>
                  <a:pt x="1152" y="227"/>
                  <a:pt x="1150" y="230"/>
                  <a:pt x="1148" y="234"/>
                </a:cubicBezTo>
                <a:cubicBezTo>
                  <a:pt x="1146" y="238"/>
                  <a:pt x="1145" y="242"/>
                  <a:pt x="1145" y="246"/>
                </a:cubicBezTo>
                <a:cubicBezTo>
                  <a:pt x="1145" y="250"/>
                  <a:pt x="1146" y="254"/>
                  <a:pt x="1148" y="257"/>
                </a:cubicBezTo>
                <a:cubicBezTo>
                  <a:pt x="1150" y="259"/>
                  <a:pt x="1153" y="261"/>
                  <a:pt x="1157" y="261"/>
                </a:cubicBezTo>
                <a:cubicBezTo>
                  <a:pt x="1159" y="261"/>
                  <a:pt x="1162" y="260"/>
                  <a:pt x="1163" y="259"/>
                </a:cubicBezTo>
                <a:cubicBezTo>
                  <a:pt x="1165" y="258"/>
                  <a:pt x="1167" y="256"/>
                  <a:pt x="1168" y="255"/>
                </a:cubicBezTo>
                <a:cubicBezTo>
                  <a:pt x="1168" y="256"/>
                  <a:pt x="1168" y="256"/>
                  <a:pt x="1168" y="256"/>
                </a:cubicBezTo>
                <a:cubicBezTo>
                  <a:pt x="1168" y="259"/>
                  <a:pt x="1170" y="261"/>
                  <a:pt x="1173" y="261"/>
                </a:cubicBezTo>
                <a:cubicBezTo>
                  <a:pt x="1174" y="261"/>
                  <a:pt x="1176" y="260"/>
                  <a:pt x="1177" y="259"/>
                </a:cubicBezTo>
                <a:cubicBezTo>
                  <a:pt x="1178" y="258"/>
                  <a:pt x="1179" y="257"/>
                  <a:pt x="1180" y="256"/>
                </a:cubicBezTo>
                <a:cubicBezTo>
                  <a:pt x="1179" y="255"/>
                  <a:pt x="1179" y="255"/>
                  <a:pt x="1179" y="255"/>
                </a:cubicBezTo>
                <a:cubicBezTo>
                  <a:pt x="1178" y="256"/>
                  <a:pt x="1177" y="256"/>
                  <a:pt x="1176" y="256"/>
                </a:cubicBezTo>
                <a:cubicBezTo>
                  <a:pt x="1175" y="256"/>
                  <a:pt x="1175" y="256"/>
                  <a:pt x="1175" y="255"/>
                </a:cubicBezTo>
                <a:cubicBezTo>
                  <a:pt x="1175" y="254"/>
                  <a:pt x="1175" y="254"/>
                  <a:pt x="1175" y="254"/>
                </a:cubicBezTo>
                <a:close/>
                <a:moveTo>
                  <a:pt x="1172" y="225"/>
                </a:moveTo>
                <a:cubicBezTo>
                  <a:pt x="1169" y="250"/>
                  <a:pt x="1169" y="250"/>
                  <a:pt x="1169" y="250"/>
                </a:cubicBezTo>
                <a:cubicBezTo>
                  <a:pt x="1168" y="252"/>
                  <a:pt x="1166" y="253"/>
                  <a:pt x="1164" y="254"/>
                </a:cubicBezTo>
                <a:cubicBezTo>
                  <a:pt x="1163" y="256"/>
                  <a:pt x="1161" y="256"/>
                  <a:pt x="1159" y="256"/>
                </a:cubicBezTo>
                <a:cubicBezTo>
                  <a:pt x="1157" y="256"/>
                  <a:pt x="1155" y="255"/>
                  <a:pt x="1154" y="253"/>
                </a:cubicBezTo>
                <a:cubicBezTo>
                  <a:pt x="1153" y="252"/>
                  <a:pt x="1153" y="249"/>
                  <a:pt x="1153" y="246"/>
                </a:cubicBezTo>
                <a:cubicBezTo>
                  <a:pt x="1153" y="242"/>
                  <a:pt x="1153" y="239"/>
                  <a:pt x="1154" y="236"/>
                </a:cubicBezTo>
                <a:cubicBezTo>
                  <a:pt x="1155" y="232"/>
                  <a:pt x="1157" y="230"/>
                  <a:pt x="1159" y="227"/>
                </a:cubicBezTo>
                <a:cubicBezTo>
                  <a:pt x="1161" y="225"/>
                  <a:pt x="1164" y="224"/>
                  <a:pt x="1167" y="224"/>
                </a:cubicBezTo>
                <a:cubicBezTo>
                  <a:pt x="1169" y="224"/>
                  <a:pt x="1171" y="224"/>
                  <a:pt x="1172" y="225"/>
                </a:cubicBezTo>
                <a:close/>
                <a:moveTo>
                  <a:pt x="1198" y="254"/>
                </a:moveTo>
                <a:cubicBezTo>
                  <a:pt x="1202" y="221"/>
                  <a:pt x="1202" y="221"/>
                  <a:pt x="1202" y="221"/>
                </a:cubicBezTo>
                <a:cubicBezTo>
                  <a:pt x="1201" y="220"/>
                  <a:pt x="1201" y="220"/>
                  <a:pt x="1201" y="220"/>
                </a:cubicBezTo>
                <a:cubicBezTo>
                  <a:pt x="1191" y="222"/>
                  <a:pt x="1191" y="222"/>
                  <a:pt x="1191" y="222"/>
                </a:cubicBezTo>
                <a:cubicBezTo>
                  <a:pt x="1190" y="224"/>
                  <a:pt x="1190" y="224"/>
                  <a:pt x="1190" y="224"/>
                </a:cubicBezTo>
                <a:cubicBezTo>
                  <a:pt x="1195" y="226"/>
                  <a:pt x="1195" y="226"/>
                  <a:pt x="1195" y="226"/>
                </a:cubicBezTo>
                <a:cubicBezTo>
                  <a:pt x="1194" y="233"/>
                  <a:pt x="1193" y="239"/>
                  <a:pt x="1192" y="243"/>
                </a:cubicBezTo>
                <a:cubicBezTo>
                  <a:pt x="1191" y="251"/>
                  <a:pt x="1191" y="255"/>
                  <a:pt x="1191" y="256"/>
                </a:cubicBezTo>
                <a:cubicBezTo>
                  <a:pt x="1190" y="258"/>
                  <a:pt x="1191" y="259"/>
                  <a:pt x="1192" y="260"/>
                </a:cubicBezTo>
                <a:cubicBezTo>
                  <a:pt x="1192" y="260"/>
                  <a:pt x="1194" y="261"/>
                  <a:pt x="1195" y="261"/>
                </a:cubicBezTo>
                <a:cubicBezTo>
                  <a:pt x="1197" y="261"/>
                  <a:pt x="1199" y="260"/>
                  <a:pt x="1200" y="259"/>
                </a:cubicBezTo>
                <a:cubicBezTo>
                  <a:pt x="1202" y="258"/>
                  <a:pt x="1203" y="257"/>
                  <a:pt x="1203" y="256"/>
                </a:cubicBezTo>
                <a:cubicBezTo>
                  <a:pt x="1202" y="254"/>
                  <a:pt x="1202" y="254"/>
                  <a:pt x="1202" y="254"/>
                </a:cubicBezTo>
                <a:cubicBezTo>
                  <a:pt x="1202" y="255"/>
                  <a:pt x="1201" y="256"/>
                  <a:pt x="1200" y="256"/>
                </a:cubicBezTo>
                <a:cubicBezTo>
                  <a:pt x="1200" y="256"/>
                  <a:pt x="1199" y="256"/>
                  <a:pt x="1199" y="256"/>
                </a:cubicBezTo>
                <a:cubicBezTo>
                  <a:pt x="1198" y="256"/>
                  <a:pt x="1198" y="256"/>
                  <a:pt x="1198" y="256"/>
                </a:cubicBezTo>
                <a:cubicBezTo>
                  <a:pt x="1198" y="256"/>
                  <a:pt x="1198" y="255"/>
                  <a:pt x="1198" y="255"/>
                </a:cubicBezTo>
                <a:lnTo>
                  <a:pt x="1198" y="254"/>
                </a:lnTo>
                <a:close/>
                <a:moveTo>
                  <a:pt x="1200" y="213"/>
                </a:moveTo>
                <a:cubicBezTo>
                  <a:pt x="1201" y="213"/>
                  <a:pt x="1202" y="212"/>
                  <a:pt x="1203" y="211"/>
                </a:cubicBezTo>
                <a:cubicBezTo>
                  <a:pt x="1204" y="210"/>
                  <a:pt x="1205" y="209"/>
                  <a:pt x="1205" y="207"/>
                </a:cubicBezTo>
                <a:cubicBezTo>
                  <a:pt x="1205" y="206"/>
                  <a:pt x="1204" y="206"/>
                  <a:pt x="1204" y="205"/>
                </a:cubicBezTo>
                <a:cubicBezTo>
                  <a:pt x="1203" y="204"/>
                  <a:pt x="1202" y="204"/>
                  <a:pt x="1201" y="204"/>
                </a:cubicBezTo>
                <a:cubicBezTo>
                  <a:pt x="1200" y="204"/>
                  <a:pt x="1198" y="204"/>
                  <a:pt x="1198" y="205"/>
                </a:cubicBezTo>
                <a:cubicBezTo>
                  <a:pt x="1197" y="206"/>
                  <a:pt x="1196" y="207"/>
                  <a:pt x="1196" y="209"/>
                </a:cubicBezTo>
                <a:cubicBezTo>
                  <a:pt x="1196" y="210"/>
                  <a:pt x="1197" y="211"/>
                  <a:pt x="1197" y="212"/>
                </a:cubicBezTo>
                <a:cubicBezTo>
                  <a:pt x="1198" y="212"/>
                  <a:pt x="1199" y="213"/>
                  <a:pt x="1200" y="213"/>
                </a:cubicBezTo>
                <a:close/>
                <a:moveTo>
                  <a:pt x="1237" y="228"/>
                </a:moveTo>
                <a:cubicBezTo>
                  <a:pt x="1238" y="229"/>
                  <a:pt x="1238" y="229"/>
                  <a:pt x="1238" y="229"/>
                </a:cubicBezTo>
                <a:cubicBezTo>
                  <a:pt x="1240" y="222"/>
                  <a:pt x="1240" y="222"/>
                  <a:pt x="1240" y="222"/>
                </a:cubicBezTo>
                <a:cubicBezTo>
                  <a:pt x="1239" y="221"/>
                  <a:pt x="1238" y="221"/>
                  <a:pt x="1237" y="221"/>
                </a:cubicBezTo>
                <a:cubicBezTo>
                  <a:pt x="1235" y="220"/>
                  <a:pt x="1234" y="220"/>
                  <a:pt x="1232" y="220"/>
                </a:cubicBezTo>
                <a:cubicBezTo>
                  <a:pt x="1228" y="220"/>
                  <a:pt x="1224" y="221"/>
                  <a:pt x="1221" y="224"/>
                </a:cubicBezTo>
                <a:cubicBezTo>
                  <a:pt x="1218" y="227"/>
                  <a:pt x="1216" y="230"/>
                  <a:pt x="1214" y="234"/>
                </a:cubicBezTo>
                <a:cubicBezTo>
                  <a:pt x="1213" y="237"/>
                  <a:pt x="1212" y="241"/>
                  <a:pt x="1212" y="245"/>
                </a:cubicBezTo>
                <a:cubicBezTo>
                  <a:pt x="1212" y="250"/>
                  <a:pt x="1213" y="254"/>
                  <a:pt x="1215" y="257"/>
                </a:cubicBezTo>
                <a:cubicBezTo>
                  <a:pt x="1217" y="259"/>
                  <a:pt x="1220" y="261"/>
                  <a:pt x="1224" y="261"/>
                </a:cubicBezTo>
                <a:cubicBezTo>
                  <a:pt x="1227" y="261"/>
                  <a:pt x="1230" y="260"/>
                  <a:pt x="1232" y="259"/>
                </a:cubicBezTo>
                <a:cubicBezTo>
                  <a:pt x="1235" y="257"/>
                  <a:pt x="1236" y="256"/>
                  <a:pt x="1238" y="254"/>
                </a:cubicBezTo>
                <a:cubicBezTo>
                  <a:pt x="1236" y="252"/>
                  <a:pt x="1236" y="252"/>
                  <a:pt x="1236" y="252"/>
                </a:cubicBezTo>
                <a:cubicBezTo>
                  <a:pt x="1235" y="253"/>
                  <a:pt x="1233" y="254"/>
                  <a:pt x="1232" y="255"/>
                </a:cubicBezTo>
                <a:cubicBezTo>
                  <a:pt x="1230" y="256"/>
                  <a:pt x="1229" y="256"/>
                  <a:pt x="1227" y="256"/>
                </a:cubicBezTo>
                <a:cubicBezTo>
                  <a:pt x="1224" y="256"/>
                  <a:pt x="1222" y="255"/>
                  <a:pt x="1221" y="253"/>
                </a:cubicBezTo>
                <a:cubicBezTo>
                  <a:pt x="1220" y="251"/>
                  <a:pt x="1219" y="248"/>
                  <a:pt x="1219" y="244"/>
                </a:cubicBezTo>
                <a:cubicBezTo>
                  <a:pt x="1219" y="240"/>
                  <a:pt x="1219" y="237"/>
                  <a:pt x="1221" y="234"/>
                </a:cubicBezTo>
                <a:cubicBezTo>
                  <a:pt x="1222" y="231"/>
                  <a:pt x="1223" y="229"/>
                  <a:pt x="1225" y="227"/>
                </a:cubicBezTo>
                <a:cubicBezTo>
                  <a:pt x="1227" y="225"/>
                  <a:pt x="1229" y="225"/>
                  <a:pt x="1231" y="225"/>
                </a:cubicBezTo>
                <a:cubicBezTo>
                  <a:pt x="1232" y="225"/>
                  <a:pt x="1235" y="226"/>
                  <a:pt x="1237" y="228"/>
                </a:cubicBezTo>
                <a:close/>
                <a:moveTo>
                  <a:pt x="1255" y="254"/>
                </a:moveTo>
                <a:cubicBezTo>
                  <a:pt x="1260" y="221"/>
                  <a:pt x="1260" y="221"/>
                  <a:pt x="1260" y="221"/>
                </a:cubicBezTo>
                <a:cubicBezTo>
                  <a:pt x="1259" y="220"/>
                  <a:pt x="1259" y="220"/>
                  <a:pt x="1259" y="220"/>
                </a:cubicBezTo>
                <a:cubicBezTo>
                  <a:pt x="1249" y="222"/>
                  <a:pt x="1249" y="222"/>
                  <a:pt x="1249" y="222"/>
                </a:cubicBezTo>
                <a:cubicBezTo>
                  <a:pt x="1248" y="224"/>
                  <a:pt x="1248" y="224"/>
                  <a:pt x="1248" y="224"/>
                </a:cubicBezTo>
                <a:cubicBezTo>
                  <a:pt x="1253" y="226"/>
                  <a:pt x="1253" y="226"/>
                  <a:pt x="1253" y="226"/>
                </a:cubicBezTo>
                <a:cubicBezTo>
                  <a:pt x="1252" y="233"/>
                  <a:pt x="1251" y="239"/>
                  <a:pt x="1250" y="243"/>
                </a:cubicBezTo>
                <a:cubicBezTo>
                  <a:pt x="1249" y="251"/>
                  <a:pt x="1248" y="255"/>
                  <a:pt x="1248" y="256"/>
                </a:cubicBezTo>
                <a:cubicBezTo>
                  <a:pt x="1248" y="258"/>
                  <a:pt x="1249" y="259"/>
                  <a:pt x="1249" y="260"/>
                </a:cubicBezTo>
                <a:cubicBezTo>
                  <a:pt x="1250" y="260"/>
                  <a:pt x="1251" y="261"/>
                  <a:pt x="1253" y="261"/>
                </a:cubicBezTo>
                <a:cubicBezTo>
                  <a:pt x="1255" y="261"/>
                  <a:pt x="1256" y="260"/>
                  <a:pt x="1258" y="259"/>
                </a:cubicBezTo>
                <a:cubicBezTo>
                  <a:pt x="1259" y="258"/>
                  <a:pt x="1260" y="257"/>
                  <a:pt x="1261" y="256"/>
                </a:cubicBezTo>
                <a:cubicBezTo>
                  <a:pt x="1260" y="254"/>
                  <a:pt x="1260" y="254"/>
                  <a:pt x="1260" y="254"/>
                </a:cubicBezTo>
                <a:cubicBezTo>
                  <a:pt x="1259" y="255"/>
                  <a:pt x="1259" y="256"/>
                  <a:pt x="1258" y="256"/>
                </a:cubicBezTo>
                <a:cubicBezTo>
                  <a:pt x="1258" y="256"/>
                  <a:pt x="1257" y="256"/>
                  <a:pt x="1256" y="256"/>
                </a:cubicBezTo>
                <a:cubicBezTo>
                  <a:pt x="1256" y="256"/>
                  <a:pt x="1256" y="256"/>
                  <a:pt x="1256" y="256"/>
                </a:cubicBezTo>
                <a:cubicBezTo>
                  <a:pt x="1255" y="256"/>
                  <a:pt x="1255" y="255"/>
                  <a:pt x="1255" y="255"/>
                </a:cubicBezTo>
                <a:lnTo>
                  <a:pt x="1255" y="254"/>
                </a:lnTo>
                <a:close/>
                <a:moveTo>
                  <a:pt x="1258" y="213"/>
                </a:moveTo>
                <a:cubicBezTo>
                  <a:pt x="1259" y="213"/>
                  <a:pt x="1260" y="212"/>
                  <a:pt x="1261" y="211"/>
                </a:cubicBezTo>
                <a:cubicBezTo>
                  <a:pt x="1262" y="210"/>
                  <a:pt x="1262" y="209"/>
                  <a:pt x="1262" y="207"/>
                </a:cubicBezTo>
                <a:cubicBezTo>
                  <a:pt x="1262" y="206"/>
                  <a:pt x="1262" y="206"/>
                  <a:pt x="1261" y="205"/>
                </a:cubicBezTo>
                <a:cubicBezTo>
                  <a:pt x="1261" y="204"/>
                  <a:pt x="1260" y="204"/>
                  <a:pt x="1259" y="204"/>
                </a:cubicBezTo>
                <a:cubicBezTo>
                  <a:pt x="1257" y="204"/>
                  <a:pt x="1256" y="204"/>
                  <a:pt x="1255" y="205"/>
                </a:cubicBezTo>
                <a:cubicBezTo>
                  <a:pt x="1254" y="206"/>
                  <a:pt x="1254" y="207"/>
                  <a:pt x="1254" y="209"/>
                </a:cubicBezTo>
                <a:cubicBezTo>
                  <a:pt x="1254" y="210"/>
                  <a:pt x="1254" y="211"/>
                  <a:pt x="1255" y="212"/>
                </a:cubicBezTo>
                <a:cubicBezTo>
                  <a:pt x="1256" y="212"/>
                  <a:pt x="1257" y="213"/>
                  <a:pt x="1258" y="213"/>
                </a:cubicBezTo>
                <a:close/>
                <a:moveTo>
                  <a:pt x="1282" y="229"/>
                </a:moveTo>
                <a:cubicBezTo>
                  <a:pt x="1283" y="221"/>
                  <a:pt x="1283" y="221"/>
                  <a:pt x="1283" y="221"/>
                </a:cubicBezTo>
                <a:cubicBezTo>
                  <a:pt x="1281" y="220"/>
                  <a:pt x="1281" y="220"/>
                  <a:pt x="1281" y="220"/>
                </a:cubicBezTo>
                <a:cubicBezTo>
                  <a:pt x="1273" y="222"/>
                  <a:pt x="1273" y="222"/>
                  <a:pt x="1273" y="222"/>
                </a:cubicBezTo>
                <a:cubicBezTo>
                  <a:pt x="1272" y="224"/>
                  <a:pt x="1272" y="224"/>
                  <a:pt x="1272" y="224"/>
                </a:cubicBezTo>
                <a:cubicBezTo>
                  <a:pt x="1275" y="226"/>
                  <a:pt x="1275" y="226"/>
                  <a:pt x="1275" y="226"/>
                </a:cubicBezTo>
                <a:cubicBezTo>
                  <a:pt x="1271" y="260"/>
                  <a:pt x="1271" y="260"/>
                  <a:pt x="1271" y="260"/>
                </a:cubicBezTo>
                <a:cubicBezTo>
                  <a:pt x="1278" y="260"/>
                  <a:pt x="1278" y="260"/>
                  <a:pt x="1278" y="260"/>
                </a:cubicBezTo>
                <a:cubicBezTo>
                  <a:pt x="1281" y="235"/>
                  <a:pt x="1281" y="235"/>
                  <a:pt x="1281" y="235"/>
                </a:cubicBezTo>
                <a:cubicBezTo>
                  <a:pt x="1283" y="232"/>
                  <a:pt x="1285" y="230"/>
                  <a:pt x="1287" y="228"/>
                </a:cubicBezTo>
                <a:cubicBezTo>
                  <a:pt x="1289" y="226"/>
                  <a:pt x="1291" y="225"/>
                  <a:pt x="1293" y="225"/>
                </a:cubicBezTo>
                <a:cubicBezTo>
                  <a:pt x="1295" y="225"/>
                  <a:pt x="1296" y="226"/>
                  <a:pt x="1297" y="226"/>
                </a:cubicBezTo>
                <a:cubicBezTo>
                  <a:pt x="1297" y="227"/>
                  <a:pt x="1298" y="229"/>
                  <a:pt x="1298" y="231"/>
                </a:cubicBezTo>
                <a:cubicBezTo>
                  <a:pt x="1298" y="233"/>
                  <a:pt x="1297" y="234"/>
                  <a:pt x="1297" y="236"/>
                </a:cubicBezTo>
                <a:cubicBezTo>
                  <a:pt x="1297" y="238"/>
                  <a:pt x="1297" y="240"/>
                  <a:pt x="1296" y="243"/>
                </a:cubicBezTo>
                <a:cubicBezTo>
                  <a:pt x="1296" y="245"/>
                  <a:pt x="1296" y="245"/>
                  <a:pt x="1296" y="245"/>
                </a:cubicBezTo>
                <a:cubicBezTo>
                  <a:pt x="1295" y="248"/>
                  <a:pt x="1295" y="248"/>
                  <a:pt x="1295" y="248"/>
                </a:cubicBezTo>
                <a:cubicBezTo>
                  <a:pt x="1294" y="252"/>
                  <a:pt x="1294" y="255"/>
                  <a:pt x="1294" y="256"/>
                </a:cubicBezTo>
                <a:cubicBezTo>
                  <a:pt x="1294" y="259"/>
                  <a:pt x="1295" y="261"/>
                  <a:pt x="1298" y="261"/>
                </a:cubicBezTo>
                <a:cubicBezTo>
                  <a:pt x="1300" y="261"/>
                  <a:pt x="1301" y="260"/>
                  <a:pt x="1302" y="260"/>
                </a:cubicBezTo>
                <a:cubicBezTo>
                  <a:pt x="1303" y="259"/>
                  <a:pt x="1304" y="259"/>
                  <a:pt x="1305" y="258"/>
                </a:cubicBezTo>
                <a:cubicBezTo>
                  <a:pt x="1305" y="258"/>
                  <a:pt x="1306" y="257"/>
                  <a:pt x="1306" y="257"/>
                </a:cubicBezTo>
                <a:cubicBezTo>
                  <a:pt x="1305" y="255"/>
                  <a:pt x="1305" y="255"/>
                  <a:pt x="1305" y="255"/>
                </a:cubicBezTo>
                <a:cubicBezTo>
                  <a:pt x="1304" y="256"/>
                  <a:pt x="1303" y="256"/>
                  <a:pt x="1302" y="256"/>
                </a:cubicBezTo>
                <a:cubicBezTo>
                  <a:pt x="1301" y="256"/>
                  <a:pt x="1301" y="256"/>
                  <a:pt x="1301" y="255"/>
                </a:cubicBezTo>
                <a:cubicBezTo>
                  <a:pt x="1301" y="253"/>
                  <a:pt x="1301" y="250"/>
                  <a:pt x="1302" y="246"/>
                </a:cubicBezTo>
                <a:cubicBezTo>
                  <a:pt x="1303" y="243"/>
                  <a:pt x="1303" y="243"/>
                  <a:pt x="1303" y="243"/>
                </a:cubicBezTo>
                <a:cubicBezTo>
                  <a:pt x="1303" y="241"/>
                  <a:pt x="1303" y="241"/>
                  <a:pt x="1303" y="241"/>
                </a:cubicBezTo>
                <a:cubicBezTo>
                  <a:pt x="1304" y="236"/>
                  <a:pt x="1305" y="232"/>
                  <a:pt x="1305" y="230"/>
                </a:cubicBezTo>
                <a:cubicBezTo>
                  <a:pt x="1305" y="227"/>
                  <a:pt x="1304" y="224"/>
                  <a:pt x="1302" y="223"/>
                </a:cubicBezTo>
                <a:cubicBezTo>
                  <a:pt x="1301" y="221"/>
                  <a:pt x="1299" y="220"/>
                  <a:pt x="1296" y="220"/>
                </a:cubicBezTo>
                <a:cubicBezTo>
                  <a:pt x="1294" y="220"/>
                  <a:pt x="1291" y="221"/>
                  <a:pt x="1289" y="223"/>
                </a:cubicBezTo>
                <a:cubicBezTo>
                  <a:pt x="1286" y="224"/>
                  <a:pt x="1284" y="227"/>
                  <a:pt x="1282" y="229"/>
                </a:cubicBezTo>
                <a:close/>
                <a:moveTo>
                  <a:pt x="1342" y="253"/>
                </a:moveTo>
                <a:cubicBezTo>
                  <a:pt x="1340" y="251"/>
                  <a:pt x="1340" y="251"/>
                  <a:pt x="1340" y="251"/>
                </a:cubicBezTo>
                <a:cubicBezTo>
                  <a:pt x="1339" y="253"/>
                  <a:pt x="1337" y="254"/>
                  <a:pt x="1335" y="255"/>
                </a:cubicBezTo>
                <a:cubicBezTo>
                  <a:pt x="1333" y="256"/>
                  <a:pt x="1331" y="256"/>
                  <a:pt x="1329" y="256"/>
                </a:cubicBezTo>
                <a:cubicBezTo>
                  <a:pt x="1326" y="256"/>
                  <a:pt x="1323" y="255"/>
                  <a:pt x="1322" y="253"/>
                </a:cubicBezTo>
                <a:cubicBezTo>
                  <a:pt x="1321" y="250"/>
                  <a:pt x="1320" y="247"/>
                  <a:pt x="1320" y="244"/>
                </a:cubicBezTo>
                <a:cubicBezTo>
                  <a:pt x="1323" y="244"/>
                  <a:pt x="1327" y="244"/>
                  <a:pt x="1330" y="242"/>
                </a:cubicBezTo>
                <a:cubicBezTo>
                  <a:pt x="1334" y="241"/>
                  <a:pt x="1337" y="240"/>
                  <a:pt x="1340" y="237"/>
                </a:cubicBezTo>
                <a:cubicBezTo>
                  <a:pt x="1342" y="235"/>
                  <a:pt x="1344" y="232"/>
                  <a:pt x="1344" y="229"/>
                </a:cubicBezTo>
                <a:cubicBezTo>
                  <a:pt x="1344" y="226"/>
                  <a:pt x="1343" y="224"/>
                  <a:pt x="1341" y="223"/>
                </a:cubicBezTo>
                <a:cubicBezTo>
                  <a:pt x="1340" y="221"/>
                  <a:pt x="1337" y="220"/>
                  <a:pt x="1334" y="220"/>
                </a:cubicBezTo>
                <a:cubicBezTo>
                  <a:pt x="1330" y="220"/>
                  <a:pt x="1326" y="221"/>
                  <a:pt x="1323" y="224"/>
                </a:cubicBezTo>
                <a:cubicBezTo>
                  <a:pt x="1320" y="226"/>
                  <a:pt x="1318" y="229"/>
                  <a:pt x="1316" y="233"/>
                </a:cubicBezTo>
                <a:cubicBezTo>
                  <a:pt x="1314" y="237"/>
                  <a:pt x="1313" y="241"/>
                  <a:pt x="1313" y="246"/>
                </a:cubicBezTo>
                <a:cubicBezTo>
                  <a:pt x="1313" y="248"/>
                  <a:pt x="1314" y="251"/>
                  <a:pt x="1315" y="253"/>
                </a:cubicBezTo>
                <a:cubicBezTo>
                  <a:pt x="1316" y="255"/>
                  <a:pt x="1317" y="257"/>
                  <a:pt x="1319" y="259"/>
                </a:cubicBezTo>
                <a:cubicBezTo>
                  <a:pt x="1321" y="260"/>
                  <a:pt x="1324" y="261"/>
                  <a:pt x="1327" y="261"/>
                </a:cubicBezTo>
                <a:cubicBezTo>
                  <a:pt x="1330" y="261"/>
                  <a:pt x="1333" y="260"/>
                  <a:pt x="1336" y="258"/>
                </a:cubicBezTo>
                <a:cubicBezTo>
                  <a:pt x="1339" y="257"/>
                  <a:pt x="1341" y="255"/>
                  <a:pt x="1342" y="253"/>
                </a:cubicBezTo>
                <a:close/>
                <a:moveTo>
                  <a:pt x="1332" y="224"/>
                </a:moveTo>
                <a:cubicBezTo>
                  <a:pt x="1334" y="224"/>
                  <a:pt x="1335" y="224"/>
                  <a:pt x="1336" y="225"/>
                </a:cubicBezTo>
                <a:cubicBezTo>
                  <a:pt x="1337" y="226"/>
                  <a:pt x="1337" y="228"/>
                  <a:pt x="1337" y="229"/>
                </a:cubicBezTo>
                <a:cubicBezTo>
                  <a:pt x="1337" y="232"/>
                  <a:pt x="1336" y="234"/>
                  <a:pt x="1334" y="235"/>
                </a:cubicBezTo>
                <a:cubicBezTo>
                  <a:pt x="1333" y="237"/>
                  <a:pt x="1331" y="238"/>
                  <a:pt x="1328" y="239"/>
                </a:cubicBezTo>
                <a:cubicBezTo>
                  <a:pt x="1325" y="240"/>
                  <a:pt x="1323" y="241"/>
                  <a:pt x="1321" y="241"/>
                </a:cubicBezTo>
                <a:cubicBezTo>
                  <a:pt x="1321" y="238"/>
                  <a:pt x="1321" y="236"/>
                  <a:pt x="1322" y="233"/>
                </a:cubicBezTo>
                <a:cubicBezTo>
                  <a:pt x="1323" y="230"/>
                  <a:pt x="1325" y="228"/>
                  <a:pt x="1326" y="226"/>
                </a:cubicBezTo>
                <a:cubicBezTo>
                  <a:pt x="1328" y="225"/>
                  <a:pt x="1330" y="224"/>
                  <a:pt x="1332" y="2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CA018DF-7EFB-4D08-89D5-E61FB47F42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95920" y="6515586"/>
            <a:ext cx="3222413" cy="156197"/>
          </a:xfrm>
        </p:spPr>
        <p:txBody>
          <a:bodyPr wrap="square">
            <a:spAutoFit/>
          </a:bodyPr>
          <a:lstStyle>
            <a:lvl1pPr marL="0" indent="0">
              <a:buNone/>
              <a:defRPr sz="1000" cap="all" spc="147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4710284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Light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2927F7C-53AC-400F-8DAD-235A2AF61FB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12192000" cy="6280151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2D74F39-96DB-4808-8693-9F55A9D7DB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" y="1563078"/>
            <a:ext cx="7737229" cy="5294921"/>
          </a:xfrm>
          <a:solidFill>
            <a:srgbClr val="E2E1E7"/>
          </a:solidFill>
        </p:spPr>
        <p:txBody>
          <a:bodyPr lIns="502920" tIns="274320" rIns="457200" bIns="457200"/>
          <a:lstStyle>
            <a:lvl1pPr marL="0" indent="0">
              <a:lnSpc>
                <a:spcPct val="100000"/>
              </a:lnSpc>
              <a:buNone/>
              <a:defRPr sz="4000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1200"/>
              </a:spcBef>
              <a:buNone/>
              <a:defRPr sz="2000">
                <a:solidFill>
                  <a:schemeClr val="tx2"/>
                </a:solidFill>
                <a:latin typeface="+mj-lt"/>
              </a:defRPr>
            </a:lvl2pPr>
            <a:lvl3pPr marL="609585" indent="0"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922844" indent="0"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219170" indent="0"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" y="4754880"/>
            <a:ext cx="6461760" cy="208861"/>
          </a:xfrm>
        </p:spPr>
        <p:txBody>
          <a:bodyPr anchor="b" anchorCtr="0">
            <a:spAutoFit/>
          </a:bodyPr>
          <a:lstStyle>
            <a:lvl1pPr marL="0" indent="0" algn="l">
              <a:buNone/>
              <a:defRPr sz="1333" i="1">
                <a:solidFill>
                  <a:schemeClr val="tx1"/>
                </a:solidFill>
                <a:latin typeface="+mj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6EF64205-A64B-4137-BA41-5E5CFE0F359E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643609" y="578451"/>
            <a:ext cx="2922943" cy="547357"/>
          </a:xfrm>
          <a:custGeom>
            <a:avLst/>
            <a:gdLst>
              <a:gd name="T0" fmla="*/ 225 w 1440"/>
              <a:gd name="T1" fmla="*/ 110 h 267"/>
              <a:gd name="T2" fmla="*/ 317 w 1440"/>
              <a:gd name="T3" fmla="*/ 7 h 267"/>
              <a:gd name="T4" fmla="*/ 475 w 1440"/>
              <a:gd name="T5" fmla="*/ 19 h 267"/>
              <a:gd name="T6" fmla="*/ 830 w 1440"/>
              <a:gd name="T7" fmla="*/ 7 h 267"/>
              <a:gd name="T8" fmla="*/ 130 w 1440"/>
              <a:gd name="T9" fmla="*/ 210 h 267"/>
              <a:gd name="T10" fmla="*/ 437 w 1440"/>
              <a:gd name="T11" fmla="*/ 209 h 267"/>
              <a:gd name="T12" fmla="*/ 493 w 1440"/>
              <a:gd name="T13" fmla="*/ 198 h 267"/>
              <a:gd name="T14" fmla="*/ 866 w 1440"/>
              <a:gd name="T15" fmla="*/ 171 h 267"/>
              <a:gd name="T16" fmla="*/ 737 w 1440"/>
              <a:gd name="T17" fmla="*/ 261 h 267"/>
              <a:gd name="T18" fmla="*/ 958 w 1440"/>
              <a:gd name="T19" fmla="*/ 172 h 267"/>
              <a:gd name="T20" fmla="*/ 906 w 1440"/>
              <a:gd name="T21" fmla="*/ 254 h 267"/>
              <a:gd name="T22" fmla="*/ 309 w 1440"/>
              <a:gd name="T23" fmla="*/ 260 h 267"/>
              <a:gd name="T24" fmla="*/ 1053 w 1440"/>
              <a:gd name="T25" fmla="*/ 31 h 267"/>
              <a:gd name="T26" fmla="*/ 1075 w 1440"/>
              <a:gd name="T27" fmla="*/ 44 h 267"/>
              <a:gd name="T28" fmla="*/ 1091 w 1440"/>
              <a:gd name="T29" fmla="*/ 22 h 267"/>
              <a:gd name="T30" fmla="*/ 1107 w 1440"/>
              <a:gd name="T31" fmla="*/ 27 h 267"/>
              <a:gd name="T32" fmla="*/ 1125 w 1440"/>
              <a:gd name="T33" fmla="*/ 55 h 267"/>
              <a:gd name="T34" fmla="*/ 1159 w 1440"/>
              <a:gd name="T35" fmla="*/ 53 h 267"/>
              <a:gd name="T36" fmla="*/ 1160 w 1440"/>
              <a:gd name="T37" fmla="*/ 57 h 267"/>
              <a:gd name="T38" fmla="*/ 1177 w 1440"/>
              <a:gd name="T39" fmla="*/ 23 h 267"/>
              <a:gd name="T40" fmla="*/ 1207 w 1440"/>
              <a:gd name="T41" fmla="*/ 58 h 267"/>
              <a:gd name="T42" fmla="*/ 1245 w 1440"/>
              <a:gd name="T43" fmla="*/ 27 h 267"/>
              <a:gd name="T44" fmla="*/ 1225 w 1440"/>
              <a:gd name="T45" fmla="*/ 43 h 267"/>
              <a:gd name="T46" fmla="*/ 1271 w 1440"/>
              <a:gd name="T47" fmla="*/ 19 h 267"/>
              <a:gd name="T48" fmla="*/ 1259 w 1440"/>
              <a:gd name="T49" fmla="*/ 32 h 267"/>
              <a:gd name="T50" fmla="*/ 1290 w 1440"/>
              <a:gd name="T51" fmla="*/ 54 h 267"/>
              <a:gd name="T52" fmla="*/ 1310 w 1440"/>
              <a:gd name="T53" fmla="*/ 25 h 267"/>
              <a:gd name="T54" fmla="*/ 1059 w 1440"/>
              <a:gd name="T55" fmla="*/ 110 h 267"/>
              <a:gd name="T56" fmla="*/ 1099 w 1440"/>
              <a:gd name="T57" fmla="*/ 134 h 267"/>
              <a:gd name="T58" fmla="*/ 1120 w 1440"/>
              <a:gd name="T59" fmla="*/ 156 h 267"/>
              <a:gd name="T60" fmla="*/ 1141 w 1440"/>
              <a:gd name="T61" fmla="*/ 123 h 267"/>
              <a:gd name="T62" fmla="*/ 1148 w 1440"/>
              <a:gd name="T63" fmla="*/ 175 h 267"/>
              <a:gd name="T64" fmla="*/ 1184 w 1440"/>
              <a:gd name="T65" fmla="*/ 119 h 267"/>
              <a:gd name="T66" fmla="*/ 1181 w 1440"/>
              <a:gd name="T67" fmla="*/ 153 h 267"/>
              <a:gd name="T68" fmla="*/ 1201 w 1440"/>
              <a:gd name="T69" fmla="*/ 125 h 267"/>
              <a:gd name="T70" fmla="*/ 1230 w 1440"/>
              <a:gd name="T71" fmla="*/ 157 h 267"/>
              <a:gd name="T72" fmla="*/ 1260 w 1440"/>
              <a:gd name="T73" fmla="*/ 154 h 267"/>
              <a:gd name="T74" fmla="*/ 1261 w 1440"/>
              <a:gd name="T75" fmla="*/ 158 h 267"/>
              <a:gd name="T76" fmla="*/ 1284 w 1440"/>
              <a:gd name="T77" fmla="*/ 152 h 267"/>
              <a:gd name="T78" fmla="*/ 1294 w 1440"/>
              <a:gd name="T79" fmla="*/ 123 h 267"/>
              <a:gd name="T80" fmla="*/ 1317 w 1440"/>
              <a:gd name="T81" fmla="*/ 125 h 267"/>
              <a:gd name="T82" fmla="*/ 1342 w 1440"/>
              <a:gd name="T83" fmla="*/ 121 h 267"/>
              <a:gd name="T84" fmla="*/ 1351 w 1440"/>
              <a:gd name="T85" fmla="*/ 112 h 267"/>
              <a:gd name="T86" fmla="*/ 1364 w 1440"/>
              <a:gd name="T87" fmla="*/ 159 h 267"/>
              <a:gd name="T88" fmla="*/ 1399 w 1440"/>
              <a:gd name="T89" fmla="*/ 156 h 267"/>
              <a:gd name="T90" fmla="*/ 1432 w 1440"/>
              <a:gd name="T91" fmla="*/ 120 h 267"/>
              <a:gd name="T92" fmla="*/ 1410 w 1440"/>
              <a:gd name="T93" fmla="*/ 176 h 267"/>
              <a:gd name="T94" fmla="*/ 1076 w 1440"/>
              <a:gd name="T95" fmla="*/ 242 h 267"/>
              <a:gd name="T96" fmla="*/ 1062 w 1440"/>
              <a:gd name="T97" fmla="*/ 225 h 267"/>
              <a:gd name="T98" fmla="*/ 1091 w 1440"/>
              <a:gd name="T99" fmla="*/ 208 h 267"/>
              <a:gd name="T100" fmla="*/ 1112 w 1440"/>
              <a:gd name="T101" fmla="*/ 233 h 267"/>
              <a:gd name="T102" fmla="*/ 1128 w 1440"/>
              <a:gd name="T103" fmla="*/ 224 h 267"/>
              <a:gd name="T104" fmla="*/ 1168 w 1440"/>
              <a:gd name="T105" fmla="*/ 255 h 267"/>
              <a:gd name="T106" fmla="*/ 1154 w 1440"/>
              <a:gd name="T107" fmla="*/ 236 h 267"/>
              <a:gd name="T108" fmla="*/ 1203 w 1440"/>
              <a:gd name="T109" fmla="*/ 256 h 267"/>
              <a:gd name="T110" fmla="*/ 1200 w 1440"/>
              <a:gd name="T111" fmla="*/ 213 h 267"/>
              <a:gd name="T112" fmla="*/ 1227 w 1440"/>
              <a:gd name="T113" fmla="*/ 256 h 267"/>
              <a:gd name="T114" fmla="*/ 1249 w 1440"/>
              <a:gd name="T115" fmla="*/ 260 h 267"/>
              <a:gd name="T116" fmla="*/ 1255 w 1440"/>
              <a:gd name="T117" fmla="*/ 205 h 267"/>
              <a:gd name="T118" fmla="*/ 1297 w 1440"/>
              <a:gd name="T119" fmla="*/ 226 h 267"/>
              <a:gd name="T120" fmla="*/ 1303 w 1440"/>
              <a:gd name="T121" fmla="*/ 243 h 267"/>
              <a:gd name="T122" fmla="*/ 1344 w 1440"/>
              <a:gd name="T123" fmla="*/ 229 h 267"/>
              <a:gd name="T124" fmla="*/ 1328 w 1440"/>
              <a:gd name="T125" fmla="*/ 239 h 2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440" h="267">
                <a:moveTo>
                  <a:pt x="17" y="110"/>
                </a:moveTo>
                <a:cubicBezTo>
                  <a:pt x="3" y="110"/>
                  <a:pt x="3" y="110"/>
                  <a:pt x="3" y="110"/>
                </a:cubicBezTo>
                <a:cubicBezTo>
                  <a:pt x="3" y="1"/>
                  <a:pt x="3" y="1"/>
                  <a:pt x="3" y="1"/>
                </a:cubicBezTo>
                <a:cubicBezTo>
                  <a:pt x="81" y="83"/>
                  <a:pt x="81" y="83"/>
                  <a:pt x="81" y="83"/>
                </a:cubicBezTo>
                <a:cubicBezTo>
                  <a:pt x="81" y="7"/>
                  <a:pt x="81" y="7"/>
                  <a:pt x="81" y="7"/>
                </a:cubicBezTo>
                <a:cubicBezTo>
                  <a:pt x="95" y="7"/>
                  <a:pt x="95" y="7"/>
                  <a:pt x="95" y="7"/>
                </a:cubicBezTo>
                <a:cubicBezTo>
                  <a:pt x="95" y="117"/>
                  <a:pt x="95" y="117"/>
                  <a:pt x="95" y="117"/>
                </a:cubicBezTo>
                <a:cubicBezTo>
                  <a:pt x="17" y="35"/>
                  <a:pt x="17" y="35"/>
                  <a:pt x="17" y="35"/>
                </a:cubicBezTo>
                <a:lnTo>
                  <a:pt x="17" y="110"/>
                </a:lnTo>
                <a:close/>
                <a:moveTo>
                  <a:pt x="130" y="110"/>
                </a:moveTo>
                <a:cubicBezTo>
                  <a:pt x="145" y="110"/>
                  <a:pt x="145" y="110"/>
                  <a:pt x="145" y="110"/>
                </a:cubicBezTo>
                <a:cubicBezTo>
                  <a:pt x="178" y="33"/>
                  <a:pt x="178" y="33"/>
                  <a:pt x="178" y="33"/>
                </a:cubicBezTo>
                <a:cubicBezTo>
                  <a:pt x="210" y="109"/>
                  <a:pt x="210" y="109"/>
                  <a:pt x="210" y="109"/>
                </a:cubicBezTo>
                <a:cubicBezTo>
                  <a:pt x="210" y="110"/>
                  <a:pt x="210" y="110"/>
                  <a:pt x="210" y="110"/>
                </a:cubicBezTo>
                <a:cubicBezTo>
                  <a:pt x="225" y="110"/>
                  <a:pt x="225" y="110"/>
                  <a:pt x="225" y="110"/>
                </a:cubicBezTo>
                <a:cubicBezTo>
                  <a:pt x="178" y="0"/>
                  <a:pt x="178" y="0"/>
                  <a:pt x="178" y="0"/>
                </a:cubicBezTo>
                <a:lnTo>
                  <a:pt x="130" y="110"/>
                </a:lnTo>
                <a:close/>
                <a:moveTo>
                  <a:pt x="700" y="110"/>
                </a:moveTo>
                <a:cubicBezTo>
                  <a:pt x="715" y="110"/>
                  <a:pt x="715" y="110"/>
                  <a:pt x="715" y="110"/>
                </a:cubicBezTo>
                <a:cubicBezTo>
                  <a:pt x="748" y="33"/>
                  <a:pt x="748" y="33"/>
                  <a:pt x="748" y="33"/>
                </a:cubicBezTo>
                <a:cubicBezTo>
                  <a:pt x="780" y="109"/>
                  <a:pt x="780" y="109"/>
                  <a:pt x="780" y="109"/>
                </a:cubicBezTo>
                <a:cubicBezTo>
                  <a:pt x="780" y="110"/>
                  <a:pt x="780" y="110"/>
                  <a:pt x="780" y="110"/>
                </a:cubicBezTo>
                <a:cubicBezTo>
                  <a:pt x="795" y="110"/>
                  <a:pt x="795" y="110"/>
                  <a:pt x="795" y="110"/>
                </a:cubicBezTo>
                <a:cubicBezTo>
                  <a:pt x="748" y="0"/>
                  <a:pt x="748" y="0"/>
                  <a:pt x="748" y="0"/>
                </a:cubicBezTo>
                <a:lnTo>
                  <a:pt x="700" y="110"/>
                </a:lnTo>
                <a:close/>
                <a:moveTo>
                  <a:pt x="273" y="110"/>
                </a:moveTo>
                <a:cubicBezTo>
                  <a:pt x="286" y="110"/>
                  <a:pt x="286" y="110"/>
                  <a:pt x="286" y="110"/>
                </a:cubicBezTo>
                <a:cubicBezTo>
                  <a:pt x="286" y="20"/>
                  <a:pt x="286" y="20"/>
                  <a:pt x="286" y="20"/>
                </a:cubicBezTo>
                <a:cubicBezTo>
                  <a:pt x="317" y="20"/>
                  <a:pt x="317" y="20"/>
                  <a:pt x="317" y="20"/>
                </a:cubicBezTo>
                <a:cubicBezTo>
                  <a:pt x="317" y="7"/>
                  <a:pt x="317" y="7"/>
                  <a:pt x="317" y="7"/>
                </a:cubicBezTo>
                <a:cubicBezTo>
                  <a:pt x="242" y="7"/>
                  <a:pt x="242" y="7"/>
                  <a:pt x="242" y="7"/>
                </a:cubicBezTo>
                <a:cubicBezTo>
                  <a:pt x="242" y="20"/>
                  <a:pt x="242" y="20"/>
                  <a:pt x="242" y="20"/>
                </a:cubicBezTo>
                <a:cubicBezTo>
                  <a:pt x="273" y="20"/>
                  <a:pt x="273" y="20"/>
                  <a:pt x="273" y="20"/>
                </a:cubicBezTo>
                <a:lnTo>
                  <a:pt x="273" y="110"/>
                </a:lnTo>
                <a:close/>
                <a:moveTo>
                  <a:pt x="374" y="7"/>
                </a:moveTo>
                <a:cubicBezTo>
                  <a:pt x="360" y="7"/>
                  <a:pt x="360" y="7"/>
                  <a:pt x="360" y="7"/>
                </a:cubicBezTo>
                <a:cubicBezTo>
                  <a:pt x="360" y="110"/>
                  <a:pt x="360" y="110"/>
                  <a:pt x="360" y="110"/>
                </a:cubicBezTo>
                <a:cubicBezTo>
                  <a:pt x="374" y="110"/>
                  <a:pt x="374" y="110"/>
                  <a:pt x="374" y="110"/>
                </a:cubicBezTo>
                <a:lnTo>
                  <a:pt x="374" y="7"/>
                </a:lnTo>
                <a:close/>
                <a:moveTo>
                  <a:pt x="475" y="112"/>
                </a:moveTo>
                <a:cubicBezTo>
                  <a:pt x="445" y="112"/>
                  <a:pt x="421" y="88"/>
                  <a:pt x="421" y="59"/>
                </a:cubicBezTo>
                <a:cubicBezTo>
                  <a:pt x="421" y="29"/>
                  <a:pt x="445" y="5"/>
                  <a:pt x="475" y="5"/>
                </a:cubicBezTo>
                <a:cubicBezTo>
                  <a:pt x="505" y="5"/>
                  <a:pt x="528" y="29"/>
                  <a:pt x="528" y="59"/>
                </a:cubicBezTo>
                <a:cubicBezTo>
                  <a:pt x="528" y="88"/>
                  <a:pt x="505" y="112"/>
                  <a:pt x="475" y="112"/>
                </a:cubicBezTo>
                <a:close/>
                <a:moveTo>
                  <a:pt x="475" y="19"/>
                </a:moveTo>
                <a:cubicBezTo>
                  <a:pt x="453" y="19"/>
                  <a:pt x="435" y="37"/>
                  <a:pt x="435" y="59"/>
                </a:cubicBezTo>
                <a:cubicBezTo>
                  <a:pt x="435" y="81"/>
                  <a:pt x="453" y="99"/>
                  <a:pt x="475" y="99"/>
                </a:cubicBezTo>
                <a:cubicBezTo>
                  <a:pt x="497" y="99"/>
                  <a:pt x="514" y="81"/>
                  <a:pt x="514" y="59"/>
                </a:cubicBezTo>
                <a:cubicBezTo>
                  <a:pt x="514" y="37"/>
                  <a:pt x="497" y="19"/>
                  <a:pt x="475" y="19"/>
                </a:cubicBezTo>
                <a:close/>
                <a:moveTo>
                  <a:pt x="586" y="35"/>
                </a:moveTo>
                <a:cubicBezTo>
                  <a:pt x="664" y="117"/>
                  <a:pt x="664" y="117"/>
                  <a:pt x="664" y="117"/>
                </a:cubicBezTo>
                <a:cubicBezTo>
                  <a:pt x="664" y="7"/>
                  <a:pt x="664" y="7"/>
                  <a:pt x="664" y="7"/>
                </a:cubicBezTo>
                <a:cubicBezTo>
                  <a:pt x="650" y="7"/>
                  <a:pt x="650" y="7"/>
                  <a:pt x="650" y="7"/>
                </a:cubicBezTo>
                <a:cubicBezTo>
                  <a:pt x="650" y="83"/>
                  <a:pt x="650" y="83"/>
                  <a:pt x="650" y="83"/>
                </a:cubicBezTo>
                <a:cubicBezTo>
                  <a:pt x="572" y="1"/>
                  <a:pt x="572" y="1"/>
                  <a:pt x="572" y="1"/>
                </a:cubicBezTo>
                <a:cubicBezTo>
                  <a:pt x="572" y="110"/>
                  <a:pt x="572" y="110"/>
                  <a:pt x="572" y="110"/>
                </a:cubicBezTo>
                <a:cubicBezTo>
                  <a:pt x="586" y="110"/>
                  <a:pt x="586" y="110"/>
                  <a:pt x="586" y="110"/>
                </a:cubicBezTo>
                <a:lnTo>
                  <a:pt x="586" y="35"/>
                </a:lnTo>
                <a:close/>
                <a:moveTo>
                  <a:pt x="843" y="7"/>
                </a:moveTo>
                <a:cubicBezTo>
                  <a:pt x="830" y="7"/>
                  <a:pt x="830" y="7"/>
                  <a:pt x="830" y="7"/>
                </a:cubicBezTo>
                <a:cubicBezTo>
                  <a:pt x="830" y="110"/>
                  <a:pt x="830" y="110"/>
                  <a:pt x="830" y="110"/>
                </a:cubicBezTo>
                <a:cubicBezTo>
                  <a:pt x="885" y="110"/>
                  <a:pt x="885" y="110"/>
                  <a:pt x="885" y="110"/>
                </a:cubicBezTo>
                <a:cubicBezTo>
                  <a:pt x="885" y="97"/>
                  <a:pt x="885" y="97"/>
                  <a:pt x="885" y="97"/>
                </a:cubicBezTo>
                <a:cubicBezTo>
                  <a:pt x="843" y="97"/>
                  <a:pt x="843" y="97"/>
                  <a:pt x="843" y="97"/>
                </a:cubicBezTo>
                <a:lnTo>
                  <a:pt x="843" y="7"/>
                </a:lnTo>
                <a:close/>
                <a:moveTo>
                  <a:pt x="169" y="156"/>
                </a:moveTo>
                <a:cubicBezTo>
                  <a:pt x="139" y="156"/>
                  <a:pt x="116" y="179"/>
                  <a:pt x="116" y="209"/>
                </a:cubicBezTo>
                <a:cubicBezTo>
                  <a:pt x="116" y="240"/>
                  <a:pt x="139" y="262"/>
                  <a:pt x="169" y="262"/>
                </a:cubicBezTo>
                <a:cubicBezTo>
                  <a:pt x="175" y="262"/>
                  <a:pt x="188" y="261"/>
                  <a:pt x="200" y="252"/>
                </a:cubicBezTo>
                <a:cubicBezTo>
                  <a:pt x="200" y="252"/>
                  <a:pt x="200" y="252"/>
                  <a:pt x="200" y="252"/>
                </a:cubicBezTo>
                <a:cubicBezTo>
                  <a:pt x="200" y="234"/>
                  <a:pt x="200" y="234"/>
                  <a:pt x="200" y="234"/>
                </a:cubicBezTo>
                <a:cubicBezTo>
                  <a:pt x="198" y="236"/>
                  <a:pt x="198" y="236"/>
                  <a:pt x="198" y="236"/>
                </a:cubicBezTo>
                <a:cubicBezTo>
                  <a:pt x="196" y="239"/>
                  <a:pt x="192" y="242"/>
                  <a:pt x="187" y="245"/>
                </a:cubicBezTo>
                <a:cubicBezTo>
                  <a:pt x="181" y="247"/>
                  <a:pt x="175" y="249"/>
                  <a:pt x="169" y="249"/>
                </a:cubicBezTo>
                <a:cubicBezTo>
                  <a:pt x="142" y="249"/>
                  <a:pt x="130" y="226"/>
                  <a:pt x="130" y="210"/>
                </a:cubicBezTo>
                <a:cubicBezTo>
                  <a:pt x="130" y="187"/>
                  <a:pt x="147" y="169"/>
                  <a:pt x="169" y="169"/>
                </a:cubicBezTo>
                <a:cubicBezTo>
                  <a:pt x="174" y="169"/>
                  <a:pt x="180" y="170"/>
                  <a:pt x="185" y="173"/>
                </a:cubicBezTo>
                <a:cubicBezTo>
                  <a:pt x="190" y="175"/>
                  <a:pt x="194" y="178"/>
                  <a:pt x="198" y="182"/>
                </a:cubicBezTo>
                <a:cubicBezTo>
                  <a:pt x="200" y="184"/>
                  <a:pt x="200" y="184"/>
                  <a:pt x="200" y="184"/>
                </a:cubicBezTo>
                <a:cubicBezTo>
                  <a:pt x="200" y="166"/>
                  <a:pt x="200" y="166"/>
                  <a:pt x="200" y="166"/>
                </a:cubicBezTo>
                <a:cubicBezTo>
                  <a:pt x="200" y="166"/>
                  <a:pt x="200" y="166"/>
                  <a:pt x="200" y="166"/>
                </a:cubicBezTo>
                <a:cubicBezTo>
                  <a:pt x="191" y="159"/>
                  <a:pt x="181" y="156"/>
                  <a:pt x="169" y="156"/>
                </a:cubicBezTo>
                <a:close/>
                <a:moveTo>
                  <a:pt x="437" y="209"/>
                </a:moveTo>
                <a:cubicBezTo>
                  <a:pt x="437" y="225"/>
                  <a:pt x="431" y="238"/>
                  <a:pt x="419" y="249"/>
                </a:cubicBezTo>
                <a:cubicBezTo>
                  <a:pt x="409" y="257"/>
                  <a:pt x="399" y="261"/>
                  <a:pt x="382" y="261"/>
                </a:cubicBezTo>
                <a:cubicBezTo>
                  <a:pt x="360" y="261"/>
                  <a:pt x="360" y="261"/>
                  <a:pt x="360" y="261"/>
                </a:cubicBezTo>
                <a:cubicBezTo>
                  <a:pt x="360" y="157"/>
                  <a:pt x="360" y="157"/>
                  <a:pt x="360" y="157"/>
                </a:cubicBezTo>
                <a:cubicBezTo>
                  <a:pt x="382" y="157"/>
                  <a:pt x="382" y="157"/>
                  <a:pt x="382" y="157"/>
                </a:cubicBezTo>
                <a:cubicBezTo>
                  <a:pt x="393" y="157"/>
                  <a:pt x="407" y="159"/>
                  <a:pt x="420" y="170"/>
                </a:cubicBezTo>
                <a:cubicBezTo>
                  <a:pt x="426" y="175"/>
                  <a:pt x="437" y="187"/>
                  <a:pt x="437" y="209"/>
                </a:cubicBezTo>
                <a:close/>
                <a:moveTo>
                  <a:pt x="423" y="209"/>
                </a:moveTo>
                <a:cubicBezTo>
                  <a:pt x="423" y="186"/>
                  <a:pt x="407" y="171"/>
                  <a:pt x="382" y="171"/>
                </a:cubicBezTo>
                <a:cubicBezTo>
                  <a:pt x="374" y="171"/>
                  <a:pt x="374" y="171"/>
                  <a:pt x="374" y="171"/>
                </a:cubicBezTo>
                <a:cubicBezTo>
                  <a:pt x="374" y="247"/>
                  <a:pt x="374" y="247"/>
                  <a:pt x="374" y="247"/>
                </a:cubicBezTo>
                <a:cubicBezTo>
                  <a:pt x="382" y="247"/>
                  <a:pt x="382" y="247"/>
                  <a:pt x="382" y="247"/>
                </a:cubicBezTo>
                <a:cubicBezTo>
                  <a:pt x="390" y="247"/>
                  <a:pt x="401" y="246"/>
                  <a:pt x="410" y="239"/>
                </a:cubicBezTo>
                <a:cubicBezTo>
                  <a:pt x="416" y="234"/>
                  <a:pt x="423" y="224"/>
                  <a:pt x="423" y="209"/>
                </a:cubicBezTo>
                <a:close/>
                <a:moveTo>
                  <a:pt x="479" y="261"/>
                </a:moveTo>
                <a:cubicBezTo>
                  <a:pt x="541" y="261"/>
                  <a:pt x="541" y="261"/>
                  <a:pt x="541" y="261"/>
                </a:cubicBezTo>
                <a:cubicBezTo>
                  <a:pt x="541" y="247"/>
                  <a:pt x="541" y="247"/>
                  <a:pt x="541" y="247"/>
                </a:cubicBezTo>
                <a:cubicBezTo>
                  <a:pt x="493" y="247"/>
                  <a:pt x="493" y="247"/>
                  <a:pt x="493" y="247"/>
                </a:cubicBezTo>
                <a:cubicBezTo>
                  <a:pt x="493" y="211"/>
                  <a:pt x="493" y="211"/>
                  <a:pt x="493" y="211"/>
                </a:cubicBezTo>
                <a:cubicBezTo>
                  <a:pt x="535" y="211"/>
                  <a:pt x="535" y="211"/>
                  <a:pt x="535" y="211"/>
                </a:cubicBezTo>
                <a:cubicBezTo>
                  <a:pt x="535" y="198"/>
                  <a:pt x="535" y="198"/>
                  <a:pt x="535" y="198"/>
                </a:cubicBezTo>
                <a:cubicBezTo>
                  <a:pt x="493" y="198"/>
                  <a:pt x="493" y="198"/>
                  <a:pt x="493" y="198"/>
                </a:cubicBezTo>
                <a:cubicBezTo>
                  <a:pt x="493" y="171"/>
                  <a:pt x="493" y="171"/>
                  <a:pt x="493" y="171"/>
                </a:cubicBezTo>
                <a:cubicBezTo>
                  <a:pt x="541" y="171"/>
                  <a:pt x="541" y="171"/>
                  <a:pt x="541" y="171"/>
                </a:cubicBezTo>
                <a:cubicBezTo>
                  <a:pt x="541" y="157"/>
                  <a:pt x="541" y="157"/>
                  <a:pt x="541" y="157"/>
                </a:cubicBezTo>
                <a:cubicBezTo>
                  <a:pt x="479" y="157"/>
                  <a:pt x="479" y="157"/>
                  <a:pt x="479" y="157"/>
                </a:cubicBezTo>
                <a:lnTo>
                  <a:pt x="479" y="261"/>
                </a:lnTo>
                <a:close/>
                <a:moveTo>
                  <a:pt x="805" y="261"/>
                </a:moveTo>
                <a:cubicBezTo>
                  <a:pt x="866" y="261"/>
                  <a:pt x="866" y="261"/>
                  <a:pt x="866" y="261"/>
                </a:cubicBezTo>
                <a:cubicBezTo>
                  <a:pt x="866" y="247"/>
                  <a:pt x="866" y="247"/>
                  <a:pt x="866" y="247"/>
                </a:cubicBezTo>
                <a:cubicBezTo>
                  <a:pt x="819" y="247"/>
                  <a:pt x="819" y="247"/>
                  <a:pt x="819" y="247"/>
                </a:cubicBezTo>
                <a:cubicBezTo>
                  <a:pt x="819" y="211"/>
                  <a:pt x="819" y="211"/>
                  <a:pt x="819" y="211"/>
                </a:cubicBezTo>
                <a:cubicBezTo>
                  <a:pt x="860" y="211"/>
                  <a:pt x="860" y="211"/>
                  <a:pt x="860" y="211"/>
                </a:cubicBezTo>
                <a:cubicBezTo>
                  <a:pt x="860" y="198"/>
                  <a:pt x="860" y="198"/>
                  <a:pt x="860" y="198"/>
                </a:cubicBezTo>
                <a:cubicBezTo>
                  <a:pt x="819" y="198"/>
                  <a:pt x="819" y="198"/>
                  <a:pt x="819" y="198"/>
                </a:cubicBezTo>
                <a:cubicBezTo>
                  <a:pt x="819" y="171"/>
                  <a:pt x="819" y="171"/>
                  <a:pt x="819" y="171"/>
                </a:cubicBezTo>
                <a:cubicBezTo>
                  <a:pt x="866" y="171"/>
                  <a:pt x="866" y="171"/>
                  <a:pt x="866" y="171"/>
                </a:cubicBezTo>
                <a:cubicBezTo>
                  <a:pt x="866" y="157"/>
                  <a:pt x="866" y="157"/>
                  <a:pt x="866" y="157"/>
                </a:cubicBezTo>
                <a:cubicBezTo>
                  <a:pt x="805" y="157"/>
                  <a:pt x="805" y="157"/>
                  <a:pt x="805" y="157"/>
                </a:cubicBezTo>
                <a:lnTo>
                  <a:pt x="805" y="261"/>
                </a:lnTo>
                <a:close/>
                <a:moveTo>
                  <a:pt x="634" y="235"/>
                </a:moveTo>
                <a:cubicBezTo>
                  <a:pt x="595" y="149"/>
                  <a:pt x="595" y="149"/>
                  <a:pt x="595" y="149"/>
                </a:cubicBezTo>
                <a:cubicBezTo>
                  <a:pt x="578" y="261"/>
                  <a:pt x="578" y="261"/>
                  <a:pt x="578" y="261"/>
                </a:cubicBezTo>
                <a:cubicBezTo>
                  <a:pt x="592" y="261"/>
                  <a:pt x="592" y="261"/>
                  <a:pt x="592" y="261"/>
                </a:cubicBezTo>
                <a:cubicBezTo>
                  <a:pt x="601" y="194"/>
                  <a:pt x="601" y="194"/>
                  <a:pt x="601" y="194"/>
                </a:cubicBezTo>
                <a:cubicBezTo>
                  <a:pt x="634" y="267"/>
                  <a:pt x="634" y="267"/>
                  <a:pt x="634" y="267"/>
                </a:cubicBezTo>
                <a:cubicBezTo>
                  <a:pt x="668" y="194"/>
                  <a:pt x="668" y="194"/>
                  <a:pt x="668" y="194"/>
                </a:cubicBezTo>
                <a:cubicBezTo>
                  <a:pt x="677" y="261"/>
                  <a:pt x="677" y="261"/>
                  <a:pt x="677" y="261"/>
                </a:cubicBezTo>
                <a:cubicBezTo>
                  <a:pt x="691" y="261"/>
                  <a:pt x="691" y="261"/>
                  <a:pt x="691" y="261"/>
                </a:cubicBezTo>
                <a:cubicBezTo>
                  <a:pt x="674" y="148"/>
                  <a:pt x="674" y="148"/>
                  <a:pt x="674" y="148"/>
                </a:cubicBezTo>
                <a:lnTo>
                  <a:pt x="634" y="235"/>
                </a:lnTo>
                <a:close/>
                <a:moveTo>
                  <a:pt x="737" y="261"/>
                </a:moveTo>
                <a:cubicBezTo>
                  <a:pt x="751" y="261"/>
                  <a:pt x="751" y="261"/>
                  <a:pt x="751" y="261"/>
                </a:cubicBezTo>
                <a:cubicBezTo>
                  <a:pt x="751" y="157"/>
                  <a:pt x="751" y="157"/>
                  <a:pt x="751" y="157"/>
                </a:cubicBezTo>
                <a:cubicBezTo>
                  <a:pt x="737" y="157"/>
                  <a:pt x="737" y="157"/>
                  <a:pt x="737" y="157"/>
                </a:cubicBezTo>
                <a:lnTo>
                  <a:pt x="737" y="261"/>
                </a:lnTo>
                <a:close/>
                <a:moveTo>
                  <a:pt x="955" y="211"/>
                </a:moveTo>
                <a:cubicBezTo>
                  <a:pt x="950" y="207"/>
                  <a:pt x="945" y="204"/>
                  <a:pt x="939" y="201"/>
                </a:cubicBezTo>
                <a:cubicBezTo>
                  <a:pt x="929" y="197"/>
                  <a:pt x="929" y="197"/>
                  <a:pt x="929" y="197"/>
                </a:cubicBezTo>
                <a:cubicBezTo>
                  <a:pt x="925" y="195"/>
                  <a:pt x="922" y="194"/>
                  <a:pt x="919" y="191"/>
                </a:cubicBezTo>
                <a:cubicBezTo>
                  <a:pt x="916" y="189"/>
                  <a:pt x="916" y="187"/>
                  <a:pt x="916" y="183"/>
                </a:cubicBezTo>
                <a:cubicBezTo>
                  <a:pt x="916" y="175"/>
                  <a:pt x="922" y="169"/>
                  <a:pt x="931" y="169"/>
                </a:cubicBezTo>
                <a:cubicBezTo>
                  <a:pt x="936" y="169"/>
                  <a:pt x="940" y="171"/>
                  <a:pt x="942" y="172"/>
                </a:cubicBezTo>
                <a:cubicBezTo>
                  <a:pt x="944" y="174"/>
                  <a:pt x="946" y="177"/>
                  <a:pt x="947" y="179"/>
                </a:cubicBezTo>
                <a:cubicBezTo>
                  <a:pt x="948" y="181"/>
                  <a:pt x="948" y="181"/>
                  <a:pt x="948" y="181"/>
                </a:cubicBezTo>
                <a:cubicBezTo>
                  <a:pt x="959" y="173"/>
                  <a:pt x="959" y="173"/>
                  <a:pt x="959" y="173"/>
                </a:cubicBezTo>
                <a:cubicBezTo>
                  <a:pt x="958" y="172"/>
                  <a:pt x="958" y="172"/>
                  <a:pt x="958" y="172"/>
                </a:cubicBezTo>
                <a:cubicBezTo>
                  <a:pt x="956" y="167"/>
                  <a:pt x="952" y="163"/>
                  <a:pt x="948" y="161"/>
                </a:cubicBezTo>
                <a:cubicBezTo>
                  <a:pt x="943" y="157"/>
                  <a:pt x="938" y="156"/>
                  <a:pt x="931" y="156"/>
                </a:cubicBezTo>
                <a:cubicBezTo>
                  <a:pt x="914" y="156"/>
                  <a:pt x="902" y="167"/>
                  <a:pt x="902" y="183"/>
                </a:cubicBezTo>
                <a:cubicBezTo>
                  <a:pt x="902" y="190"/>
                  <a:pt x="904" y="195"/>
                  <a:pt x="909" y="200"/>
                </a:cubicBezTo>
                <a:cubicBezTo>
                  <a:pt x="913" y="205"/>
                  <a:pt x="918" y="207"/>
                  <a:pt x="922" y="209"/>
                </a:cubicBezTo>
                <a:cubicBezTo>
                  <a:pt x="932" y="213"/>
                  <a:pt x="932" y="213"/>
                  <a:pt x="932" y="213"/>
                </a:cubicBezTo>
                <a:cubicBezTo>
                  <a:pt x="937" y="215"/>
                  <a:pt x="941" y="217"/>
                  <a:pt x="944" y="220"/>
                </a:cubicBezTo>
                <a:cubicBezTo>
                  <a:pt x="947" y="223"/>
                  <a:pt x="948" y="226"/>
                  <a:pt x="948" y="231"/>
                </a:cubicBezTo>
                <a:cubicBezTo>
                  <a:pt x="948" y="240"/>
                  <a:pt x="942" y="249"/>
                  <a:pt x="929" y="249"/>
                </a:cubicBezTo>
                <a:cubicBezTo>
                  <a:pt x="924" y="249"/>
                  <a:pt x="919" y="247"/>
                  <a:pt x="916" y="244"/>
                </a:cubicBezTo>
                <a:cubicBezTo>
                  <a:pt x="913" y="241"/>
                  <a:pt x="911" y="236"/>
                  <a:pt x="910" y="232"/>
                </a:cubicBezTo>
                <a:cubicBezTo>
                  <a:pt x="910" y="230"/>
                  <a:pt x="910" y="230"/>
                  <a:pt x="910" y="230"/>
                </a:cubicBezTo>
                <a:cubicBezTo>
                  <a:pt x="896" y="234"/>
                  <a:pt x="896" y="234"/>
                  <a:pt x="896" y="234"/>
                </a:cubicBezTo>
                <a:cubicBezTo>
                  <a:pt x="897" y="235"/>
                  <a:pt x="897" y="235"/>
                  <a:pt x="897" y="235"/>
                </a:cubicBezTo>
                <a:cubicBezTo>
                  <a:pt x="898" y="243"/>
                  <a:pt x="902" y="249"/>
                  <a:pt x="906" y="254"/>
                </a:cubicBezTo>
                <a:cubicBezTo>
                  <a:pt x="912" y="260"/>
                  <a:pt x="920" y="262"/>
                  <a:pt x="929" y="262"/>
                </a:cubicBezTo>
                <a:cubicBezTo>
                  <a:pt x="948" y="262"/>
                  <a:pt x="962" y="249"/>
                  <a:pt x="962" y="230"/>
                </a:cubicBezTo>
                <a:cubicBezTo>
                  <a:pt x="962" y="222"/>
                  <a:pt x="960" y="216"/>
                  <a:pt x="955" y="211"/>
                </a:cubicBezTo>
                <a:close/>
                <a:moveTo>
                  <a:pt x="0" y="261"/>
                </a:moveTo>
                <a:cubicBezTo>
                  <a:pt x="15" y="261"/>
                  <a:pt x="15" y="261"/>
                  <a:pt x="15" y="261"/>
                </a:cubicBezTo>
                <a:cubicBezTo>
                  <a:pt x="48" y="184"/>
                  <a:pt x="48" y="184"/>
                  <a:pt x="48" y="184"/>
                </a:cubicBezTo>
                <a:cubicBezTo>
                  <a:pt x="79" y="260"/>
                  <a:pt x="79" y="260"/>
                  <a:pt x="79" y="260"/>
                </a:cubicBezTo>
                <a:cubicBezTo>
                  <a:pt x="80" y="261"/>
                  <a:pt x="80" y="261"/>
                  <a:pt x="80" y="261"/>
                </a:cubicBezTo>
                <a:cubicBezTo>
                  <a:pt x="95" y="261"/>
                  <a:pt x="95" y="261"/>
                  <a:pt x="95" y="261"/>
                </a:cubicBezTo>
                <a:cubicBezTo>
                  <a:pt x="48" y="151"/>
                  <a:pt x="48" y="151"/>
                  <a:pt x="48" y="151"/>
                </a:cubicBezTo>
                <a:lnTo>
                  <a:pt x="0" y="261"/>
                </a:lnTo>
                <a:close/>
                <a:moveTo>
                  <a:pt x="229" y="261"/>
                </a:moveTo>
                <a:cubicBezTo>
                  <a:pt x="244" y="261"/>
                  <a:pt x="244" y="261"/>
                  <a:pt x="244" y="261"/>
                </a:cubicBezTo>
                <a:cubicBezTo>
                  <a:pt x="277" y="184"/>
                  <a:pt x="277" y="184"/>
                  <a:pt x="277" y="184"/>
                </a:cubicBezTo>
                <a:cubicBezTo>
                  <a:pt x="309" y="260"/>
                  <a:pt x="309" y="260"/>
                  <a:pt x="309" y="260"/>
                </a:cubicBezTo>
                <a:cubicBezTo>
                  <a:pt x="309" y="261"/>
                  <a:pt x="309" y="261"/>
                  <a:pt x="309" y="261"/>
                </a:cubicBezTo>
                <a:cubicBezTo>
                  <a:pt x="324" y="261"/>
                  <a:pt x="324" y="261"/>
                  <a:pt x="324" y="261"/>
                </a:cubicBezTo>
                <a:cubicBezTo>
                  <a:pt x="277" y="151"/>
                  <a:pt x="277" y="151"/>
                  <a:pt x="277" y="151"/>
                </a:cubicBezTo>
                <a:lnTo>
                  <a:pt x="229" y="261"/>
                </a:lnTo>
                <a:close/>
                <a:moveTo>
                  <a:pt x="1071" y="11"/>
                </a:moveTo>
                <a:cubicBezTo>
                  <a:pt x="1071" y="18"/>
                  <a:pt x="1071" y="18"/>
                  <a:pt x="1071" y="18"/>
                </a:cubicBezTo>
                <a:cubicBezTo>
                  <a:pt x="1075" y="18"/>
                  <a:pt x="1075" y="18"/>
                  <a:pt x="1075" y="18"/>
                </a:cubicBezTo>
                <a:cubicBezTo>
                  <a:pt x="1077" y="9"/>
                  <a:pt x="1077" y="9"/>
                  <a:pt x="1077" y="9"/>
                </a:cubicBezTo>
                <a:cubicBezTo>
                  <a:pt x="1076" y="8"/>
                  <a:pt x="1074" y="7"/>
                  <a:pt x="1072" y="6"/>
                </a:cubicBezTo>
                <a:cubicBezTo>
                  <a:pt x="1070" y="6"/>
                  <a:pt x="1067" y="6"/>
                  <a:pt x="1064" y="6"/>
                </a:cubicBezTo>
                <a:cubicBezTo>
                  <a:pt x="1061" y="6"/>
                  <a:pt x="1058" y="6"/>
                  <a:pt x="1056" y="7"/>
                </a:cubicBezTo>
                <a:cubicBezTo>
                  <a:pt x="1053" y="9"/>
                  <a:pt x="1051" y="10"/>
                  <a:pt x="1049" y="12"/>
                </a:cubicBezTo>
                <a:cubicBezTo>
                  <a:pt x="1048" y="14"/>
                  <a:pt x="1047" y="17"/>
                  <a:pt x="1047" y="20"/>
                </a:cubicBezTo>
                <a:cubicBezTo>
                  <a:pt x="1047" y="22"/>
                  <a:pt x="1048" y="24"/>
                  <a:pt x="1049" y="26"/>
                </a:cubicBezTo>
                <a:cubicBezTo>
                  <a:pt x="1050" y="28"/>
                  <a:pt x="1051" y="30"/>
                  <a:pt x="1053" y="31"/>
                </a:cubicBezTo>
                <a:cubicBezTo>
                  <a:pt x="1055" y="32"/>
                  <a:pt x="1057" y="34"/>
                  <a:pt x="1059" y="35"/>
                </a:cubicBezTo>
                <a:cubicBezTo>
                  <a:pt x="1062" y="37"/>
                  <a:pt x="1064" y="39"/>
                  <a:pt x="1066" y="40"/>
                </a:cubicBezTo>
                <a:cubicBezTo>
                  <a:pt x="1067" y="42"/>
                  <a:pt x="1068" y="44"/>
                  <a:pt x="1068" y="47"/>
                </a:cubicBezTo>
                <a:cubicBezTo>
                  <a:pt x="1068" y="49"/>
                  <a:pt x="1067" y="52"/>
                  <a:pt x="1065" y="53"/>
                </a:cubicBezTo>
                <a:cubicBezTo>
                  <a:pt x="1062" y="55"/>
                  <a:pt x="1060" y="56"/>
                  <a:pt x="1057" y="56"/>
                </a:cubicBezTo>
                <a:cubicBezTo>
                  <a:pt x="1055" y="56"/>
                  <a:pt x="1053" y="56"/>
                  <a:pt x="1052" y="55"/>
                </a:cubicBezTo>
                <a:cubicBezTo>
                  <a:pt x="1050" y="55"/>
                  <a:pt x="1049" y="54"/>
                  <a:pt x="1048" y="54"/>
                </a:cubicBezTo>
                <a:cubicBezTo>
                  <a:pt x="1048" y="46"/>
                  <a:pt x="1048" y="46"/>
                  <a:pt x="1048" y="46"/>
                </a:cubicBezTo>
                <a:cubicBezTo>
                  <a:pt x="1044" y="46"/>
                  <a:pt x="1044" y="46"/>
                  <a:pt x="1044" y="46"/>
                </a:cubicBezTo>
                <a:cubicBezTo>
                  <a:pt x="1042" y="56"/>
                  <a:pt x="1042" y="56"/>
                  <a:pt x="1042" y="56"/>
                </a:cubicBezTo>
                <a:cubicBezTo>
                  <a:pt x="1043" y="57"/>
                  <a:pt x="1045" y="58"/>
                  <a:pt x="1048" y="58"/>
                </a:cubicBezTo>
                <a:cubicBezTo>
                  <a:pt x="1051" y="59"/>
                  <a:pt x="1054" y="59"/>
                  <a:pt x="1057" y="59"/>
                </a:cubicBezTo>
                <a:cubicBezTo>
                  <a:pt x="1060" y="59"/>
                  <a:pt x="1063" y="59"/>
                  <a:pt x="1066" y="57"/>
                </a:cubicBezTo>
                <a:cubicBezTo>
                  <a:pt x="1069" y="56"/>
                  <a:pt x="1071" y="54"/>
                  <a:pt x="1073" y="52"/>
                </a:cubicBezTo>
                <a:cubicBezTo>
                  <a:pt x="1074" y="50"/>
                  <a:pt x="1075" y="47"/>
                  <a:pt x="1075" y="44"/>
                </a:cubicBezTo>
                <a:cubicBezTo>
                  <a:pt x="1075" y="42"/>
                  <a:pt x="1074" y="40"/>
                  <a:pt x="1073" y="38"/>
                </a:cubicBezTo>
                <a:cubicBezTo>
                  <a:pt x="1072" y="36"/>
                  <a:pt x="1071" y="35"/>
                  <a:pt x="1069" y="34"/>
                </a:cubicBezTo>
                <a:cubicBezTo>
                  <a:pt x="1068" y="32"/>
                  <a:pt x="1066" y="31"/>
                  <a:pt x="1064" y="29"/>
                </a:cubicBezTo>
                <a:cubicBezTo>
                  <a:pt x="1060" y="27"/>
                  <a:pt x="1058" y="25"/>
                  <a:pt x="1056" y="24"/>
                </a:cubicBezTo>
                <a:cubicBezTo>
                  <a:pt x="1055" y="22"/>
                  <a:pt x="1054" y="20"/>
                  <a:pt x="1054" y="17"/>
                </a:cubicBezTo>
                <a:cubicBezTo>
                  <a:pt x="1054" y="15"/>
                  <a:pt x="1055" y="13"/>
                  <a:pt x="1057" y="11"/>
                </a:cubicBezTo>
                <a:cubicBezTo>
                  <a:pt x="1059" y="10"/>
                  <a:pt x="1061" y="9"/>
                  <a:pt x="1064" y="9"/>
                </a:cubicBezTo>
                <a:cubicBezTo>
                  <a:pt x="1065" y="9"/>
                  <a:pt x="1067" y="9"/>
                  <a:pt x="1068" y="10"/>
                </a:cubicBezTo>
                <a:cubicBezTo>
                  <a:pt x="1069" y="10"/>
                  <a:pt x="1070" y="10"/>
                  <a:pt x="1071" y="11"/>
                </a:cubicBezTo>
                <a:close/>
                <a:moveTo>
                  <a:pt x="1107" y="27"/>
                </a:moveTo>
                <a:cubicBezTo>
                  <a:pt x="1108" y="27"/>
                  <a:pt x="1108" y="27"/>
                  <a:pt x="1108" y="27"/>
                </a:cubicBezTo>
                <a:cubicBezTo>
                  <a:pt x="1110" y="20"/>
                  <a:pt x="1110" y="20"/>
                  <a:pt x="1110" y="20"/>
                </a:cubicBezTo>
                <a:cubicBezTo>
                  <a:pt x="1109" y="20"/>
                  <a:pt x="1108" y="19"/>
                  <a:pt x="1107" y="19"/>
                </a:cubicBezTo>
                <a:cubicBezTo>
                  <a:pt x="1105" y="19"/>
                  <a:pt x="1104" y="19"/>
                  <a:pt x="1102" y="19"/>
                </a:cubicBezTo>
                <a:cubicBezTo>
                  <a:pt x="1098" y="19"/>
                  <a:pt x="1094" y="20"/>
                  <a:pt x="1091" y="22"/>
                </a:cubicBezTo>
                <a:cubicBezTo>
                  <a:pt x="1088" y="25"/>
                  <a:pt x="1086" y="28"/>
                  <a:pt x="1084" y="32"/>
                </a:cubicBezTo>
                <a:cubicBezTo>
                  <a:pt x="1083" y="36"/>
                  <a:pt x="1082" y="40"/>
                  <a:pt x="1082" y="43"/>
                </a:cubicBezTo>
                <a:cubicBezTo>
                  <a:pt x="1082" y="48"/>
                  <a:pt x="1083" y="52"/>
                  <a:pt x="1085" y="55"/>
                </a:cubicBezTo>
                <a:cubicBezTo>
                  <a:pt x="1087" y="58"/>
                  <a:pt x="1091" y="59"/>
                  <a:pt x="1094" y="59"/>
                </a:cubicBezTo>
                <a:cubicBezTo>
                  <a:pt x="1098" y="59"/>
                  <a:pt x="1100" y="59"/>
                  <a:pt x="1102" y="57"/>
                </a:cubicBezTo>
                <a:cubicBezTo>
                  <a:pt x="1105" y="56"/>
                  <a:pt x="1106" y="54"/>
                  <a:pt x="1108" y="53"/>
                </a:cubicBezTo>
                <a:cubicBezTo>
                  <a:pt x="1106" y="50"/>
                  <a:pt x="1106" y="50"/>
                  <a:pt x="1106" y="50"/>
                </a:cubicBezTo>
                <a:cubicBezTo>
                  <a:pt x="1105" y="52"/>
                  <a:pt x="1103" y="53"/>
                  <a:pt x="1102" y="54"/>
                </a:cubicBezTo>
                <a:cubicBezTo>
                  <a:pt x="1100" y="54"/>
                  <a:pt x="1099" y="55"/>
                  <a:pt x="1097" y="55"/>
                </a:cubicBezTo>
                <a:cubicBezTo>
                  <a:pt x="1094" y="55"/>
                  <a:pt x="1092" y="54"/>
                  <a:pt x="1091" y="52"/>
                </a:cubicBezTo>
                <a:cubicBezTo>
                  <a:pt x="1090" y="50"/>
                  <a:pt x="1089" y="47"/>
                  <a:pt x="1089" y="43"/>
                </a:cubicBezTo>
                <a:cubicBezTo>
                  <a:pt x="1089" y="39"/>
                  <a:pt x="1090" y="35"/>
                  <a:pt x="1091" y="32"/>
                </a:cubicBezTo>
                <a:cubicBezTo>
                  <a:pt x="1092" y="30"/>
                  <a:pt x="1093" y="27"/>
                  <a:pt x="1095" y="26"/>
                </a:cubicBezTo>
                <a:cubicBezTo>
                  <a:pt x="1097" y="24"/>
                  <a:pt x="1099" y="23"/>
                  <a:pt x="1101" y="23"/>
                </a:cubicBezTo>
                <a:cubicBezTo>
                  <a:pt x="1102" y="23"/>
                  <a:pt x="1105" y="24"/>
                  <a:pt x="1107" y="27"/>
                </a:cubicBezTo>
                <a:close/>
                <a:moveTo>
                  <a:pt x="1124" y="52"/>
                </a:moveTo>
                <a:cubicBezTo>
                  <a:pt x="1129" y="19"/>
                  <a:pt x="1129" y="19"/>
                  <a:pt x="1129" y="19"/>
                </a:cubicBezTo>
                <a:cubicBezTo>
                  <a:pt x="1128" y="19"/>
                  <a:pt x="1128" y="19"/>
                  <a:pt x="1128" y="19"/>
                </a:cubicBezTo>
                <a:cubicBezTo>
                  <a:pt x="1118" y="20"/>
                  <a:pt x="1118" y="20"/>
                  <a:pt x="1118" y="20"/>
                </a:cubicBezTo>
                <a:cubicBezTo>
                  <a:pt x="1117" y="23"/>
                  <a:pt x="1117" y="23"/>
                  <a:pt x="1117" y="23"/>
                </a:cubicBezTo>
                <a:cubicBezTo>
                  <a:pt x="1122" y="24"/>
                  <a:pt x="1122" y="24"/>
                  <a:pt x="1122" y="24"/>
                </a:cubicBezTo>
                <a:cubicBezTo>
                  <a:pt x="1121" y="31"/>
                  <a:pt x="1120" y="37"/>
                  <a:pt x="1119" y="41"/>
                </a:cubicBezTo>
                <a:cubicBezTo>
                  <a:pt x="1118" y="49"/>
                  <a:pt x="1117" y="54"/>
                  <a:pt x="1117" y="55"/>
                </a:cubicBezTo>
                <a:cubicBezTo>
                  <a:pt x="1117" y="56"/>
                  <a:pt x="1118" y="57"/>
                  <a:pt x="1118" y="58"/>
                </a:cubicBezTo>
                <a:cubicBezTo>
                  <a:pt x="1119" y="59"/>
                  <a:pt x="1120" y="59"/>
                  <a:pt x="1122" y="59"/>
                </a:cubicBezTo>
                <a:cubicBezTo>
                  <a:pt x="1124" y="59"/>
                  <a:pt x="1125" y="59"/>
                  <a:pt x="1127" y="58"/>
                </a:cubicBezTo>
                <a:cubicBezTo>
                  <a:pt x="1128" y="57"/>
                  <a:pt x="1129" y="55"/>
                  <a:pt x="1130" y="54"/>
                </a:cubicBezTo>
                <a:cubicBezTo>
                  <a:pt x="1129" y="53"/>
                  <a:pt x="1129" y="53"/>
                  <a:pt x="1129" y="53"/>
                </a:cubicBezTo>
                <a:cubicBezTo>
                  <a:pt x="1128" y="54"/>
                  <a:pt x="1128" y="54"/>
                  <a:pt x="1127" y="54"/>
                </a:cubicBezTo>
                <a:cubicBezTo>
                  <a:pt x="1126" y="55"/>
                  <a:pt x="1126" y="55"/>
                  <a:pt x="1125" y="55"/>
                </a:cubicBezTo>
                <a:cubicBezTo>
                  <a:pt x="1125" y="55"/>
                  <a:pt x="1125" y="55"/>
                  <a:pt x="1125" y="54"/>
                </a:cubicBezTo>
                <a:cubicBezTo>
                  <a:pt x="1124" y="54"/>
                  <a:pt x="1124" y="54"/>
                  <a:pt x="1124" y="53"/>
                </a:cubicBezTo>
                <a:lnTo>
                  <a:pt x="1124" y="52"/>
                </a:lnTo>
                <a:close/>
                <a:moveTo>
                  <a:pt x="1127" y="11"/>
                </a:moveTo>
                <a:cubicBezTo>
                  <a:pt x="1128" y="11"/>
                  <a:pt x="1129" y="11"/>
                  <a:pt x="1130" y="10"/>
                </a:cubicBezTo>
                <a:cubicBezTo>
                  <a:pt x="1131" y="9"/>
                  <a:pt x="1131" y="7"/>
                  <a:pt x="1131" y="6"/>
                </a:cubicBezTo>
                <a:cubicBezTo>
                  <a:pt x="1131" y="5"/>
                  <a:pt x="1131" y="4"/>
                  <a:pt x="1130" y="3"/>
                </a:cubicBezTo>
                <a:cubicBezTo>
                  <a:pt x="1130" y="3"/>
                  <a:pt x="1129" y="2"/>
                  <a:pt x="1128" y="2"/>
                </a:cubicBezTo>
                <a:cubicBezTo>
                  <a:pt x="1126" y="2"/>
                  <a:pt x="1125" y="3"/>
                  <a:pt x="1124" y="4"/>
                </a:cubicBezTo>
                <a:cubicBezTo>
                  <a:pt x="1123" y="5"/>
                  <a:pt x="1123" y="6"/>
                  <a:pt x="1123" y="7"/>
                </a:cubicBezTo>
                <a:cubicBezTo>
                  <a:pt x="1123" y="8"/>
                  <a:pt x="1123" y="9"/>
                  <a:pt x="1124" y="10"/>
                </a:cubicBezTo>
                <a:cubicBezTo>
                  <a:pt x="1125" y="11"/>
                  <a:pt x="1126" y="11"/>
                  <a:pt x="1127" y="11"/>
                </a:cubicBezTo>
                <a:close/>
                <a:moveTo>
                  <a:pt x="1166" y="52"/>
                </a:moveTo>
                <a:cubicBezTo>
                  <a:pt x="1165" y="49"/>
                  <a:pt x="1165" y="49"/>
                  <a:pt x="1165" y="49"/>
                </a:cubicBezTo>
                <a:cubicBezTo>
                  <a:pt x="1163" y="51"/>
                  <a:pt x="1161" y="52"/>
                  <a:pt x="1159" y="53"/>
                </a:cubicBezTo>
                <a:cubicBezTo>
                  <a:pt x="1157" y="54"/>
                  <a:pt x="1155" y="55"/>
                  <a:pt x="1153" y="55"/>
                </a:cubicBezTo>
                <a:cubicBezTo>
                  <a:pt x="1150" y="55"/>
                  <a:pt x="1148" y="54"/>
                  <a:pt x="1147" y="51"/>
                </a:cubicBezTo>
                <a:cubicBezTo>
                  <a:pt x="1145" y="49"/>
                  <a:pt x="1145" y="46"/>
                  <a:pt x="1145" y="43"/>
                </a:cubicBezTo>
                <a:cubicBezTo>
                  <a:pt x="1148" y="43"/>
                  <a:pt x="1151" y="42"/>
                  <a:pt x="1155" y="41"/>
                </a:cubicBezTo>
                <a:cubicBezTo>
                  <a:pt x="1158" y="40"/>
                  <a:pt x="1162" y="38"/>
                  <a:pt x="1164" y="36"/>
                </a:cubicBezTo>
                <a:cubicBezTo>
                  <a:pt x="1167" y="33"/>
                  <a:pt x="1168" y="31"/>
                  <a:pt x="1168" y="27"/>
                </a:cubicBezTo>
                <a:cubicBezTo>
                  <a:pt x="1168" y="25"/>
                  <a:pt x="1167" y="23"/>
                  <a:pt x="1166" y="21"/>
                </a:cubicBezTo>
                <a:cubicBezTo>
                  <a:pt x="1164" y="19"/>
                  <a:pt x="1162" y="19"/>
                  <a:pt x="1158" y="19"/>
                </a:cubicBezTo>
                <a:cubicBezTo>
                  <a:pt x="1154" y="19"/>
                  <a:pt x="1151" y="20"/>
                  <a:pt x="1148" y="22"/>
                </a:cubicBezTo>
                <a:cubicBezTo>
                  <a:pt x="1145" y="24"/>
                  <a:pt x="1142" y="28"/>
                  <a:pt x="1140" y="31"/>
                </a:cubicBezTo>
                <a:cubicBezTo>
                  <a:pt x="1138" y="35"/>
                  <a:pt x="1138" y="40"/>
                  <a:pt x="1138" y="44"/>
                </a:cubicBezTo>
                <a:cubicBezTo>
                  <a:pt x="1138" y="47"/>
                  <a:pt x="1138" y="49"/>
                  <a:pt x="1139" y="52"/>
                </a:cubicBezTo>
                <a:cubicBezTo>
                  <a:pt x="1140" y="54"/>
                  <a:pt x="1142" y="56"/>
                  <a:pt x="1144" y="57"/>
                </a:cubicBezTo>
                <a:cubicBezTo>
                  <a:pt x="1146" y="59"/>
                  <a:pt x="1148" y="59"/>
                  <a:pt x="1151" y="59"/>
                </a:cubicBezTo>
                <a:cubicBezTo>
                  <a:pt x="1155" y="59"/>
                  <a:pt x="1158" y="58"/>
                  <a:pt x="1160" y="57"/>
                </a:cubicBezTo>
                <a:cubicBezTo>
                  <a:pt x="1163" y="55"/>
                  <a:pt x="1165" y="54"/>
                  <a:pt x="1166" y="52"/>
                </a:cubicBezTo>
                <a:close/>
                <a:moveTo>
                  <a:pt x="1157" y="22"/>
                </a:moveTo>
                <a:cubicBezTo>
                  <a:pt x="1158" y="22"/>
                  <a:pt x="1159" y="23"/>
                  <a:pt x="1160" y="24"/>
                </a:cubicBezTo>
                <a:cubicBezTo>
                  <a:pt x="1161" y="25"/>
                  <a:pt x="1161" y="26"/>
                  <a:pt x="1161" y="28"/>
                </a:cubicBezTo>
                <a:cubicBezTo>
                  <a:pt x="1161" y="30"/>
                  <a:pt x="1161" y="32"/>
                  <a:pt x="1159" y="34"/>
                </a:cubicBezTo>
                <a:cubicBezTo>
                  <a:pt x="1157" y="35"/>
                  <a:pt x="1155" y="37"/>
                  <a:pt x="1152" y="38"/>
                </a:cubicBezTo>
                <a:cubicBezTo>
                  <a:pt x="1150" y="39"/>
                  <a:pt x="1147" y="39"/>
                  <a:pt x="1145" y="39"/>
                </a:cubicBezTo>
                <a:cubicBezTo>
                  <a:pt x="1145" y="37"/>
                  <a:pt x="1146" y="34"/>
                  <a:pt x="1147" y="32"/>
                </a:cubicBezTo>
                <a:cubicBezTo>
                  <a:pt x="1148" y="29"/>
                  <a:pt x="1149" y="27"/>
                  <a:pt x="1151" y="25"/>
                </a:cubicBezTo>
                <a:cubicBezTo>
                  <a:pt x="1152" y="23"/>
                  <a:pt x="1154" y="22"/>
                  <a:pt x="1157" y="22"/>
                </a:cubicBezTo>
                <a:close/>
                <a:moveTo>
                  <a:pt x="1187" y="28"/>
                </a:moveTo>
                <a:cubicBezTo>
                  <a:pt x="1188" y="19"/>
                  <a:pt x="1188" y="19"/>
                  <a:pt x="1188" y="19"/>
                </a:cubicBezTo>
                <a:cubicBezTo>
                  <a:pt x="1186" y="19"/>
                  <a:pt x="1186" y="19"/>
                  <a:pt x="1186" y="19"/>
                </a:cubicBezTo>
                <a:cubicBezTo>
                  <a:pt x="1178" y="20"/>
                  <a:pt x="1178" y="20"/>
                  <a:pt x="1178" y="20"/>
                </a:cubicBezTo>
                <a:cubicBezTo>
                  <a:pt x="1177" y="23"/>
                  <a:pt x="1177" y="23"/>
                  <a:pt x="1177" y="23"/>
                </a:cubicBezTo>
                <a:cubicBezTo>
                  <a:pt x="1180" y="25"/>
                  <a:pt x="1180" y="25"/>
                  <a:pt x="1180" y="25"/>
                </a:cubicBezTo>
                <a:cubicBezTo>
                  <a:pt x="1176" y="58"/>
                  <a:pt x="1176" y="58"/>
                  <a:pt x="1176" y="58"/>
                </a:cubicBezTo>
                <a:cubicBezTo>
                  <a:pt x="1183" y="58"/>
                  <a:pt x="1183" y="58"/>
                  <a:pt x="1183" y="58"/>
                </a:cubicBezTo>
                <a:cubicBezTo>
                  <a:pt x="1186" y="33"/>
                  <a:pt x="1186" y="33"/>
                  <a:pt x="1186" y="33"/>
                </a:cubicBezTo>
                <a:cubicBezTo>
                  <a:pt x="1188" y="31"/>
                  <a:pt x="1190" y="28"/>
                  <a:pt x="1192" y="26"/>
                </a:cubicBezTo>
                <a:cubicBezTo>
                  <a:pt x="1194" y="25"/>
                  <a:pt x="1196" y="24"/>
                  <a:pt x="1198" y="24"/>
                </a:cubicBezTo>
                <a:cubicBezTo>
                  <a:pt x="1200" y="24"/>
                  <a:pt x="1201" y="24"/>
                  <a:pt x="1202" y="25"/>
                </a:cubicBezTo>
                <a:cubicBezTo>
                  <a:pt x="1202" y="26"/>
                  <a:pt x="1203" y="27"/>
                  <a:pt x="1203" y="29"/>
                </a:cubicBezTo>
                <a:cubicBezTo>
                  <a:pt x="1203" y="31"/>
                  <a:pt x="1202" y="33"/>
                  <a:pt x="1202" y="35"/>
                </a:cubicBezTo>
                <a:cubicBezTo>
                  <a:pt x="1202" y="37"/>
                  <a:pt x="1201" y="39"/>
                  <a:pt x="1201" y="41"/>
                </a:cubicBezTo>
                <a:cubicBezTo>
                  <a:pt x="1201" y="43"/>
                  <a:pt x="1201" y="43"/>
                  <a:pt x="1201" y="43"/>
                </a:cubicBezTo>
                <a:cubicBezTo>
                  <a:pt x="1200" y="46"/>
                  <a:pt x="1200" y="46"/>
                  <a:pt x="1200" y="46"/>
                </a:cubicBezTo>
                <a:cubicBezTo>
                  <a:pt x="1199" y="51"/>
                  <a:pt x="1199" y="54"/>
                  <a:pt x="1199" y="55"/>
                </a:cubicBezTo>
                <a:cubicBezTo>
                  <a:pt x="1199" y="58"/>
                  <a:pt x="1200" y="59"/>
                  <a:pt x="1203" y="59"/>
                </a:cubicBezTo>
                <a:cubicBezTo>
                  <a:pt x="1205" y="59"/>
                  <a:pt x="1206" y="59"/>
                  <a:pt x="1207" y="58"/>
                </a:cubicBezTo>
                <a:cubicBezTo>
                  <a:pt x="1208" y="58"/>
                  <a:pt x="1209" y="57"/>
                  <a:pt x="1210" y="57"/>
                </a:cubicBezTo>
                <a:cubicBezTo>
                  <a:pt x="1210" y="56"/>
                  <a:pt x="1211" y="55"/>
                  <a:pt x="1211" y="55"/>
                </a:cubicBezTo>
                <a:cubicBezTo>
                  <a:pt x="1210" y="53"/>
                  <a:pt x="1210" y="53"/>
                  <a:pt x="1210" y="53"/>
                </a:cubicBezTo>
                <a:cubicBezTo>
                  <a:pt x="1209" y="54"/>
                  <a:pt x="1208" y="55"/>
                  <a:pt x="1207" y="55"/>
                </a:cubicBezTo>
                <a:cubicBezTo>
                  <a:pt x="1206" y="55"/>
                  <a:pt x="1206" y="54"/>
                  <a:pt x="1206" y="53"/>
                </a:cubicBezTo>
                <a:cubicBezTo>
                  <a:pt x="1206" y="51"/>
                  <a:pt x="1206" y="48"/>
                  <a:pt x="1207" y="45"/>
                </a:cubicBezTo>
                <a:cubicBezTo>
                  <a:pt x="1208" y="41"/>
                  <a:pt x="1208" y="41"/>
                  <a:pt x="1208" y="41"/>
                </a:cubicBezTo>
                <a:cubicBezTo>
                  <a:pt x="1208" y="40"/>
                  <a:pt x="1208" y="40"/>
                  <a:pt x="1208" y="40"/>
                </a:cubicBezTo>
                <a:cubicBezTo>
                  <a:pt x="1209" y="34"/>
                  <a:pt x="1210" y="31"/>
                  <a:pt x="1210" y="29"/>
                </a:cubicBezTo>
                <a:cubicBezTo>
                  <a:pt x="1210" y="25"/>
                  <a:pt x="1209" y="23"/>
                  <a:pt x="1207" y="21"/>
                </a:cubicBezTo>
                <a:cubicBezTo>
                  <a:pt x="1206" y="19"/>
                  <a:pt x="1204" y="19"/>
                  <a:pt x="1201" y="19"/>
                </a:cubicBezTo>
                <a:cubicBezTo>
                  <a:pt x="1199" y="19"/>
                  <a:pt x="1196" y="19"/>
                  <a:pt x="1193" y="21"/>
                </a:cubicBezTo>
                <a:cubicBezTo>
                  <a:pt x="1191" y="23"/>
                  <a:pt x="1189" y="25"/>
                  <a:pt x="1187" y="28"/>
                </a:cubicBezTo>
                <a:close/>
                <a:moveTo>
                  <a:pt x="1243" y="27"/>
                </a:moveTo>
                <a:cubicBezTo>
                  <a:pt x="1245" y="27"/>
                  <a:pt x="1245" y="27"/>
                  <a:pt x="1245" y="27"/>
                </a:cubicBezTo>
                <a:cubicBezTo>
                  <a:pt x="1247" y="20"/>
                  <a:pt x="1247" y="20"/>
                  <a:pt x="1247" y="20"/>
                </a:cubicBezTo>
                <a:cubicBezTo>
                  <a:pt x="1246" y="20"/>
                  <a:pt x="1244" y="19"/>
                  <a:pt x="1243" y="19"/>
                </a:cubicBezTo>
                <a:cubicBezTo>
                  <a:pt x="1241" y="19"/>
                  <a:pt x="1240" y="19"/>
                  <a:pt x="1239" y="19"/>
                </a:cubicBezTo>
                <a:cubicBezTo>
                  <a:pt x="1234" y="19"/>
                  <a:pt x="1231" y="20"/>
                  <a:pt x="1228" y="22"/>
                </a:cubicBezTo>
                <a:cubicBezTo>
                  <a:pt x="1224" y="25"/>
                  <a:pt x="1222" y="28"/>
                  <a:pt x="1220" y="32"/>
                </a:cubicBezTo>
                <a:cubicBezTo>
                  <a:pt x="1219" y="36"/>
                  <a:pt x="1218" y="40"/>
                  <a:pt x="1218" y="43"/>
                </a:cubicBezTo>
                <a:cubicBezTo>
                  <a:pt x="1218" y="48"/>
                  <a:pt x="1219" y="52"/>
                  <a:pt x="1221" y="55"/>
                </a:cubicBezTo>
                <a:cubicBezTo>
                  <a:pt x="1224" y="58"/>
                  <a:pt x="1227" y="59"/>
                  <a:pt x="1231" y="59"/>
                </a:cubicBezTo>
                <a:cubicBezTo>
                  <a:pt x="1234" y="59"/>
                  <a:pt x="1236" y="59"/>
                  <a:pt x="1239" y="57"/>
                </a:cubicBezTo>
                <a:cubicBezTo>
                  <a:pt x="1241" y="56"/>
                  <a:pt x="1243" y="54"/>
                  <a:pt x="1244" y="53"/>
                </a:cubicBezTo>
                <a:cubicBezTo>
                  <a:pt x="1242" y="50"/>
                  <a:pt x="1242" y="50"/>
                  <a:pt x="1242" y="50"/>
                </a:cubicBezTo>
                <a:cubicBezTo>
                  <a:pt x="1241" y="52"/>
                  <a:pt x="1239" y="53"/>
                  <a:pt x="1238" y="54"/>
                </a:cubicBezTo>
                <a:cubicBezTo>
                  <a:pt x="1236" y="54"/>
                  <a:pt x="1235" y="55"/>
                  <a:pt x="1233" y="55"/>
                </a:cubicBezTo>
                <a:cubicBezTo>
                  <a:pt x="1230" y="55"/>
                  <a:pt x="1228" y="54"/>
                  <a:pt x="1227" y="52"/>
                </a:cubicBezTo>
                <a:cubicBezTo>
                  <a:pt x="1226" y="50"/>
                  <a:pt x="1225" y="47"/>
                  <a:pt x="1225" y="43"/>
                </a:cubicBezTo>
                <a:cubicBezTo>
                  <a:pt x="1225" y="39"/>
                  <a:pt x="1226" y="35"/>
                  <a:pt x="1227" y="32"/>
                </a:cubicBezTo>
                <a:cubicBezTo>
                  <a:pt x="1228" y="30"/>
                  <a:pt x="1229" y="27"/>
                  <a:pt x="1231" y="26"/>
                </a:cubicBezTo>
                <a:cubicBezTo>
                  <a:pt x="1233" y="24"/>
                  <a:pt x="1235" y="23"/>
                  <a:pt x="1237" y="23"/>
                </a:cubicBezTo>
                <a:cubicBezTo>
                  <a:pt x="1239" y="23"/>
                  <a:pt x="1241" y="24"/>
                  <a:pt x="1243" y="27"/>
                </a:cubicBezTo>
                <a:close/>
                <a:moveTo>
                  <a:pt x="1279" y="52"/>
                </a:moveTo>
                <a:cubicBezTo>
                  <a:pt x="1277" y="49"/>
                  <a:pt x="1277" y="49"/>
                  <a:pt x="1277" y="49"/>
                </a:cubicBezTo>
                <a:cubicBezTo>
                  <a:pt x="1276" y="51"/>
                  <a:pt x="1274" y="52"/>
                  <a:pt x="1272" y="53"/>
                </a:cubicBezTo>
                <a:cubicBezTo>
                  <a:pt x="1270" y="54"/>
                  <a:pt x="1268" y="55"/>
                  <a:pt x="1266" y="55"/>
                </a:cubicBezTo>
                <a:cubicBezTo>
                  <a:pt x="1263" y="55"/>
                  <a:pt x="1261" y="54"/>
                  <a:pt x="1259" y="51"/>
                </a:cubicBezTo>
                <a:cubicBezTo>
                  <a:pt x="1258" y="49"/>
                  <a:pt x="1257" y="46"/>
                  <a:pt x="1258" y="43"/>
                </a:cubicBezTo>
                <a:cubicBezTo>
                  <a:pt x="1260" y="43"/>
                  <a:pt x="1264" y="42"/>
                  <a:pt x="1267" y="41"/>
                </a:cubicBezTo>
                <a:cubicBezTo>
                  <a:pt x="1271" y="40"/>
                  <a:pt x="1274" y="38"/>
                  <a:pt x="1277" y="36"/>
                </a:cubicBezTo>
                <a:cubicBezTo>
                  <a:pt x="1280" y="33"/>
                  <a:pt x="1281" y="31"/>
                  <a:pt x="1281" y="27"/>
                </a:cubicBezTo>
                <a:cubicBezTo>
                  <a:pt x="1281" y="25"/>
                  <a:pt x="1280" y="23"/>
                  <a:pt x="1278" y="21"/>
                </a:cubicBezTo>
                <a:cubicBezTo>
                  <a:pt x="1277" y="19"/>
                  <a:pt x="1274" y="19"/>
                  <a:pt x="1271" y="19"/>
                </a:cubicBezTo>
                <a:cubicBezTo>
                  <a:pt x="1267" y="19"/>
                  <a:pt x="1264" y="20"/>
                  <a:pt x="1260" y="22"/>
                </a:cubicBezTo>
                <a:cubicBezTo>
                  <a:pt x="1257" y="24"/>
                  <a:pt x="1255" y="28"/>
                  <a:pt x="1253" y="31"/>
                </a:cubicBezTo>
                <a:cubicBezTo>
                  <a:pt x="1251" y="35"/>
                  <a:pt x="1250" y="40"/>
                  <a:pt x="1250" y="44"/>
                </a:cubicBezTo>
                <a:cubicBezTo>
                  <a:pt x="1250" y="47"/>
                  <a:pt x="1251" y="49"/>
                  <a:pt x="1252" y="52"/>
                </a:cubicBezTo>
                <a:cubicBezTo>
                  <a:pt x="1253" y="54"/>
                  <a:pt x="1254" y="56"/>
                  <a:pt x="1256" y="57"/>
                </a:cubicBezTo>
                <a:cubicBezTo>
                  <a:pt x="1258" y="59"/>
                  <a:pt x="1261" y="59"/>
                  <a:pt x="1264" y="59"/>
                </a:cubicBezTo>
                <a:cubicBezTo>
                  <a:pt x="1267" y="59"/>
                  <a:pt x="1270" y="58"/>
                  <a:pt x="1273" y="57"/>
                </a:cubicBezTo>
                <a:cubicBezTo>
                  <a:pt x="1276" y="55"/>
                  <a:pt x="1278" y="54"/>
                  <a:pt x="1279" y="52"/>
                </a:cubicBezTo>
                <a:close/>
                <a:moveTo>
                  <a:pt x="1269" y="22"/>
                </a:moveTo>
                <a:cubicBezTo>
                  <a:pt x="1271" y="22"/>
                  <a:pt x="1272" y="23"/>
                  <a:pt x="1273" y="24"/>
                </a:cubicBezTo>
                <a:cubicBezTo>
                  <a:pt x="1274" y="25"/>
                  <a:pt x="1274" y="26"/>
                  <a:pt x="1274" y="28"/>
                </a:cubicBezTo>
                <a:cubicBezTo>
                  <a:pt x="1274" y="30"/>
                  <a:pt x="1273" y="32"/>
                  <a:pt x="1272" y="34"/>
                </a:cubicBezTo>
                <a:cubicBezTo>
                  <a:pt x="1270" y="35"/>
                  <a:pt x="1268" y="37"/>
                  <a:pt x="1265" y="38"/>
                </a:cubicBezTo>
                <a:cubicBezTo>
                  <a:pt x="1263" y="39"/>
                  <a:pt x="1260" y="39"/>
                  <a:pt x="1258" y="39"/>
                </a:cubicBezTo>
                <a:cubicBezTo>
                  <a:pt x="1258" y="37"/>
                  <a:pt x="1259" y="34"/>
                  <a:pt x="1259" y="32"/>
                </a:cubicBezTo>
                <a:cubicBezTo>
                  <a:pt x="1260" y="29"/>
                  <a:pt x="1262" y="27"/>
                  <a:pt x="1263" y="25"/>
                </a:cubicBezTo>
                <a:cubicBezTo>
                  <a:pt x="1265" y="23"/>
                  <a:pt x="1267" y="22"/>
                  <a:pt x="1269" y="22"/>
                </a:cubicBezTo>
                <a:close/>
                <a:moveTo>
                  <a:pt x="1310" y="25"/>
                </a:moveTo>
                <a:cubicBezTo>
                  <a:pt x="1311" y="20"/>
                  <a:pt x="1311" y="20"/>
                  <a:pt x="1311" y="20"/>
                </a:cubicBezTo>
                <a:cubicBezTo>
                  <a:pt x="1311" y="20"/>
                  <a:pt x="1309" y="19"/>
                  <a:pt x="1308" y="19"/>
                </a:cubicBezTo>
                <a:cubicBezTo>
                  <a:pt x="1306" y="19"/>
                  <a:pt x="1304" y="19"/>
                  <a:pt x="1303" y="19"/>
                </a:cubicBezTo>
                <a:cubicBezTo>
                  <a:pt x="1300" y="19"/>
                  <a:pt x="1298" y="19"/>
                  <a:pt x="1296" y="20"/>
                </a:cubicBezTo>
                <a:cubicBezTo>
                  <a:pt x="1293" y="21"/>
                  <a:pt x="1292" y="22"/>
                  <a:pt x="1291" y="24"/>
                </a:cubicBezTo>
                <a:cubicBezTo>
                  <a:pt x="1289" y="26"/>
                  <a:pt x="1289" y="27"/>
                  <a:pt x="1289" y="30"/>
                </a:cubicBezTo>
                <a:cubicBezTo>
                  <a:pt x="1289" y="34"/>
                  <a:pt x="1291" y="38"/>
                  <a:pt x="1296" y="41"/>
                </a:cubicBezTo>
                <a:cubicBezTo>
                  <a:pt x="1298" y="43"/>
                  <a:pt x="1300" y="44"/>
                  <a:pt x="1301" y="45"/>
                </a:cubicBezTo>
                <a:cubicBezTo>
                  <a:pt x="1302" y="46"/>
                  <a:pt x="1303" y="48"/>
                  <a:pt x="1303" y="50"/>
                </a:cubicBezTo>
                <a:cubicBezTo>
                  <a:pt x="1303" y="51"/>
                  <a:pt x="1302" y="53"/>
                  <a:pt x="1301" y="54"/>
                </a:cubicBezTo>
                <a:cubicBezTo>
                  <a:pt x="1299" y="55"/>
                  <a:pt x="1297" y="55"/>
                  <a:pt x="1295" y="55"/>
                </a:cubicBezTo>
                <a:cubicBezTo>
                  <a:pt x="1293" y="55"/>
                  <a:pt x="1292" y="55"/>
                  <a:pt x="1290" y="54"/>
                </a:cubicBezTo>
                <a:cubicBezTo>
                  <a:pt x="1288" y="53"/>
                  <a:pt x="1287" y="53"/>
                  <a:pt x="1286" y="52"/>
                </a:cubicBezTo>
                <a:cubicBezTo>
                  <a:pt x="1285" y="57"/>
                  <a:pt x="1285" y="57"/>
                  <a:pt x="1285" y="57"/>
                </a:cubicBezTo>
                <a:cubicBezTo>
                  <a:pt x="1285" y="58"/>
                  <a:pt x="1287" y="58"/>
                  <a:pt x="1289" y="58"/>
                </a:cubicBezTo>
                <a:cubicBezTo>
                  <a:pt x="1291" y="59"/>
                  <a:pt x="1293" y="59"/>
                  <a:pt x="1295" y="59"/>
                </a:cubicBezTo>
                <a:cubicBezTo>
                  <a:pt x="1299" y="59"/>
                  <a:pt x="1303" y="58"/>
                  <a:pt x="1305" y="56"/>
                </a:cubicBezTo>
                <a:cubicBezTo>
                  <a:pt x="1308" y="54"/>
                  <a:pt x="1309" y="52"/>
                  <a:pt x="1309" y="48"/>
                </a:cubicBezTo>
                <a:cubicBezTo>
                  <a:pt x="1309" y="46"/>
                  <a:pt x="1309" y="45"/>
                  <a:pt x="1308" y="43"/>
                </a:cubicBezTo>
                <a:cubicBezTo>
                  <a:pt x="1307" y="42"/>
                  <a:pt x="1306" y="41"/>
                  <a:pt x="1305" y="40"/>
                </a:cubicBezTo>
                <a:cubicBezTo>
                  <a:pt x="1304" y="39"/>
                  <a:pt x="1303" y="38"/>
                  <a:pt x="1301" y="36"/>
                </a:cubicBezTo>
                <a:cubicBezTo>
                  <a:pt x="1299" y="35"/>
                  <a:pt x="1298" y="34"/>
                  <a:pt x="1297" y="32"/>
                </a:cubicBezTo>
                <a:cubicBezTo>
                  <a:pt x="1296" y="31"/>
                  <a:pt x="1295" y="30"/>
                  <a:pt x="1295" y="28"/>
                </a:cubicBezTo>
                <a:cubicBezTo>
                  <a:pt x="1295" y="26"/>
                  <a:pt x="1296" y="25"/>
                  <a:pt x="1297" y="24"/>
                </a:cubicBezTo>
                <a:cubicBezTo>
                  <a:pt x="1299" y="23"/>
                  <a:pt x="1300" y="23"/>
                  <a:pt x="1303" y="23"/>
                </a:cubicBezTo>
                <a:cubicBezTo>
                  <a:pt x="1304" y="23"/>
                  <a:pt x="1306" y="23"/>
                  <a:pt x="1307" y="24"/>
                </a:cubicBezTo>
                <a:cubicBezTo>
                  <a:pt x="1309" y="24"/>
                  <a:pt x="1310" y="25"/>
                  <a:pt x="1310" y="25"/>
                </a:cubicBezTo>
                <a:close/>
                <a:moveTo>
                  <a:pt x="1047" y="110"/>
                </a:moveTo>
                <a:cubicBezTo>
                  <a:pt x="1052" y="111"/>
                  <a:pt x="1052" y="111"/>
                  <a:pt x="1052" y="111"/>
                </a:cubicBezTo>
                <a:cubicBezTo>
                  <a:pt x="1046" y="156"/>
                  <a:pt x="1046" y="156"/>
                  <a:pt x="1046" y="156"/>
                </a:cubicBezTo>
                <a:cubicBezTo>
                  <a:pt x="1041" y="157"/>
                  <a:pt x="1041" y="157"/>
                  <a:pt x="1041" y="157"/>
                </a:cubicBezTo>
                <a:cubicBezTo>
                  <a:pt x="1041" y="159"/>
                  <a:pt x="1041" y="159"/>
                  <a:pt x="1041" y="159"/>
                </a:cubicBezTo>
                <a:cubicBezTo>
                  <a:pt x="1078" y="159"/>
                  <a:pt x="1078" y="159"/>
                  <a:pt x="1078" y="159"/>
                </a:cubicBezTo>
                <a:cubicBezTo>
                  <a:pt x="1081" y="147"/>
                  <a:pt x="1081" y="147"/>
                  <a:pt x="1081" y="147"/>
                </a:cubicBezTo>
                <a:cubicBezTo>
                  <a:pt x="1077" y="146"/>
                  <a:pt x="1077" y="146"/>
                  <a:pt x="1077" y="146"/>
                </a:cubicBezTo>
                <a:cubicBezTo>
                  <a:pt x="1073" y="155"/>
                  <a:pt x="1073" y="155"/>
                  <a:pt x="1073" y="155"/>
                </a:cubicBezTo>
                <a:cubicBezTo>
                  <a:pt x="1053" y="156"/>
                  <a:pt x="1053" y="156"/>
                  <a:pt x="1053" y="156"/>
                </a:cubicBezTo>
                <a:cubicBezTo>
                  <a:pt x="1056" y="134"/>
                  <a:pt x="1056" y="134"/>
                  <a:pt x="1056" y="134"/>
                </a:cubicBezTo>
                <a:cubicBezTo>
                  <a:pt x="1072" y="135"/>
                  <a:pt x="1072" y="135"/>
                  <a:pt x="1072" y="135"/>
                </a:cubicBezTo>
                <a:cubicBezTo>
                  <a:pt x="1073" y="130"/>
                  <a:pt x="1073" y="130"/>
                  <a:pt x="1073" y="130"/>
                </a:cubicBezTo>
                <a:cubicBezTo>
                  <a:pt x="1057" y="130"/>
                  <a:pt x="1057" y="130"/>
                  <a:pt x="1057" y="130"/>
                </a:cubicBezTo>
                <a:cubicBezTo>
                  <a:pt x="1059" y="110"/>
                  <a:pt x="1059" y="110"/>
                  <a:pt x="1059" y="110"/>
                </a:cubicBezTo>
                <a:cubicBezTo>
                  <a:pt x="1075" y="111"/>
                  <a:pt x="1075" y="111"/>
                  <a:pt x="1075" y="111"/>
                </a:cubicBezTo>
                <a:cubicBezTo>
                  <a:pt x="1076" y="118"/>
                  <a:pt x="1076" y="118"/>
                  <a:pt x="1076" y="118"/>
                </a:cubicBezTo>
                <a:cubicBezTo>
                  <a:pt x="1080" y="118"/>
                  <a:pt x="1080" y="118"/>
                  <a:pt x="1080" y="118"/>
                </a:cubicBezTo>
                <a:cubicBezTo>
                  <a:pt x="1081" y="107"/>
                  <a:pt x="1081" y="107"/>
                  <a:pt x="1081" y="107"/>
                </a:cubicBezTo>
                <a:cubicBezTo>
                  <a:pt x="1048" y="107"/>
                  <a:pt x="1048" y="107"/>
                  <a:pt x="1048" y="107"/>
                </a:cubicBezTo>
                <a:lnTo>
                  <a:pt x="1047" y="110"/>
                </a:lnTo>
                <a:close/>
                <a:moveTo>
                  <a:pt x="1100" y="129"/>
                </a:moveTo>
                <a:cubicBezTo>
                  <a:pt x="1100" y="120"/>
                  <a:pt x="1100" y="120"/>
                  <a:pt x="1100" y="120"/>
                </a:cubicBezTo>
                <a:cubicBezTo>
                  <a:pt x="1099" y="119"/>
                  <a:pt x="1099" y="119"/>
                  <a:pt x="1099" y="119"/>
                </a:cubicBezTo>
                <a:cubicBezTo>
                  <a:pt x="1090" y="121"/>
                  <a:pt x="1090" y="121"/>
                  <a:pt x="1090" y="121"/>
                </a:cubicBezTo>
                <a:cubicBezTo>
                  <a:pt x="1090" y="124"/>
                  <a:pt x="1090" y="124"/>
                  <a:pt x="1090" y="124"/>
                </a:cubicBezTo>
                <a:cubicBezTo>
                  <a:pt x="1093" y="125"/>
                  <a:pt x="1093" y="125"/>
                  <a:pt x="1093" y="125"/>
                </a:cubicBezTo>
                <a:cubicBezTo>
                  <a:pt x="1089" y="159"/>
                  <a:pt x="1089" y="159"/>
                  <a:pt x="1089" y="159"/>
                </a:cubicBezTo>
                <a:cubicBezTo>
                  <a:pt x="1095" y="159"/>
                  <a:pt x="1095" y="159"/>
                  <a:pt x="1095" y="159"/>
                </a:cubicBezTo>
                <a:cubicBezTo>
                  <a:pt x="1099" y="134"/>
                  <a:pt x="1099" y="134"/>
                  <a:pt x="1099" y="134"/>
                </a:cubicBezTo>
                <a:cubicBezTo>
                  <a:pt x="1101" y="131"/>
                  <a:pt x="1103" y="129"/>
                  <a:pt x="1105" y="127"/>
                </a:cubicBezTo>
                <a:cubicBezTo>
                  <a:pt x="1107" y="125"/>
                  <a:pt x="1109" y="124"/>
                  <a:pt x="1111" y="124"/>
                </a:cubicBezTo>
                <a:cubicBezTo>
                  <a:pt x="1113" y="124"/>
                  <a:pt x="1114" y="125"/>
                  <a:pt x="1114" y="126"/>
                </a:cubicBezTo>
                <a:cubicBezTo>
                  <a:pt x="1115" y="127"/>
                  <a:pt x="1115" y="128"/>
                  <a:pt x="1115" y="130"/>
                </a:cubicBezTo>
                <a:cubicBezTo>
                  <a:pt x="1115" y="132"/>
                  <a:pt x="1115" y="134"/>
                  <a:pt x="1115" y="135"/>
                </a:cubicBezTo>
                <a:cubicBezTo>
                  <a:pt x="1115" y="137"/>
                  <a:pt x="1114" y="140"/>
                  <a:pt x="1114" y="142"/>
                </a:cubicBezTo>
                <a:cubicBezTo>
                  <a:pt x="1114" y="144"/>
                  <a:pt x="1114" y="144"/>
                  <a:pt x="1114" y="144"/>
                </a:cubicBezTo>
                <a:cubicBezTo>
                  <a:pt x="1113" y="147"/>
                  <a:pt x="1113" y="147"/>
                  <a:pt x="1113" y="147"/>
                </a:cubicBezTo>
                <a:cubicBezTo>
                  <a:pt x="1112" y="151"/>
                  <a:pt x="1112" y="154"/>
                  <a:pt x="1112" y="156"/>
                </a:cubicBezTo>
                <a:cubicBezTo>
                  <a:pt x="1112" y="159"/>
                  <a:pt x="1113" y="160"/>
                  <a:pt x="1116" y="160"/>
                </a:cubicBezTo>
                <a:cubicBezTo>
                  <a:pt x="1117" y="160"/>
                  <a:pt x="1119" y="160"/>
                  <a:pt x="1120" y="159"/>
                </a:cubicBezTo>
                <a:cubicBezTo>
                  <a:pt x="1121" y="159"/>
                  <a:pt x="1122" y="158"/>
                  <a:pt x="1123" y="157"/>
                </a:cubicBezTo>
                <a:cubicBezTo>
                  <a:pt x="1123" y="157"/>
                  <a:pt x="1124" y="156"/>
                  <a:pt x="1124" y="156"/>
                </a:cubicBezTo>
                <a:cubicBezTo>
                  <a:pt x="1123" y="154"/>
                  <a:pt x="1123" y="154"/>
                  <a:pt x="1123" y="154"/>
                </a:cubicBezTo>
                <a:cubicBezTo>
                  <a:pt x="1122" y="155"/>
                  <a:pt x="1121" y="156"/>
                  <a:pt x="1120" y="156"/>
                </a:cubicBezTo>
                <a:cubicBezTo>
                  <a:pt x="1119" y="156"/>
                  <a:pt x="1119" y="155"/>
                  <a:pt x="1119" y="154"/>
                </a:cubicBezTo>
                <a:cubicBezTo>
                  <a:pt x="1119" y="152"/>
                  <a:pt x="1119" y="149"/>
                  <a:pt x="1120" y="145"/>
                </a:cubicBezTo>
                <a:cubicBezTo>
                  <a:pt x="1121" y="142"/>
                  <a:pt x="1121" y="142"/>
                  <a:pt x="1121" y="142"/>
                </a:cubicBezTo>
                <a:cubicBezTo>
                  <a:pt x="1121" y="140"/>
                  <a:pt x="1121" y="140"/>
                  <a:pt x="1121" y="140"/>
                </a:cubicBezTo>
                <a:cubicBezTo>
                  <a:pt x="1122" y="135"/>
                  <a:pt x="1122" y="132"/>
                  <a:pt x="1122" y="130"/>
                </a:cubicBezTo>
                <a:cubicBezTo>
                  <a:pt x="1122" y="126"/>
                  <a:pt x="1122" y="123"/>
                  <a:pt x="1120" y="122"/>
                </a:cubicBezTo>
                <a:cubicBezTo>
                  <a:pt x="1119" y="120"/>
                  <a:pt x="1117" y="119"/>
                  <a:pt x="1114" y="119"/>
                </a:cubicBezTo>
                <a:cubicBezTo>
                  <a:pt x="1112" y="119"/>
                  <a:pt x="1109" y="120"/>
                  <a:pt x="1106" y="122"/>
                </a:cubicBezTo>
                <a:cubicBezTo>
                  <a:pt x="1104" y="124"/>
                  <a:pt x="1102" y="126"/>
                  <a:pt x="1100" y="129"/>
                </a:cubicBezTo>
                <a:close/>
                <a:moveTo>
                  <a:pt x="1159" y="162"/>
                </a:moveTo>
                <a:cubicBezTo>
                  <a:pt x="1165" y="119"/>
                  <a:pt x="1165" y="119"/>
                  <a:pt x="1165" y="119"/>
                </a:cubicBezTo>
                <a:cubicBezTo>
                  <a:pt x="1160" y="121"/>
                  <a:pt x="1160" y="121"/>
                  <a:pt x="1160" y="121"/>
                </a:cubicBezTo>
                <a:cubicBezTo>
                  <a:pt x="1159" y="121"/>
                  <a:pt x="1158" y="120"/>
                  <a:pt x="1157" y="120"/>
                </a:cubicBezTo>
                <a:cubicBezTo>
                  <a:pt x="1155" y="120"/>
                  <a:pt x="1154" y="119"/>
                  <a:pt x="1153" y="119"/>
                </a:cubicBezTo>
                <a:cubicBezTo>
                  <a:pt x="1148" y="119"/>
                  <a:pt x="1144" y="121"/>
                  <a:pt x="1141" y="123"/>
                </a:cubicBezTo>
                <a:cubicBezTo>
                  <a:pt x="1137" y="126"/>
                  <a:pt x="1135" y="129"/>
                  <a:pt x="1133" y="133"/>
                </a:cubicBezTo>
                <a:cubicBezTo>
                  <a:pt x="1131" y="137"/>
                  <a:pt x="1130" y="141"/>
                  <a:pt x="1130" y="145"/>
                </a:cubicBezTo>
                <a:cubicBezTo>
                  <a:pt x="1130" y="150"/>
                  <a:pt x="1131" y="153"/>
                  <a:pt x="1133" y="156"/>
                </a:cubicBezTo>
                <a:cubicBezTo>
                  <a:pt x="1135" y="159"/>
                  <a:pt x="1138" y="160"/>
                  <a:pt x="1142" y="160"/>
                </a:cubicBezTo>
                <a:cubicBezTo>
                  <a:pt x="1144" y="160"/>
                  <a:pt x="1146" y="159"/>
                  <a:pt x="1148" y="158"/>
                </a:cubicBezTo>
                <a:cubicBezTo>
                  <a:pt x="1150" y="157"/>
                  <a:pt x="1152" y="156"/>
                  <a:pt x="1153" y="155"/>
                </a:cubicBezTo>
                <a:cubicBezTo>
                  <a:pt x="1151" y="164"/>
                  <a:pt x="1151" y="164"/>
                  <a:pt x="1151" y="164"/>
                </a:cubicBezTo>
                <a:cubicBezTo>
                  <a:pt x="1151" y="167"/>
                  <a:pt x="1150" y="169"/>
                  <a:pt x="1149" y="170"/>
                </a:cubicBezTo>
                <a:cubicBezTo>
                  <a:pt x="1147" y="172"/>
                  <a:pt x="1145" y="172"/>
                  <a:pt x="1142" y="172"/>
                </a:cubicBezTo>
                <a:cubicBezTo>
                  <a:pt x="1140" y="172"/>
                  <a:pt x="1139" y="172"/>
                  <a:pt x="1137" y="171"/>
                </a:cubicBezTo>
                <a:cubicBezTo>
                  <a:pt x="1136" y="171"/>
                  <a:pt x="1134" y="170"/>
                  <a:pt x="1133" y="170"/>
                </a:cubicBezTo>
                <a:cubicBezTo>
                  <a:pt x="1132" y="175"/>
                  <a:pt x="1132" y="175"/>
                  <a:pt x="1132" y="175"/>
                </a:cubicBezTo>
                <a:cubicBezTo>
                  <a:pt x="1132" y="176"/>
                  <a:pt x="1134" y="176"/>
                  <a:pt x="1135" y="176"/>
                </a:cubicBezTo>
                <a:cubicBezTo>
                  <a:pt x="1137" y="177"/>
                  <a:pt x="1138" y="177"/>
                  <a:pt x="1140" y="177"/>
                </a:cubicBezTo>
                <a:cubicBezTo>
                  <a:pt x="1142" y="177"/>
                  <a:pt x="1145" y="176"/>
                  <a:pt x="1148" y="175"/>
                </a:cubicBezTo>
                <a:cubicBezTo>
                  <a:pt x="1150" y="174"/>
                  <a:pt x="1153" y="173"/>
                  <a:pt x="1155" y="170"/>
                </a:cubicBezTo>
                <a:cubicBezTo>
                  <a:pt x="1157" y="168"/>
                  <a:pt x="1158" y="165"/>
                  <a:pt x="1159" y="162"/>
                </a:cubicBezTo>
                <a:close/>
                <a:moveTo>
                  <a:pt x="1157" y="125"/>
                </a:moveTo>
                <a:cubicBezTo>
                  <a:pt x="1154" y="150"/>
                  <a:pt x="1154" y="150"/>
                  <a:pt x="1154" y="150"/>
                </a:cubicBezTo>
                <a:cubicBezTo>
                  <a:pt x="1152" y="151"/>
                  <a:pt x="1151" y="153"/>
                  <a:pt x="1149" y="154"/>
                </a:cubicBezTo>
                <a:cubicBezTo>
                  <a:pt x="1148" y="155"/>
                  <a:pt x="1146" y="155"/>
                  <a:pt x="1144" y="155"/>
                </a:cubicBezTo>
                <a:cubicBezTo>
                  <a:pt x="1142" y="155"/>
                  <a:pt x="1140" y="155"/>
                  <a:pt x="1139" y="153"/>
                </a:cubicBezTo>
                <a:cubicBezTo>
                  <a:pt x="1138" y="151"/>
                  <a:pt x="1138" y="148"/>
                  <a:pt x="1138" y="145"/>
                </a:cubicBezTo>
                <a:cubicBezTo>
                  <a:pt x="1138" y="142"/>
                  <a:pt x="1138" y="138"/>
                  <a:pt x="1139" y="135"/>
                </a:cubicBezTo>
                <a:cubicBezTo>
                  <a:pt x="1140" y="132"/>
                  <a:pt x="1142" y="129"/>
                  <a:pt x="1144" y="127"/>
                </a:cubicBezTo>
                <a:cubicBezTo>
                  <a:pt x="1146" y="124"/>
                  <a:pt x="1149" y="123"/>
                  <a:pt x="1152" y="123"/>
                </a:cubicBezTo>
                <a:cubicBezTo>
                  <a:pt x="1154" y="123"/>
                  <a:pt x="1156" y="124"/>
                  <a:pt x="1157" y="125"/>
                </a:cubicBezTo>
                <a:close/>
                <a:moveTo>
                  <a:pt x="1181" y="153"/>
                </a:moveTo>
                <a:cubicBezTo>
                  <a:pt x="1185" y="120"/>
                  <a:pt x="1185" y="120"/>
                  <a:pt x="1185" y="120"/>
                </a:cubicBezTo>
                <a:cubicBezTo>
                  <a:pt x="1184" y="119"/>
                  <a:pt x="1184" y="119"/>
                  <a:pt x="1184" y="119"/>
                </a:cubicBezTo>
                <a:cubicBezTo>
                  <a:pt x="1174" y="121"/>
                  <a:pt x="1174" y="121"/>
                  <a:pt x="1174" y="121"/>
                </a:cubicBezTo>
                <a:cubicBezTo>
                  <a:pt x="1173" y="123"/>
                  <a:pt x="1173" y="123"/>
                  <a:pt x="1173" y="123"/>
                </a:cubicBezTo>
                <a:cubicBezTo>
                  <a:pt x="1178" y="125"/>
                  <a:pt x="1178" y="125"/>
                  <a:pt x="1178" y="125"/>
                </a:cubicBezTo>
                <a:cubicBezTo>
                  <a:pt x="1177" y="132"/>
                  <a:pt x="1176" y="138"/>
                  <a:pt x="1175" y="142"/>
                </a:cubicBezTo>
                <a:cubicBezTo>
                  <a:pt x="1174" y="150"/>
                  <a:pt x="1174" y="154"/>
                  <a:pt x="1173" y="156"/>
                </a:cubicBezTo>
                <a:cubicBezTo>
                  <a:pt x="1173" y="157"/>
                  <a:pt x="1174" y="158"/>
                  <a:pt x="1174" y="159"/>
                </a:cubicBezTo>
                <a:cubicBezTo>
                  <a:pt x="1175" y="160"/>
                  <a:pt x="1176" y="160"/>
                  <a:pt x="1178" y="160"/>
                </a:cubicBezTo>
                <a:cubicBezTo>
                  <a:pt x="1180" y="160"/>
                  <a:pt x="1182" y="159"/>
                  <a:pt x="1183" y="158"/>
                </a:cubicBezTo>
                <a:cubicBezTo>
                  <a:pt x="1184" y="157"/>
                  <a:pt x="1185" y="156"/>
                  <a:pt x="1186" y="155"/>
                </a:cubicBezTo>
                <a:cubicBezTo>
                  <a:pt x="1185" y="154"/>
                  <a:pt x="1185" y="154"/>
                  <a:pt x="1185" y="154"/>
                </a:cubicBezTo>
                <a:cubicBezTo>
                  <a:pt x="1184" y="154"/>
                  <a:pt x="1184" y="155"/>
                  <a:pt x="1183" y="155"/>
                </a:cubicBezTo>
                <a:cubicBezTo>
                  <a:pt x="1183" y="156"/>
                  <a:pt x="1182" y="156"/>
                  <a:pt x="1182" y="156"/>
                </a:cubicBezTo>
                <a:cubicBezTo>
                  <a:pt x="1181" y="156"/>
                  <a:pt x="1181" y="156"/>
                  <a:pt x="1181" y="155"/>
                </a:cubicBezTo>
                <a:cubicBezTo>
                  <a:pt x="1181" y="155"/>
                  <a:pt x="1180" y="155"/>
                  <a:pt x="1180" y="154"/>
                </a:cubicBezTo>
                <a:lnTo>
                  <a:pt x="1181" y="153"/>
                </a:lnTo>
                <a:close/>
                <a:moveTo>
                  <a:pt x="1183" y="112"/>
                </a:moveTo>
                <a:cubicBezTo>
                  <a:pt x="1184" y="112"/>
                  <a:pt x="1185" y="111"/>
                  <a:pt x="1186" y="110"/>
                </a:cubicBezTo>
                <a:cubicBezTo>
                  <a:pt x="1187" y="109"/>
                  <a:pt x="1188" y="108"/>
                  <a:pt x="1188" y="107"/>
                </a:cubicBezTo>
                <a:cubicBezTo>
                  <a:pt x="1188" y="106"/>
                  <a:pt x="1187" y="105"/>
                  <a:pt x="1187" y="104"/>
                </a:cubicBezTo>
                <a:cubicBezTo>
                  <a:pt x="1186" y="103"/>
                  <a:pt x="1185" y="103"/>
                  <a:pt x="1184" y="103"/>
                </a:cubicBezTo>
                <a:cubicBezTo>
                  <a:pt x="1182" y="103"/>
                  <a:pt x="1181" y="103"/>
                  <a:pt x="1180" y="104"/>
                </a:cubicBezTo>
                <a:cubicBezTo>
                  <a:pt x="1180" y="105"/>
                  <a:pt x="1179" y="107"/>
                  <a:pt x="1179" y="108"/>
                </a:cubicBezTo>
                <a:cubicBezTo>
                  <a:pt x="1179" y="109"/>
                  <a:pt x="1179" y="110"/>
                  <a:pt x="1180" y="111"/>
                </a:cubicBezTo>
                <a:cubicBezTo>
                  <a:pt x="1181" y="111"/>
                  <a:pt x="1182" y="112"/>
                  <a:pt x="1183" y="112"/>
                </a:cubicBezTo>
                <a:close/>
                <a:moveTo>
                  <a:pt x="1207" y="129"/>
                </a:moveTo>
                <a:cubicBezTo>
                  <a:pt x="1208" y="120"/>
                  <a:pt x="1208" y="120"/>
                  <a:pt x="1208" y="120"/>
                </a:cubicBezTo>
                <a:cubicBezTo>
                  <a:pt x="1207" y="119"/>
                  <a:pt x="1207" y="119"/>
                  <a:pt x="1207" y="119"/>
                </a:cubicBezTo>
                <a:cubicBezTo>
                  <a:pt x="1198" y="121"/>
                  <a:pt x="1198" y="121"/>
                  <a:pt x="1198" y="121"/>
                </a:cubicBezTo>
                <a:cubicBezTo>
                  <a:pt x="1198" y="124"/>
                  <a:pt x="1198" y="124"/>
                  <a:pt x="1198" y="124"/>
                </a:cubicBezTo>
                <a:cubicBezTo>
                  <a:pt x="1201" y="125"/>
                  <a:pt x="1201" y="125"/>
                  <a:pt x="1201" y="125"/>
                </a:cubicBezTo>
                <a:cubicBezTo>
                  <a:pt x="1196" y="159"/>
                  <a:pt x="1196" y="159"/>
                  <a:pt x="1196" y="159"/>
                </a:cubicBezTo>
                <a:cubicBezTo>
                  <a:pt x="1203" y="159"/>
                  <a:pt x="1203" y="159"/>
                  <a:pt x="1203" y="159"/>
                </a:cubicBezTo>
                <a:cubicBezTo>
                  <a:pt x="1207" y="134"/>
                  <a:pt x="1207" y="134"/>
                  <a:pt x="1207" y="134"/>
                </a:cubicBezTo>
                <a:cubicBezTo>
                  <a:pt x="1208" y="131"/>
                  <a:pt x="1210" y="129"/>
                  <a:pt x="1213" y="127"/>
                </a:cubicBezTo>
                <a:cubicBezTo>
                  <a:pt x="1215" y="125"/>
                  <a:pt x="1217" y="124"/>
                  <a:pt x="1219" y="124"/>
                </a:cubicBezTo>
                <a:cubicBezTo>
                  <a:pt x="1220" y="124"/>
                  <a:pt x="1221" y="125"/>
                  <a:pt x="1222" y="126"/>
                </a:cubicBezTo>
                <a:cubicBezTo>
                  <a:pt x="1223" y="127"/>
                  <a:pt x="1223" y="128"/>
                  <a:pt x="1223" y="130"/>
                </a:cubicBezTo>
                <a:cubicBezTo>
                  <a:pt x="1223" y="132"/>
                  <a:pt x="1223" y="134"/>
                  <a:pt x="1223" y="135"/>
                </a:cubicBezTo>
                <a:cubicBezTo>
                  <a:pt x="1222" y="137"/>
                  <a:pt x="1222" y="140"/>
                  <a:pt x="1222" y="142"/>
                </a:cubicBezTo>
                <a:cubicBezTo>
                  <a:pt x="1221" y="144"/>
                  <a:pt x="1221" y="144"/>
                  <a:pt x="1221" y="144"/>
                </a:cubicBezTo>
                <a:cubicBezTo>
                  <a:pt x="1221" y="147"/>
                  <a:pt x="1221" y="147"/>
                  <a:pt x="1221" y="147"/>
                </a:cubicBezTo>
                <a:cubicBezTo>
                  <a:pt x="1220" y="151"/>
                  <a:pt x="1219" y="154"/>
                  <a:pt x="1219" y="156"/>
                </a:cubicBezTo>
                <a:cubicBezTo>
                  <a:pt x="1219" y="159"/>
                  <a:pt x="1221" y="160"/>
                  <a:pt x="1224" y="160"/>
                </a:cubicBezTo>
                <a:cubicBezTo>
                  <a:pt x="1225" y="160"/>
                  <a:pt x="1226" y="160"/>
                  <a:pt x="1227" y="159"/>
                </a:cubicBezTo>
                <a:cubicBezTo>
                  <a:pt x="1228" y="159"/>
                  <a:pt x="1229" y="158"/>
                  <a:pt x="1230" y="157"/>
                </a:cubicBezTo>
                <a:cubicBezTo>
                  <a:pt x="1231" y="157"/>
                  <a:pt x="1231" y="156"/>
                  <a:pt x="1232" y="156"/>
                </a:cubicBezTo>
                <a:cubicBezTo>
                  <a:pt x="1231" y="154"/>
                  <a:pt x="1231" y="154"/>
                  <a:pt x="1231" y="154"/>
                </a:cubicBezTo>
                <a:cubicBezTo>
                  <a:pt x="1229" y="155"/>
                  <a:pt x="1228" y="156"/>
                  <a:pt x="1227" y="156"/>
                </a:cubicBezTo>
                <a:cubicBezTo>
                  <a:pt x="1227" y="156"/>
                  <a:pt x="1227" y="155"/>
                  <a:pt x="1227" y="154"/>
                </a:cubicBezTo>
                <a:cubicBezTo>
                  <a:pt x="1227" y="152"/>
                  <a:pt x="1227" y="149"/>
                  <a:pt x="1228" y="145"/>
                </a:cubicBezTo>
                <a:cubicBezTo>
                  <a:pt x="1228" y="142"/>
                  <a:pt x="1228" y="142"/>
                  <a:pt x="1228" y="142"/>
                </a:cubicBezTo>
                <a:cubicBezTo>
                  <a:pt x="1229" y="140"/>
                  <a:pt x="1229" y="140"/>
                  <a:pt x="1229" y="140"/>
                </a:cubicBezTo>
                <a:cubicBezTo>
                  <a:pt x="1230" y="135"/>
                  <a:pt x="1230" y="132"/>
                  <a:pt x="1230" y="130"/>
                </a:cubicBezTo>
                <a:cubicBezTo>
                  <a:pt x="1230" y="126"/>
                  <a:pt x="1229" y="123"/>
                  <a:pt x="1228" y="122"/>
                </a:cubicBezTo>
                <a:cubicBezTo>
                  <a:pt x="1227" y="120"/>
                  <a:pt x="1225" y="119"/>
                  <a:pt x="1222" y="119"/>
                </a:cubicBezTo>
                <a:cubicBezTo>
                  <a:pt x="1219" y="119"/>
                  <a:pt x="1217" y="120"/>
                  <a:pt x="1214" y="122"/>
                </a:cubicBezTo>
                <a:cubicBezTo>
                  <a:pt x="1211" y="124"/>
                  <a:pt x="1209" y="126"/>
                  <a:pt x="1207" y="129"/>
                </a:cubicBezTo>
                <a:close/>
                <a:moveTo>
                  <a:pt x="1267" y="153"/>
                </a:moveTo>
                <a:cubicBezTo>
                  <a:pt x="1266" y="150"/>
                  <a:pt x="1266" y="150"/>
                  <a:pt x="1266" y="150"/>
                </a:cubicBezTo>
                <a:cubicBezTo>
                  <a:pt x="1264" y="152"/>
                  <a:pt x="1262" y="153"/>
                  <a:pt x="1260" y="154"/>
                </a:cubicBezTo>
                <a:cubicBezTo>
                  <a:pt x="1258" y="155"/>
                  <a:pt x="1256" y="156"/>
                  <a:pt x="1254" y="156"/>
                </a:cubicBezTo>
                <a:cubicBezTo>
                  <a:pt x="1251" y="156"/>
                  <a:pt x="1249" y="154"/>
                  <a:pt x="1248" y="152"/>
                </a:cubicBezTo>
                <a:cubicBezTo>
                  <a:pt x="1246" y="150"/>
                  <a:pt x="1246" y="147"/>
                  <a:pt x="1246" y="143"/>
                </a:cubicBezTo>
                <a:cubicBezTo>
                  <a:pt x="1249" y="143"/>
                  <a:pt x="1252" y="143"/>
                  <a:pt x="1256" y="142"/>
                </a:cubicBezTo>
                <a:cubicBezTo>
                  <a:pt x="1259" y="140"/>
                  <a:pt x="1263" y="139"/>
                  <a:pt x="1265" y="136"/>
                </a:cubicBezTo>
                <a:cubicBezTo>
                  <a:pt x="1268" y="134"/>
                  <a:pt x="1269" y="131"/>
                  <a:pt x="1269" y="128"/>
                </a:cubicBezTo>
                <a:cubicBezTo>
                  <a:pt x="1269" y="125"/>
                  <a:pt x="1268" y="123"/>
                  <a:pt x="1267" y="122"/>
                </a:cubicBezTo>
                <a:cubicBezTo>
                  <a:pt x="1265" y="120"/>
                  <a:pt x="1263" y="119"/>
                  <a:pt x="1259" y="119"/>
                </a:cubicBezTo>
                <a:cubicBezTo>
                  <a:pt x="1255" y="119"/>
                  <a:pt x="1252" y="121"/>
                  <a:pt x="1249" y="123"/>
                </a:cubicBezTo>
                <a:cubicBezTo>
                  <a:pt x="1246" y="125"/>
                  <a:pt x="1243" y="128"/>
                  <a:pt x="1241" y="132"/>
                </a:cubicBezTo>
                <a:cubicBezTo>
                  <a:pt x="1240" y="136"/>
                  <a:pt x="1239" y="140"/>
                  <a:pt x="1239" y="145"/>
                </a:cubicBezTo>
                <a:cubicBezTo>
                  <a:pt x="1239" y="147"/>
                  <a:pt x="1239" y="150"/>
                  <a:pt x="1240" y="152"/>
                </a:cubicBezTo>
                <a:cubicBezTo>
                  <a:pt x="1241" y="155"/>
                  <a:pt x="1243" y="156"/>
                  <a:pt x="1245" y="158"/>
                </a:cubicBezTo>
                <a:cubicBezTo>
                  <a:pt x="1247" y="159"/>
                  <a:pt x="1249" y="160"/>
                  <a:pt x="1253" y="160"/>
                </a:cubicBezTo>
                <a:cubicBezTo>
                  <a:pt x="1256" y="160"/>
                  <a:pt x="1259" y="159"/>
                  <a:pt x="1261" y="158"/>
                </a:cubicBezTo>
                <a:cubicBezTo>
                  <a:pt x="1264" y="156"/>
                  <a:pt x="1266" y="154"/>
                  <a:pt x="1267" y="153"/>
                </a:cubicBezTo>
                <a:close/>
                <a:moveTo>
                  <a:pt x="1258" y="123"/>
                </a:moveTo>
                <a:cubicBezTo>
                  <a:pt x="1259" y="123"/>
                  <a:pt x="1260" y="124"/>
                  <a:pt x="1261" y="125"/>
                </a:cubicBezTo>
                <a:cubicBezTo>
                  <a:pt x="1262" y="125"/>
                  <a:pt x="1263" y="127"/>
                  <a:pt x="1263" y="129"/>
                </a:cubicBezTo>
                <a:cubicBezTo>
                  <a:pt x="1263" y="131"/>
                  <a:pt x="1262" y="133"/>
                  <a:pt x="1260" y="135"/>
                </a:cubicBezTo>
                <a:cubicBezTo>
                  <a:pt x="1258" y="136"/>
                  <a:pt x="1256" y="138"/>
                  <a:pt x="1253" y="139"/>
                </a:cubicBezTo>
                <a:cubicBezTo>
                  <a:pt x="1251" y="139"/>
                  <a:pt x="1248" y="140"/>
                  <a:pt x="1246" y="140"/>
                </a:cubicBezTo>
                <a:cubicBezTo>
                  <a:pt x="1246" y="138"/>
                  <a:pt x="1247" y="135"/>
                  <a:pt x="1248" y="132"/>
                </a:cubicBezTo>
                <a:cubicBezTo>
                  <a:pt x="1249" y="130"/>
                  <a:pt x="1250" y="127"/>
                  <a:pt x="1252" y="126"/>
                </a:cubicBezTo>
                <a:cubicBezTo>
                  <a:pt x="1254" y="124"/>
                  <a:pt x="1255" y="123"/>
                  <a:pt x="1258" y="123"/>
                </a:cubicBezTo>
                <a:close/>
                <a:moveTo>
                  <a:pt x="1303" y="153"/>
                </a:moveTo>
                <a:cubicBezTo>
                  <a:pt x="1302" y="150"/>
                  <a:pt x="1302" y="150"/>
                  <a:pt x="1302" y="150"/>
                </a:cubicBezTo>
                <a:cubicBezTo>
                  <a:pt x="1300" y="152"/>
                  <a:pt x="1298" y="153"/>
                  <a:pt x="1296" y="154"/>
                </a:cubicBezTo>
                <a:cubicBezTo>
                  <a:pt x="1294" y="155"/>
                  <a:pt x="1292" y="156"/>
                  <a:pt x="1290" y="156"/>
                </a:cubicBezTo>
                <a:cubicBezTo>
                  <a:pt x="1287" y="156"/>
                  <a:pt x="1285" y="154"/>
                  <a:pt x="1284" y="152"/>
                </a:cubicBezTo>
                <a:cubicBezTo>
                  <a:pt x="1282" y="150"/>
                  <a:pt x="1282" y="147"/>
                  <a:pt x="1282" y="143"/>
                </a:cubicBezTo>
                <a:cubicBezTo>
                  <a:pt x="1285" y="143"/>
                  <a:pt x="1288" y="143"/>
                  <a:pt x="1292" y="142"/>
                </a:cubicBezTo>
                <a:cubicBezTo>
                  <a:pt x="1295" y="140"/>
                  <a:pt x="1299" y="139"/>
                  <a:pt x="1301" y="136"/>
                </a:cubicBezTo>
                <a:cubicBezTo>
                  <a:pt x="1304" y="134"/>
                  <a:pt x="1305" y="131"/>
                  <a:pt x="1305" y="128"/>
                </a:cubicBezTo>
                <a:cubicBezTo>
                  <a:pt x="1305" y="125"/>
                  <a:pt x="1304" y="123"/>
                  <a:pt x="1303" y="122"/>
                </a:cubicBezTo>
                <a:cubicBezTo>
                  <a:pt x="1301" y="120"/>
                  <a:pt x="1299" y="119"/>
                  <a:pt x="1295" y="119"/>
                </a:cubicBezTo>
                <a:cubicBezTo>
                  <a:pt x="1291" y="119"/>
                  <a:pt x="1288" y="121"/>
                  <a:pt x="1285" y="123"/>
                </a:cubicBezTo>
                <a:cubicBezTo>
                  <a:pt x="1282" y="125"/>
                  <a:pt x="1279" y="128"/>
                  <a:pt x="1277" y="132"/>
                </a:cubicBezTo>
                <a:cubicBezTo>
                  <a:pt x="1275" y="136"/>
                  <a:pt x="1275" y="140"/>
                  <a:pt x="1275" y="145"/>
                </a:cubicBezTo>
                <a:cubicBezTo>
                  <a:pt x="1275" y="147"/>
                  <a:pt x="1275" y="150"/>
                  <a:pt x="1276" y="152"/>
                </a:cubicBezTo>
                <a:cubicBezTo>
                  <a:pt x="1277" y="155"/>
                  <a:pt x="1279" y="156"/>
                  <a:pt x="1281" y="158"/>
                </a:cubicBezTo>
                <a:cubicBezTo>
                  <a:pt x="1283" y="159"/>
                  <a:pt x="1285" y="160"/>
                  <a:pt x="1288" y="160"/>
                </a:cubicBezTo>
                <a:cubicBezTo>
                  <a:pt x="1292" y="160"/>
                  <a:pt x="1295" y="159"/>
                  <a:pt x="1297" y="158"/>
                </a:cubicBezTo>
                <a:cubicBezTo>
                  <a:pt x="1300" y="156"/>
                  <a:pt x="1302" y="154"/>
                  <a:pt x="1303" y="153"/>
                </a:cubicBezTo>
                <a:close/>
                <a:moveTo>
                  <a:pt x="1294" y="123"/>
                </a:moveTo>
                <a:cubicBezTo>
                  <a:pt x="1295" y="123"/>
                  <a:pt x="1296" y="124"/>
                  <a:pt x="1297" y="125"/>
                </a:cubicBezTo>
                <a:cubicBezTo>
                  <a:pt x="1298" y="125"/>
                  <a:pt x="1298" y="127"/>
                  <a:pt x="1298" y="129"/>
                </a:cubicBezTo>
                <a:cubicBezTo>
                  <a:pt x="1298" y="131"/>
                  <a:pt x="1298" y="133"/>
                  <a:pt x="1296" y="135"/>
                </a:cubicBezTo>
                <a:cubicBezTo>
                  <a:pt x="1294" y="136"/>
                  <a:pt x="1292" y="138"/>
                  <a:pt x="1289" y="139"/>
                </a:cubicBezTo>
                <a:cubicBezTo>
                  <a:pt x="1287" y="139"/>
                  <a:pt x="1284" y="140"/>
                  <a:pt x="1282" y="140"/>
                </a:cubicBezTo>
                <a:cubicBezTo>
                  <a:pt x="1282" y="138"/>
                  <a:pt x="1283" y="135"/>
                  <a:pt x="1284" y="132"/>
                </a:cubicBezTo>
                <a:cubicBezTo>
                  <a:pt x="1285" y="130"/>
                  <a:pt x="1286" y="127"/>
                  <a:pt x="1288" y="126"/>
                </a:cubicBezTo>
                <a:cubicBezTo>
                  <a:pt x="1289" y="124"/>
                  <a:pt x="1291" y="123"/>
                  <a:pt x="1294" y="123"/>
                </a:cubicBezTo>
                <a:close/>
                <a:moveTo>
                  <a:pt x="1322" y="129"/>
                </a:moveTo>
                <a:cubicBezTo>
                  <a:pt x="1323" y="127"/>
                  <a:pt x="1323" y="127"/>
                  <a:pt x="1323" y="127"/>
                </a:cubicBezTo>
                <a:cubicBezTo>
                  <a:pt x="1323" y="120"/>
                  <a:pt x="1323" y="120"/>
                  <a:pt x="1323" y="120"/>
                </a:cubicBezTo>
                <a:cubicBezTo>
                  <a:pt x="1322" y="119"/>
                  <a:pt x="1322" y="119"/>
                  <a:pt x="1322" y="119"/>
                </a:cubicBezTo>
                <a:cubicBezTo>
                  <a:pt x="1314" y="121"/>
                  <a:pt x="1314" y="121"/>
                  <a:pt x="1314" y="121"/>
                </a:cubicBezTo>
                <a:cubicBezTo>
                  <a:pt x="1313" y="124"/>
                  <a:pt x="1313" y="124"/>
                  <a:pt x="1313" y="124"/>
                </a:cubicBezTo>
                <a:cubicBezTo>
                  <a:pt x="1317" y="125"/>
                  <a:pt x="1317" y="125"/>
                  <a:pt x="1317" y="125"/>
                </a:cubicBezTo>
                <a:cubicBezTo>
                  <a:pt x="1312" y="159"/>
                  <a:pt x="1312" y="159"/>
                  <a:pt x="1312" y="159"/>
                </a:cubicBezTo>
                <a:cubicBezTo>
                  <a:pt x="1319" y="159"/>
                  <a:pt x="1319" y="159"/>
                  <a:pt x="1319" y="159"/>
                </a:cubicBezTo>
                <a:cubicBezTo>
                  <a:pt x="1322" y="134"/>
                  <a:pt x="1322" y="134"/>
                  <a:pt x="1322" y="134"/>
                </a:cubicBezTo>
                <a:cubicBezTo>
                  <a:pt x="1323" y="132"/>
                  <a:pt x="1325" y="130"/>
                  <a:pt x="1327" y="129"/>
                </a:cubicBezTo>
                <a:cubicBezTo>
                  <a:pt x="1329" y="127"/>
                  <a:pt x="1331" y="127"/>
                  <a:pt x="1333" y="127"/>
                </a:cubicBezTo>
                <a:cubicBezTo>
                  <a:pt x="1334" y="127"/>
                  <a:pt x="1335" y="127"/>
                  <a:pt x="1336" y="127"/>
                </a:cubicBezTo>
                <a:cubicBezTo>
                  <a:pt x="1338" y="120"/>
                  <a:pt x="1338" y="120"/>
                  <a:pt x="1338" y="120"/>
                </a:cubicBezTo>
                <a:cubicBezTo>
                  <a:pt x="1337" y="120"/>
                  <a:pt x="1336" y="119"/>
                  <a:pt x="1335" y="119"/>
                </a:cubicBezTo>
                <a:cubicBezTo>
                  <a:pt x="1333" y="119"/>
                  <a:pt x="1331" y="120"/>
                  <a:pt x="1330" y="121"/>
                </a:cubicBezTo>
                <a:cubicBezTo>
                  <a:pt x="1328" y="122"/>
                  <a:pt x="1326" y="123"/>
                  <a:pt x="1325" y="125"/>
                </a:cubicBezTo>
                <a:cubicBezTo>
                  <a:pt x="1324" y="126"/>
                  <a:pt x="1323" y="128"/>
                  <a:pt x="1322" y="129"/>
                </a:cubicBezTo>
                <a:close/>
                <a:moveTo>
                  <a:pt x="1349" y="153"/>
                </a:moveTo>
                <a:cubicBezTo>
                  <a:pt x="1354" y="120"/>
                  <a:pt x="1354" y="120"/>
                  <a:pt x="1354" y="120"/>
                </a:cubicBezTo>
                <a:cubicBezTo>
                  <a:pt x="1352" y="119"/>
                  <a:pt x="1352" y="119"/>
                  <a:pt x="1352" y="119"/>
                </a:cubicBezTo>
                <a:cubicBezTo>
                  <a:pt x="1342" y="121"/>
                  <a:pt x="1342" y="121"/>
                  <a:pt x="1342" y="121"/>
                </a:cubicBezTo>
                <a:cubicBezTo>
                  <a:pt x="1342" y="123"/>
                  <a:pt x="1342" y="123"/>
                  <a:pt x="1342" y="123"/>
                </a:cubicBezTo>
                <a:cubicBezTo>
                  <a:pt x="1346" y="125"/>
                  <a:pt x="1346" y="125"/>
                  <a:pt x="1346" y="125"/>
                </a:cubicBezTo>
                <a:cubicBezTo>
                  <a:pt x="1345" y="132"/>
                  <a:pt x="1345" y="138"/>
                  <a:pt x="1344" y="142"/>
                </a:cubicBezTo>
                <a:cubicBezTo>
                  <a:pt x="1343" y="150"/>
                  <a:pt x="1342" y="154"/>
                  <a:pt x="1342" y="156"/>
                </a:cubicBezTo>
                <a:cubicBezTo>
                  <a:pt x="1342" y="157"/>
                  <a:pt x="1342" y="158"/>
                  <a:pt x="1343" y="159"/>
                </a:cubicBezTo>
                <a:cubicBezTo>
                  <a:pt x="1344" y="160"/>
                  <a:pt x="1345" y="160"/>
                  <a:pt x="1347" y="160"/>
                </a:cubicBezTo>
                <a:cubicBezTo>
                  <a:pt x="1349" y="160"/>
                  <a:pt x="1350" y="159"/>
                  <a:pt x="1352" y="158"/>
                </a:cubicBezTo>
                <a:cubicBezTo>
                  <a:pt x="1353" y="157"/>
                  <a:pt x="1354" y="156"/>
                  <a:pt x="1355" y="155"/>
                </a:cubicBezTo>
                <a:cubicBezTo>
                  <a:pt x="1354" y="154"/>
                  <a:pt x="1354" y="154"/>
                  <a:pt x="1354" y="154"/>
                </a:cubicBezTo>
                <a:cubicBezTo>
                  <a:pt x="1353" y="154"/>
                  <a:pt x="1352" y="155"/>
                  <a:pt x="1352" y="155"/>
                </a:cubicBezTo>
                <a:cubicBezTo>
                  <a:pt x="1351" y="156"/>
                  <a:pt x="1351" y="156"/>
                  <a:pt x="1350" y="156"/>
                </a:cubicBezTo>
                <a:cubicBezTo>
                  <a:pt x="1350" y="156"/>
                  <a:pt x="1350" y="156"/>
                  <a:pt x="1349" y="155"/>
                </a:cubicBezTo>
                <a:cubicBezTo>
                  <a:pt x="1349" y="155"/>
                  <a:pt x="1349" y="155"/>
                  <a:pt x="1349" y="154"/>
                </a:cubicBezTo>
                <a:lnTo>
                  <a:pt x="1349" y="153"/>
                </a:lnTo>
                <a:close/>
                <a:moveTo>
                  <a:pt x="1351" y="112"/>
                </a:moveTo>
                <a:cubicBezTo>
                  <a:pt x="1353" y="112"/>
                  <a:pt x="1354" y="111"/>
                  <a:pt x="1355" y="110"/>
                </a:cubicBezTo>
                <a:cubicBezTo>
                  <a:pt x="1356" y="109"/>
                  <a:pt x="1356" y="108"/>
                  <a:pt x="1356" y="107"/>
                </a:cubicBezTo>
                <a:cubicBezTo>
                  <a:pt x="1356" y="106"/>
                  <a:pt x="1356" y="105"/>
                  <a:pt x="1355" y="104"/>
                </a:cubicBezTo>
                <a:cubicBezTo>
                  <a:pt x="1354" y="103"/>
                  <a:pt x="1353" y="103"/>
                  <a:pt x="1352" y="103"/>
                </a:cubicBezTo>
                <a:cubicBezTo>
                  <a:pt x="1351" y="103"/>
                  <a:pt x="1350" y="103"/>
                  <a:pt x="1349" y="104"/>
                </a:cubicBezTo>
                <a:cubicBezTo>
                  <a:pt x="1348" y="105"/>
                  <a:pt x="1348" y="107"/>
                  <a:pt x="1348" y="108"/>
                </a:cubicBezTo>
                <a:cubicBezTo>
                  <a:pt x="1348" y="109"/>
                  <a:pt x="1348" y="110"/>
                  <a:pt x="1349" y="111"/>
                </a:cubicBezTo>
                <a:cubicBezTo>
                  <a:pt x="1350" y="111"/>
                  <a:pt x="1350" y="112"/>
                  <a:pt x="1351" y="112"/>
                </a:cubicBezTo>
                <a:close/>
                <a:moveTo>
                  <a:pt x="1374" y="129"/>
                </a:moveTo>
                <a:cubicBezTo>
                  <a:pt x="1375" y="120"/>
                  <a:pt x="1375" y="120"/>
                  <a:pt x="1375" y="120"/>
                </a:cubicBezTo>
                <a:cubicBezTo>
                  <a:pt x="1374" y="119"/>
                  <a:pt x="1374" y="119"/>
                  <a:pt x="1374" y="119"/>
                </a:cubicBezTo>
                <a:cubicBezTo>
                  <a:pt x="1365" y="121"/>
                  <a:pt x="1365" y="121"/>
                  <a:pt x="1365" y="121"/>
                </a:cubicBezTo>
                <a:cubicBezTo>
                  <a:pt x="1365" y="124"/>
                  <a:pt x="1365" y="124"/>
                  <a:pt x="1365" y="124"/>
                </a:cubicBezTo>
                <a:cubicBezTo>
                  <a:pt x="1368" y="125"/>
                  <a:pt x="1368" y="125"/>
                  <a:pt x="1368" y="125"/>
                </a:cubicBezTo>
                <a:cubicBezTo>
                  <a:pt x="1364" y="159"/>
                  <a:pt x="1364" y="159"/>
                  <a:pt x="1364" y="159"/>
                </a:cubicBezTo>
                <a:cubicBezTo>
                  <a:pt x="1370" y="159"/>
                  <a:pt x="1370" y="159"/>
                  <a:pt x="1370" y="159"/>
                </a:cubicBezTo>
                <a:cubicBezTo>
                  <a:pt x="1374" y="134"/>
                  <a:pt x="1374" y="134"/>
                  <a:pt x="1374" y="134"/>
                </a:cubicBezTo>
                <a:cubicBezTo>
                  <a:pt x="1375" y="131"/>
                  <a:pt x="1377" y="129"/>
                  <a:pt x="1380" y="127"/>
                </a:cubicBezTo>
                <a:cubicBezTo>
                  <a:pt x="1382" y="125"/>
                  <a:pt x="1384" y="124"/>
                  <a:pt x="1386" y="124"/>
                </a:cubicBezTo>
                <a:cubicBezTo>
                  <a:pt x="1388" y="124"/>
                  <a:pt x="1389" y="125"/>
                  <a:pt x="1389" y="126"/>
                </a:cubicBezTo>
                <a:cubicBezTo>
                  <a:pt x="1390" y="127"/>
                  <a:pt x="1390" y="128"/>
                  <a:pt x="1390" y="130"/>
                </a:cubicBezTo>
                <a:cubicBezTo>
                  <a:pt x="1390" y="132"/>
                  <a:pt x="1390" y="134"/>
                  <a:pt x="1390" y="135"/>
                </a:cubicBezTo>
                <a:cubicBezTo>
                  <a:pt x="1390" y="137"/>
                  <a:pt x="1389" y="140"/>
                  <a:pt x="1389" y="142"/>
                </a:cubicBezTo>
                <a:cubicBezTo>
                  <a:pt x="1388" y="144"/>
                  <a:pt x="1388" y="144"/>
                  <a:pt x="1388" y="144"/>
                </a:cubicBezTo>
                <a:cubicBezTo>
                  <a:pt x="1388" y="147"/>
                  <a:pt x="1388" y="147"/>
                  <a:pt x="1388" y="147"/>
                </a:cubicBezTo>
                <a:cubicBezTo>
                  <a:pt x="1387" y="151"/>
                  <a:pt x="1387" y="154"/>
                  <a:pt x="1387" y="156"/>
                </a:cubicBezTo>
                <a:cubicBezTo>
                  <a:pt x="1387" y="159"/>
                  <a:pt x="1388" y="160"/>
                  <a:pt x="1391" y="160"/>
                </a:cubicBezTo>
                <a:cubicBezTo>
                  <a:pt x="1392" y="160"/>
                  <a:pt x="1394" y="160"/>
                  <a:pt x="1395" y="159"/>
                </a:cubicBezTo>
                <a:cubicBezTo>
                  <a:pt x="1396" y="159"/>
                  <a:pt x="1397" y="158"/>
                  <a:pt x="1397" y="157"/>
                </a:cubicBezTo>
                <a:cubicBezTo>
                  <a:pt x="1398" y="157"/>
                  <a:pt x="1399" y="156"/>
                  <a:pt x="1399" y="156"/>
                </a:cubicBezTo>
                <a:cubicBezTo>
                  <a:pt x="1398" y="154"/>
                  <a:pt x="1398" y="154"/>
                  <a:pt x="1398" y="154"/>
                </a:cubicBezTo>
                <a:cubicBezTo>
                  <a:pt x="1397" y="155"/>
                  <a:pt x="1396" y="156"/>
                  <a:pt x="1395" y="156"/>
                </a:cubicBezTo>
                <a:cubicBezTo>
                  <a:pt x="1394" y="156"/>
                  <a:pt x="1394" y="155"/>
                  <a:pt x="1394" y="154"/>
                </a:cubicBezTo>
                <a:cubicBezTo>
                  <a:pt x="1394" y="152"/>
                  <a:pt x="1394" y="149"/>
                  <a:pt x="1395" y="145"/>
                </a:cubicBezTo>
                <a:cubicBezTo>
                  <a:pt x="1395" y="142"/>
                  <a:pt x="1395" y="142"/>
                  <a:pt x="1395" y="142"/>
                </a:cubicBezTo>
                <a:cubicBezTo>
                  <a:pt x="1396" y="140"/>
                  <a:pt x="1396" y="140"/>
                  <a:pt x="1396" y="140"/>
                </a:cubicBezTo>
                <a:cubicBezTo>
                  <a:pt x="1397" y="135"/>
                  <a:pt x="1397" y="132"/>
                  <a:pt x="1397" y="130"/>
                </a:cubicBezTo>
                <a:cubicBezTo>
                  <a:pt x="1397" y="126"/>
                  <a:pt x="1397" y="123"/>
                  <a:pt x="1395" y="122"/>
                </a:cubicBezTo>
                <a:cubicBezTo>
                  <a:pt x="1394" y="120"/>
                  <a:pt x="1392" y="119"/>
                  <a:pt x="1389" y="119"/>
                </a:cubicBezTo>
                <a:cubicBezTo>
                  <a:pt x="1386" y="119"/>
                  <a:pt x="1384" y="120"/>
                  <a:pt x="1381" y="122"/>
                </a:cubicBezTo>
                <a:cubicBezTo>
                  <a:pt x="1379" y="124"/>
                  <a:pt x="1376" y="126"/>
                  <a:pt x="1374" y="129"/>
                </a:cubicBezTo>
                <a:close/>
                <a:moveTo>
                  <a:pt x="1433" y="162"/>
                </a:moveTo>
                <a:cubicBezTo>
                  <a:pt x="1440" y="119"/>
                  <a:pt x="1440" y="119"/>
                  <a:pt x="1440" y="119"/>
                </a:cubicBezTo>
                <a:cubicBezTo>
                  <a:pt x="1435" y="121"/>
                  <a:pt x="1435" y="121"/>
                  <a:pt x="1435" y="121"/>
                </a:cubicBezTo>
                <a:cubicBezTo>
                  <a:pt x="1434" y="121"/>
                  <a:pt x="1433" y="120"/>
                  <a:pt x="1432" y="120"/>
                </a:cubicBezTo>
                <a:cubicBezTo>
                  <a:pt x="1430" y="120"/>
                  <a:pt x="1429" y="119"/>
                  <a:pt x="1428" y="119"/>
                </a:cubicBezTo>
                <a:cubicBezTo>
                  <a:pt x="1423" y="119"/>
                  <a:pt x="1419" y="121"/>
                  <a:pt x="1416" y="123"/>
                </a:cubicBezTo>
                <a:cubicBezTo>
                  <a:pt x="1412" y="126"/>
                  <a:pt x="1410" y="129"/>
                  <a:pt x="1408" y="133"/>
                </a:cubicBezTo>
                <a:cubicBezTo>
                  <a:pt x="1406" y="137"/>
                  <a:pt x="1405" y="141"/>
                  <a:pt x="1405" y="145"/>
                </a:cubicBezTo>
                <a:cubicBezTo>
                  <a:pt x="1405" y="150"/>
                  <a:pt x="1406" y="153"/>
                  <a:pt x="1408" y="156"/>
                </a:cubicBezTo>
                <a:cubicBezTo>
                  <a:pt x="1410" y="159"/>
                  <a:pt x="1413" y="160"/>
                  <a:pt x="1417" y="160"/>
                </a:cubicBezTo>
                <a:cubicBezTo>
                  <a:pt x="1419" y="160"/>
                  <a:pt x="1421" y="159"/>
                  <a:pt x="1423" y="158"/>
                </a:cubicBezTo>
                <a:cubicBezTo>
                  <a:pt x="1425" y="157"/>
                  <a:pt x="1426" y="156"/>
                  <a:pt x="1428" y="155"/>
                </a:cubicBezTo>
                <a:cubicBezTo>
                  <a:pt x="1426" y="164"/>
                  <a:pt x="1426" y="164"/>
                  <a:pt x="1426" y="164"/>
                </a:cubicBezTo>
                <a:cubicBezTo>
                  <a:pt x="1426" y="167"/>
                  <a:pt x="1425" y="169"/>
                  <a:pt x="1424" y="170"/>
                </a:cubicBezTo>
                <a:cubicBezTo>
                  <a:pt x="1422" y="172"/>
                  <a:pt x="1420" y="172"/>
                  <a:pt x="1417" y="172"/>
                </a:cubicBezTo>
                <a:cubicBezTo>
                  <a:pt x="1415" y="172"/>
                  <a:pt x="1414" y="172"/>
                  <a:pt x="1412" y="171"/>
                </a:cubicBezTo>
                <a:cubicBezTo>
                  <a:pt x="1410" y="171"/>
                  <a:pt x="1409" y="170"/>
                  <a:pt x="1408" y="170"/>
                </a:cubicBezTo>
                <a:cubicBezTo>
                  <a:pt x="1406" y="175"/>
                  <a:pt x="1406" y="175"/>
                  <a:pt x="1406" y="175"/>
                </a:cubicBezTo>
                <a:cubicBezTo>
                  <a:pt x="1407" y="176"/>
                  <a:pt x="1408" y="176"/>
                  <a:pt x="1410" y="176"/>
                </a:cubicBezTo>
                <a:cubicBezTo>
                  <a:pt x="1411" y="177"/>
                  <a:pt x="1413" y="177"/>
                  <a:pt x="1414" y="177"/>
                </a:cubicBezTo>
                <a:cubicBezTo>
                  <a:pt x="1417" y="177"/>
                  <a:pt x="1420" y="176"/>
                  <a:pt x="1423" y="175"/>
                </a:cubicBezTo>
                <a:cubicBezTo>
                  <a:pt x="1425" y="174"/>
                  <a:pt x="1428" y="173"/>
                  <a:pt x="1430" y="170"/>
                </a:cubicBezTo>
                <a:cubicBezTo>
                  <a:pt x="1432" y="168"/>
                  <a:pt x="1433" y="165"/>
                  <a:pt x="1433" y="162"/>
                </a:cubicBezTo>
                <a:close/>
                <a:moveTo>
                  <a:pt x="1432" y="125"/>
                </a:moveTo>
                <a:cubicBezTo>
                  <a:pt x="1428" y="150"/>
                  <a:pt x="1428" y="150"/>
                  <a:pt x="1428" y="150"/>
                </a:cubicBezTo>
                <a:cubicBezTo>
                  <a:pt x="1427" y="151"/>
                  <a:pt x="1426" y="153"/>
                  <a:pt x="1424" y="154"/>
                </a:cubicBezTo>
                <a:cubicBezTo>
                  <a:pt x="1423" y="155"/>
                  <a:pt x="1421" y="155"/>
                  <a:pt x="1419" y="155"/>
                </a:cubicBezTo>
                <a:cubicBezTo>
                  <a:pt x="1417" y="155"/>
                  <a:pt x="1415" y="155"/>
                  <a:pt x="1414" y="153"/>
                </a:cubicBezTo>
                <a:cubicBezTo>
                  <a:pt x="1413" y="151"/>
                  <a:pt x="1412" y="148"/>
                  <a:pt x="1412" y="145"/>
                </a:cubicBezTo>
                <a:cubicBezTo>
                  <a:pt x="1412" y="142"/>
                  <a:pt x="1413" y="138"/>
                  <a:pt x="1414" y="135"/>
                </a:cubicBezTo>
                <a:cubicBezTo>
                  <a:pt x="1415" y="132"/>
                  <a:pt x="1417" y="129"/>
                  <a:pt x="1419" y="127"/>
                </a:cubicBezTo>
                <a:cubicBezTo>
                  <a:pt x="1421" y="124"/>
                  <a:pt x="1424" y="123"/>
                  <a:pt x="1427" y="123"/>
                </a:cubicBezTo>
                <a:cubicBezTo>
                  <a:pt x="1429" y="123"/>
                  <a:pt x="1431" y="124"/>
                  <a:pt x="1432" y="125"/>
                </a:cubicBezTo>
                <a:close/>
                <a:moveTo>
                  <a:pt x="1076" y="242"/>
                </a:moveTo>
                <a:cubicBezTo>
                  <a:pt x="1072" y="249"/>
                  <a:pt x="1072" y="249"/>
                  <a:pt x="1072" y="249"/>
                </a:cubicBezTo>
                <a:cubicBezTo>
                  <a:pt x="1072" y="242"/>
                  <a:pt x="1072" y="242"/>
                  <a:pt x="1072" y="242"/>
                </a:cubicBezTo>
                <a:cubicBezTo>
                  <a:pt x="1066" y="208"/>
                  <a:pt x="1066" y="208"/>
                  <a:pt x="1066" y="208"/>
                </a:cubicBezTo>
                <a:cubicBezTo>
                  <a:pt x="1050" y="208"/>
                  <a:pt x="1050" y="208"/>
                  <a:pt x="1050" y="208"/>
                </a:cubicBezTo>
                <a:cubicBezTo>
                  <a:pt x="1049" y="211"/>
                  <a:pt x="1049" y="211"/>
                  <a:pt x="1049" y="211"/>
                </a:cubicBezTo>
                <a:cubicBezTo>
                  <a:pt x="1056" y="212"/>
                  <a:pt x="1056" y="212"/>
                  <a:pt x="1056" y="212"/>
                </a:cubicBezTo>
                <a:cubicBezTo>
                  <a:pt x="1045" y="256"/>
                  <a:pt x="1045" y="256"/>
                  <a:pt x="1045" y="256"/>
                </a:cubicBezTo>
                <a:cubicBezTo>
                  <a:pt x="1039" y="257"/>
                  <a:pt x="1039" y="257"/>
                  <a:pt x="1039" y="257"/>
                </a:cubicBezTo>
                <a:cubicBezTo>
                  <a:pt x="1039" y="260"/>
                  <a:pt x="1039" y="260"/>
                  <a:pt x="1039" y="260"/>
                </a:cubicBezTo>
                <a:cubicBezTo>
                  <a:pt x="1057" y="260"/>
                  <a:pt x="1057" y="260"/>
                  <a:pt x="1057" y="260"/>
                </a:cubicBezTo>
                <a:cubicBezTo>
                  <a:pt x="1057" y="257"/>
                  <a:pt x="1057" y="257"/>
                  <a:pt x="1057" y="257"/>
                </a:cubicBezTo>
                <a:cubicBezTo>
                  <a:pt x="1050" y="256"/>
                  <a:pt x="1050" y="256"/>
                  <a:pt x="1050" y="256"/>
                </a:cubicBezTo>
                <a:cubicBezTo>
                  <a:pt x="1057" y="225"/>
                  <a:pt x="1057" y="225"/>
                  <a:pt x="1057" y="225"/>
                </a:cubicBezTo>
                <a:cubicBezTo>
                  <a:pt x="1060" y="211"/>
                  <a:pt x="1060" y="211"/>
                  <a:pt x="1060" y="211"/>
                </a:cubicBezTo>
                <a:cubicBezTo>
                  <a:pt x="1062" y="225"/>
                  <a:pt x="1062" y="225"/>
                  <a:pt x="1062" y="225"/>
                </a:cubicBezTo>
                <a:cubicBezTo>
                  <a:pt x="1068" y="261"/>
                  <a:pt x="1068" y="261"/>
                  <a:pt x="1068" y="261"/>
                </a:cubicBezTo>
                <a:cubicBezTo>
                  <a:pt x="1072" y="260"/>
                  <a:pt x="1072" y="260"/>
                  <a:pt x="1072" y="260"/>
                </a:cubicBezTo>
                <a:cubicBezTo>
                  <a:pt x="1088" y="224"/>
                  <a:pt x="1088" y="224"/>
                  <a:pt x="1088" y="224"/>
                </a:cubicBezTo>
                <a:cubicBezTo>
                  <a:pt x="1094" y="211"/>
                  <a:pt x="1094" y="211"/>
                  <a:pt x="1094" y="211"/>
                </a:cubicBezTo>
                <a:cubicBezTo>
                  <a:pt x="1093" y="225"/>
                  <a:pt x="1093" y="225"/>
                  <a:pt x="1093" y="225"/>
                </a:cubicBezTo>
                <a:cubicBezTo>
                  <a:pt x="1091" y="256"/>
                  <a:pt x="1091" y="256"/>
                  <a:pt x="1091" y="256"/>
                </a:cubicBezTo>
                <a:cubicBezTo>
                  <a:pt x="1085" y="257"/>
                  <a:pt x="1085" y="257"/>
                  <a:pt x="1085" y="257"/>
                </a:cubicBezTo>
                <a:cubicBezTo>
                  <a:pt x="1084" y="260"/>
                  <a:pt x="1084" y="260"/>
                  <a:pt x="1084" y="260"/>
                </a:cubicBezTo>
                <a:cubicBezTo>
                  <a:pt x="1104" y="260"/>
                  <a:pt x="1104" y="260"/>
                  <a:pt x="1104" y="260"/>
                </a:cubicBezTo>
                <a:cubicBezTo>
                  <a:pt x="1104" y="257"/>
                  <a:pt x="1104" y="257"/>
                  <a:pt x="1104" y="257"/>
                </a:cubicBezTo>
                <a:cubicBezTo>
                  <a:pt x="1098" y="256"/>
                  <a:pt x="1098" y="256"/>
                  <a:pt x="1098" y="256"/>
                </a:cubicBezTo>
                <a:cubicBezTo>
                  <a:pt x="1099" y="212"/>
                  <a:pt x="1099" y="212"/>
                  <a:pt x="1099" y="212"/>
                </a:cubicBezTo>
                <a:cubicBezTo>
                  <a:pt x="1106" y="211"/>
                  <a:pt x="1106" y="211"/>
                  <a:pt x="1106" y="211"/>
                </a:cubicBezTo>
                <a:cubicBezTo>
                  <a:pt x="1106" y="208"/>
                  <a:pt x="1106" y="208"/>
                  <a:pt x="1106" y="208"/>
                </a:cubicBezTo>
                <a:cubicBezTo>
                  <a:pt x="1091" y="208"/>
                  <a:pt x="1091" y="208"/>
                  <a:pt x="1091" y="208"/>
                </a:cubicBezTo>
                <a:cubicBezTo>
                  <a:pt x="1090" y="211"/>
                  <a:pt x="1087" y="217"/>
                  <a:pt x="1083" y="225"/>
                </a:cubicBezTo>
                <a:cubicBezTo>
                  <a:pt x="1079" y="233"/>
                  <a:pt x="1077" y="239"/>
                  <a:pt x="1076" y="242"/>
                </a:cubicBezTo>
                <a:close/>
                <a:moveTo>
                  <a:pt x="1138" y="253"/>
                </a:moveTo>
                <a:cubicBezTo>
                  <a:pt x="1136" y="251"/>
                  <a:pt x="1136" y="251"/>
                  <a:pt x="1136" y="251"/>
                </a:cubicBezTo>
                <a:cubicBezTo>
                  <a:pt x="1134" y="253"/>
                  <a:pt x="1133" y="254"/>
                  <a:pt x="1131" y="255"/>
                </a:cubicBezTo>
                <a:cubicBezTo>
                  <a:pt x="1129" y="256"/>
                  <a:pt x="1126" y="256"/>
                  <a:pt x="1124" y="256"/>
                </a:cubicBezTo>
                <a:cubicBezTo>
                  <a:pt x="1121" y="256"/>
                  <a:pt x="1119" y="255"/>
                  <a:pt x="1118" y="253"/>
                </a:cubicBezTo>
                <a:cubicBezTo>
                  <a:pt x="1117" y="250"/>
                  <a:pt x="1116" y="247"/>
                  <a:pt x="1116" y="244"/>
                </a:cubicBezTo>
                <a:cubicBezTo>
                  <a:pt x="1119" y="244"/>
                  <a:pt x="1123" y="244"/>
                  <a:pt x="1126" y="242"/>
                </a:cubicBezTo>
                <a:cubicBezTo>
                  <a:pt x="1130" y="241"/>
                  <a:pt x="1133" y="240"/>
                  <a:pt x="1136" y="237"/>
                </a:cubicBezTo>
                <a:cubicBezTo>
                  <a:pt x="1138" y="235"/>
                  <a:pt x="1140" y="232"/>
                  <a:pt x="1140" y="229"/>
                </a:cubicBezTo>
                <a:cubicBezTo>
                  <a:pt x="1140" y="226"/>
                  <a:pt x="1139" y="224"/>
                  <a:pt x="1137" y="223"/>
                </a:cubicBezTo>
                <a:cubicBezTo>
                  <a:pt x="1135" y="221"/>
                  <a:pt x="1133" y="220"/>
                  <a:pt x="1130" y="220"/>
                </a:cubicBezTo>
                <a:cubicBezTo>
                  <a:pt x="1126" y="220"/>
                  <a:pt x="1122" y="221"/>
                  <a:pt x="1119" y="224"/>
                </a:cubicBezTo>
                <a:cubicBezTo>
                  <a:pt x="1116" y="226"/>
                  <a:pt x="1114" y="229"/>
                  <a:pt x="1112" y="233"/>
                </a:cubicBezTo>
                <a:cubicBezTo>
                  <a:pt x="1110" y="237"/>
                  <a:pt x="1109" y="241"/>
                  <a:pt x="1109" y="246"/>
                </a:cubicBezTo>
                <a:cubicBezTo>
                  <a:pt x="1109" y="248"/>
                  <a:pt x="1110" y="251"/>
                  <a:pt x="1111" y="253"/>
                </a:cubicBezTo>
                <a:cubicBezTo>
                  <a:pt x="1111" y="255"/>
                  <a:pt x="1113" y="257"/>
                  <a:pt x="1115" y="259"/>
                </a:cubicBezTo>
                <a:cubicBezTo>
                  <a:pt x="1117" y="260"/>
                  <a:pt x="1120" y="261"/>
                  <a:pt x="1123" y="261"/>
                </a:cubicBezTo>
                <a:cubicBezTo>
                  <a:pt x="1126" y="261"/>
                  <a:pt x="1129" y="260"/>
                  <a:pt x="1132" y="258"/>
                </a:cubicBezTo>
                <a:cubicBezTo>
                  <a:pt x="1135" y="257"/>
                  <a:pt x="1136" y="255"/>
                  <a:pt x="1138" y="253"/>
                </a:cubicBezTo>
                <a:close/>
                <a:moveTo>
                  <a:pt x="1128" y="224"/>
                </a:moveTo>
                <a:cubicBezTo>
                  <a:pt x="1130" y="224"/>
                  <a:pt x="1131" y="224"/>
                  <a:pt x="1132" y="225"/>
                </a:cubicBezTo>
                <a:cubicBezTo>
                  <a:pt x="1132" y="226"/>
                  <a:pt x="1133" y="228"/>
                  <a:pt x="1133" y="229"/>
                </a:cubicBezTo>
                <a:cubicBezTo>
                  <a:pt x="1133" y="232"/>
                  <a:pt x="1132" y="234"/>
                  <a:pt x="1130" y="235"/>
                </a:cubicBezTo>
                <a:cubicBezTo>
                  <a:pt x="1129" y="237"/>
                  <a:pt x="1126" y="238"/>
                  <a:pt x="1124" y="239"/>
                </a:cubicBezTo>
                <a:cubicBezTo>
                  <a:pt x="1121" y="240"/>
                  <a:pt x="1119" y="241"/>
                  <a:pt x="1116" y="241"/>
                </a:cubicBezTo>
                <a:cubicBezTo>
                  <a:pt x="1117" y="238"/>
                  <a:pt x="1117" y="236"/>
                  <a:pt x="1118" y="233"/>
                </a:cubicBezTo>
                <a:cubicBezTo>
                  <a:pt x="1119" y="230"/>
                  <a:pt x="1121" y="228"/>
                  <a:pt x="1122" y="226"/>
                </a:cubicBezTo>
                <a:cubicBezTo>
                  <a:pt x="1124" y="225"/>
                  <a:pt x="1126" y="224"/>
                  <a:pt x="1128" y="224"/>
                </a:cubicBezTo>
                <a:close/>
                <a:moveTo>
                  <a:pt x="1175" y="254"/>
                </a:moveTo>
                <a:cubicBezTo>
                  <a:pt x="1182" y="204"/>
                  <a:pt x="1182" y="204"/>
                  <a:pt x="1182" y="204"/>
                </a:cubicBezTo>
                <a:cubicBezTo>
                  <a:pt x="1181" y="204"/>
                  <a:pt x="1181" y="204"/>
                  <a:pt x="1181" y="204"/>
                </a:cubicBezTo>
                <a:cubicBezTo>
                  <a:pt x="1171" y="205"/>
                  <a:pt x="1171" y="205"/>
                  <a:pt x="1171" y="205"/>
                </a:cubicBezTo>
                <a:cubicBezTo>
                  <a:pt x="1170" y="207"/>
                  <a:pt x="1170" y="207"/>
                  <a:pt x="1170" y="207"/>
                </a:cubicBezTo>
                <a:cubicBezTo>
                  <a:pt x="1175" y="208"/>
                  <a:pt x="1175" y="208"/>
                  <a:pt x="1175" y="208"/>
                </a:cubicBezTo>
                <a:cubicBezTo>
                  <a:pt x="1173" y="221"/>
                  <a:pt x="1173" y="221"/>
                  <a:pt x="1173" y="221"/>
                </a:cubicBezTo>
                <a:cubicBezTo>
                  <a:pt x="1171" y="220"/>
                  <a:pt x="1169" y="220"/>
                  <a:pt x="1168" y="220"/>
                </a:cubicBezTo>
                <a:cubicBezTo>
                  <a:pt x="1163" y="220"/>
                  <a:pt x="1159" y="222"/>
                  <a:pt x="1156" y="224"/>
                </a:cubicBezTo>
                <a:cubicBezTo>
                  <a:pt x="1152" y="227"/>
                  <a:pt x="1150" y="230"/>
                  <a:pt x="1148" y="234"/>
                </a:cubicBezTo>
                <a:cubicBezTo>
                  <a:pt x="1146" y="238"/>
                  <a:pt x="1145" y="242"/>
                  <a:pt x="1145" y="246"/>
                </a:cubicBezTo>
                <a:cubicBezTo>
                  <a:pt x="1145" y="250"/>
                  <a:pt x="1146" y="254"/>
                  <a:pt x="1148" y="257"/>
                </a:cubicBezTo>
                <a:cubicBezTo>
                  <a:pt x="1150" y="259"/>
                  <a:pt x="1153" y="261"/>
                  <a:pt x="1157" y="261"/>
                </a:cubicBezTo>
                <a:cubicBezTo>
                  <a:pt x="1159" y="261"/>
                  <a:pt x="1162" y="260"/>
                  <a:pt x="1163" y="259"/>
                </a:cubicBezTo>
                <a:cubicBezTo>
                  <a:pt x="1165" y="258"/>
                  <a:pt x="1167" y="256"/>
                  <a:pt x="1168" y="255"/>
                </a:cubicBezTo>
                <a:cubicBezTo>
                  <a:pt x="1168" y="256"/>
                  <a:pt x="1168" y="256"/>
                  <a:pt x="1168" y="256"/>
                </a:cubicBezTo>
                <a:cubicBezTo>
                  <a:pt x="1168" y="259"/>
                  <a:pt x="1170" y="261"/>
                  <a:pt x="1173" y="261"/>
                </a:cubicBezTo>
                <a:cubicBezTo>
                  <a:pt x="1174" y="261"/>
                  <a:pt x="1176" y="260"/>
                  <a:pt x="1177" y="259"/>
                </a:cubicBezTo>
                <a:cubicBezTo>
                  <a:pt x="1178" y="258"/>
                  <a:pt x="1179" y="257"/>
                  <a:pt x="1180" y="256"/>
                </a:cubicBezTo>
                <a:cubicBezTo>
                  <a:pt x="1179" y="255"/>
                  <a:pt x="1179" y="255"/>
                  <a:pt x="1179" y="255"/>
                </a:cubicBezTo>
                <a:cubicBezTo>
                  <a:pt x="1178" y="256"/>
                  <a:pt x="1177" y="256"/>
                  <a:pt x="1176" y="256"/>
                </a:cubicBezTo>
                <a:cubicBezTo>
                  <a:pt x="1175" y="256"/>
                  <a:pt x="1175" y="256"/>
                  <a:pt x="1175" y="255"/>
                </a:cubicBezTo>
                <a:cubicBezTo>
                  <a:pt x="1175" y="254"/>
                  <a:pt x="1175" y="254"/>
                  <a:pt x="1175" y="254"/>
                </a:cubicBezTo>
                <a:close/>
                <a:moveTo>
                  <a:pt x="1172" y="225"/>
                </a:moveTo>
                <a:cubicBezTo>
                  <a:pt x="1169" y="250"/>
                  <a:pt x="1169" y="250"/>
                  <a:pt x="1169" y="250"/>
                </a:cubicBezTo>
                <a:cubicBezTo>
                  <a:pt x="1168" y="252"/>
                  <a:pt x="1166" y="253"/>
                  <a:pt x="1164" y="254"/>
                </a:cubicBezTo>
                <a:cubicBezTo>
                  <a:pt x="1163" y="256"/>
                  <a:pt x="1161" y="256"/>
                  <a:pt x="1159" y="256"/>
                </a:cubicBezTo>
                <a:cubicBezTo>
                  <a:pt x="1157" y="256"/>
                  <a:pt x="1155" y="255"/>
                  <a:pt x="1154" y="253"/>
                </a:cubicBezTo>
                <a:cubicBezTo>
                  <a:pt x="1153" y="252"/>
                  <a:pt x="1153" y="249"/>
                  <a:pt x="1153" y="246"/>
                </a:cubicBezTo>
                <a:cubicBezTo>
                  <a:pt x="1153" y="242"/>
                  <a:pt x="1153" y="239"/>
                  <a:pt x="1154" y="236"/>
                </a:cubicBezTo>
                <a:cubicBezTo>
                  <a:pt x="1155" y="232"/>
                  <a:pt x="1157" y="230"/>
                  <a:pt x="1159" y="227"/>
                </a:cubicBezTo>
                <a:cubicBezTo>
                  <a:pt x="1161" y="225"/>
                  <a:pt x="1164" y="224"/>
                  <a:pt x="1167" y="224"/>
                </a:cubicBezTo>
                <a:cubicBezTo>
                  <a:pt x="1169" y="224"/>
                  <a:pt x="1171" y="224"/>
                  <a:pt x="1172" y="225"/>
                </a:cubicBezTo>
                <a:close/>
                <a:moveTo>
                  <a:pt x="1198" y="254"/>
                </a:moveTo>
                <a:cubicBezTo>
                  <a:pt x="1202" y="221"/>
                  <a:pt x="1202" y="221"/>
                  <a:pt x="1202" y="221"/>
                </a:cubicBezTo>
                <a:cubicBezTo>
                  <a:pt x="1201" y="220"/>
                  <a:pt x="1201" y="220"/>
                  <a:pt x="1201" y="220"/>
                </a:cubicBezTo>
                <a:cubicBezTo>
                  <a:pt x="1191" y="222"/>
                  <a:pt x="1191" y="222"/>
                  <a:pt x="1191" y="222"/>
                </a:cubicBezTo>
                <a:cubicBezTo>
                  <a:pt x="1190" y="224"/>
                  <a:pt x="1190" y="224"/>
                  <a:pt x="1190" y="224"/>
                </a:cubicBezTo>
                <a:cubicBezTo>
                  <a:pt x="1195" y="226"/>
                  <a:pt x="1195" y="226"/>
                  <a:pt x="1195" y="226"/>
                </a:cubicBezTo>
                <a:cubicBezTo>
                  <a:pt x="1194" y="233"/>
                  <a:pt x="1193" y="239"/>
                  <a:pt x="1192" y="243"/>
                </a:cubicBezTo>
                <a:cubicBezTo>
                  <a:pt x="1191" y="251"/>
                  <a:pt x="1191" y="255"/>
                  <a:pt x="1191" y="256"/>
                </a:cubicBezTo>
                <a:cubicBezTo>
                  <a:pt x="1190" y="258"/>
                  <a:pt x="1191" y="259"/>
                  <a:pt x="1192" y="260"/>
                </a:cubicBezTo>
                <a:cubicBezTo>
                  <a:pt x="1192" y="260"/>
                  <a:pt x="1194" y="261"/>
                  <a:pt x="1195" y="261"/>
                </a:cubicBezTo>
                <a:cubicBezTo>
                  <a:pt x="1197" y="261"/>
                  <a:pt x="1199" y="260"/>
                  <a:pt x="1200" y="259"/>
                </a:cubicBezTo>
                <a:cubicBezTo>
                  <a:pt x="1202" y="258"/>
                  <a:pt x="1203" y="257"/>
                  <a:pt x="1203" y="256"/>
                </a:cubicBezTo>
                <a:cubicBezTo>
                  <a:pt x="1202" y="254"/>
                  <a:pt x="1202" y="254"/>
                  <a:pt x="1202" y="254"/>
                </a:cubicBezTo>
                <a:cubicBezTo>
                  <a:pt x="1202" y="255"/>
                  <a:pt x="1201" y="256"/>
                  <a:pt x="1200" y="256"/>
                </a:cubicBezTo>
                <a:cubicBezTo>
                  <a:pt x="1200" y="256"/>
                  <a:pt x="1199" y="256"/>
                  <a:pt x="1199" y="256"/>
                </a:cubicBezTo>
                <a:cubicBezTo>
                  <a:pt x="1198" y="256"/>
                  <a:pt x="1198" y="256"/>
                  <a:pt x="1198" y="256"/>
                </a:cubicBezTo>
                <a:cubicBezTo>
                  <a:pt x="1198" y="256"/>
                  <a:pt x="1198" y="255"/>
                  <a:pt x="1198" y="255"/>
                </a:cubicBezTo>
                <a:lnTo>
                  <a:pt x="1198" y="254"/>
                </a:lnTo>
                <a:close/>
                <a:moveTo>
                  <a:pt x="1200" y="213"/>
                </a:moveTo>
                <a:cubicBezTo>
                  <a:pt x="1201" y="213"/>
                  <a:pt x="1202" y="212"/>
                  <a:pt x="1203" y="211"/>
                </a:cubicBezTo>
                <a:cubicBezTo>
                  <a:pt x="1204" y="210"/>
                  <a:pt x="1205" y="209"/>
                  <a:pt x="1205" y="207"/>
                </a:cubicBezTo>
                <a:cubicBezTo>
                  <a:pt x="1205" y="206"/>
                  <a:pt x="1204" y="206"/>
                  <a:pt x="1204" y="205"/>
                </a:cubicBezTo>
                <a:cubicBezTo>
                  <a:pt x="1203" y="204"/>
                  <a:pt x="1202" y="204"/>
                  <a:pt x="1201" y="204"/>
                </a:cubicBezTo>
                <a:cubicBezTo>
                  <a:pt x="1200" y="204"/>
                  <a:pt x="1198" y="204"/>
                  <a:pt x="1198" y="205"/>
                </a:cubicBezTo>
                <a:cubicBezTo>
                  <a:pt x="1197" y="206"/>
                  <a:pt x="1196" y="207"/>
                  <a:pt x="1196" y="209"/>
                </a:cubicBezTo>
                <a:cubicBezTo>
                  <a:pt x="1196" y="210"/>
                  <a:pt x="1197" y="211"/>
                  <a:pt x="1197" y="212"/>
                </a:cubicBezTo>
                <a:cubicBezTo>
                  <a:pt x="1198" y="212"/>
                  <a:pt x="1199" y="213"/>
                  <a:pt x="1200" y="213"/>
                </a:cubicBezTo>
                <a:close/>
                <a:moveTo>
                  <a:pt x="1237" y="228"/>
                </a:moveTo>
                <a:cubicBezTo>
                  <a:pt x="1238" y="229"/>
                  <a:pt x="1238" y="229"/>
                  <a:pt x="1238" y="229"/>
                </a:cubicBezTo>
                <a:cubicBezTo>
                  <a:pt x="1240" y="222"/>
                  <a:pt x="1240" y="222"/>
                  <a:pt x="1240" y="222"/>
                </a:cubicBezTo>
                <a:cubicBezTo>
                  <a:pt x="1239" y="221"/>
                  <a:pt x="1238" y="221"/>
                  <a:pt x="1237" y="221"/>
                </a:cubicBezTo>
                <a:cubicBezTo>
                  <a:pt x="1235" y="220"/>
                  <a:pt x="1234" y="220"/>
                  <a:pt x="1232" y="220"/>
                </a:cubicBezTo>
                <a:cubicBezTo>
                  <a:pt x="1228" y="220"/>
                  <a:pt x="1224" y="221"/>
                  <a:pt x="1221" y="224"/>
                </a:cubicBezTo>
                <a:cubicBezTo>
                  <a:pt x="1218" y="227"/>
                  <a:pt x="1216" y="230"/>
                  <a:pt x="1214" y="234"/>
                </a:cubicBezTo>
                <a:cubicBezTo>
                  <a:pt x="1213" y="237"/>
                  <a:pt x="1212" y="241"/>
                  <a:pt x="1212" y="245"/>
                </a:cubicBezTo>
                <a:cubicBezTo>
                  <a:pt x="1212" y="250"/>
                  <a:pt x="1213" y="254"/>
                  <a:pt x="1215" y="257"/>
                </a:cubicBezTo>
                <a:cubicBezTo>
                  <a:pt x="1217" y="259"/>
                  <a:pt x="1220" y="261"/>
                  <a:pt x="1224" y="261"/>
                </a:cubicBezTo>
                <a:cubicBezTo>
                  <a:pt x="1227" y="261"/>
                  <a:pt x="1230" y="260"/>
                  <a:pt x="1232" y="259"/>
                </a:cubicBezTo>
                <a:cubicBezTo>
                  <a:pt x="1235" y="257"/>
                  <a:pt x="1236" y="256"/>
                  <a:pt x="1238" y="254"/>
                </a:cubicBezTo>
                <a:cubicBezTo>
                  <a:pt x="1236" y="252"/>
                  <a:pt x="1236" y="252"/>
                  <a:pt x="1236" y="252"/>
                </a:cubicBezTo>
                <a:cubicBezTo>
                  <a:pt x="1235" y="253"/>
                  <a:pt x="1233" y="254"/>
                  <a:pt x="1232" y="255"/>
                </a:cubicBezTo>
                <a:cubicBezTo>
                  <a:pt x="1230" y="256"/>
                  <a:pt x="1229" y="256"/>
                  <a:pt x="1227" y="256"/>
                </a:cubicBezTo>
                <a:cubicBezTo>
                  <a:pt x="1224" y="256"/>
                  <a:pt x="1222" y="255"/>
                  <a:pt x="1221" y="253"/>
                </a:cubicBezTo>
                <a:cubicBezTo>
                  <a:pt x="1220" y="251"/>
                  <a:pt x="1219" y="248"/>
                  <a:pt x="1219" y="244"/>
                </a:cubicBezTo>
                <a:cubicBezTo>
                  <a:pt x="1219" y="240"/>
                  <a:pt x="1219" y="237"/>
                  <a:pt x="1221" y="234"/>
                </a:cubicBezTo>
                <a:cubicBezTo>
                  <a:pt x="1222" y="231"/>
                  <a:pt x="1223" y="229"/>
                  <a:pt x="1225" y="227"/>
                </a:cubicBezTo>
                <a:cubicBezTo>
                  <a:pt x="1227" y="225"/>
                  <a:pt x="1229" y="225"/>
                  <a:pt x="1231" y="225"/>
                </a:cubicBezTo>
                <a:cubicBezTo>
                  <a:pt x="1232" y="225"/>
                  <a:pt x="1235" y="226"/>
                  <a:pt x="1237" y="228"/>
                </a:cubicBezTo>
                <a:close/>
                <a:moveTo>
                  <a:pt x="1255" y="254"/>
                </a:moveTo>
                <a:cubicBezTo>
                  <a:pt x="1260" y="221"/>
                  <a:pt x="1260" y="221"/>
                  <a:pt x="1260" y="221"/>
                </a:cubicBezTo>
                <a:cubicBezTo>
                  <a:pt x="1259" y="220"/>
                  <a:pt x="1259" y="220"/>
                  <a:pt x="1259" y="220"/>
                </a:cubicBezTo>
                <a:cubicBezTo>
                  <a:pt x="1249" y="222"/>
                  <a:pt x="1249" y="222"/>
                  <a:pt x="1249" y="222"/>
                </a:cubicBezTo>
                <a:cubicBezTo>
                  <a:pt x="1248" y="224"/>
                  <a:pt x="1248" y="224"/>
                  <a:pt x="1248" y="224"/>
                </a:cubicBezTo>
                <a:cubicBezTo>
                  <a:pt x="1253" y="226"/>
                  <a:pt x="1253" y="226"/>
                  <a:pt x="1253" y="226"/>
                </a:cubicBezTo>
                <a:cubicBezTo>
                  <a:pt x="1252" y="233"/>
                  <a:pt x="1251" y="239"/>
                  <a:pt x="1250" y="243"/>
                </a:cubicBezTo>
                <a:cubicBezTo>
                  <a:pt x="1249" y="251"/>
                  <a:pt x="1248" y="255"/>
                  <a:pt x="1248" y="256"/>
                </a:cubicBezTo>
                <a:cubicBezTo>
                  <a:pt x="1248" y="258"/>
                  <a:pt x="1249" y="259"/>
                  <a:pt x="1249" y="260"/>
                </a:cubicBezTo>
                <a:cubicBezTo>
                  <a:pt x="1250" y="260"/>
                  <a:pt x="1251" y="261"/>
                  <a:pt x="1253" y="261"/>
                </a:cubicBezTo>
                <a:cubicBezTo>
                  <a:pt x="1255" y="261"/>
                  <a:pt x="1256" y="260"/>
                  <a:pt x="1258" y="259"/>
                </a:cubicBezTo>
                <a:cubicBezTo>
                  <a:pt x="1259" y="258"/>
                  <a:pt x="1260" y="257"/>
                  <a:pt x="1261" y="256"/>
                </a:cubicBezTo>
                <a:cubicBezTo>
                  <a:pt x="1260" y="254"/>
                  <a:pt x="1260" y="254"/>
                  <a:pt x="1260" y="254"/>
                </a:cubicBezTo>
                <a:cubicBezTo>
                  <a:pt x="1259" y="255"/>
                  <a:pt x="1259" y="256"/>
                  <a:pt x="1258" y="256"/>
                </a:cubicBezTo>
                <a:cubicBezTo>
                  <a:pt x="1258" y="256"/>
                  <a:pt x="1257" y="256"/>
                  <a:pt x="1256" y="256"/>
                </a:cubicBezTo>
                <a:cubicBezTo>
                  <a:pt x="1256" y="256"/>
                  <a:pt x="1256" y="256"/>
                  <a:pt x="1256" y="256"/>
                </a:cubicBezTo>
                <a:cubicBezTo>
                  <a:pt x="1255" y="256"/>
                  <a:pt x="1255" y="255"/>
                  <a:pt x="1255" y="255"/>
                </a:cubicBezTo>
                <a:lnTo>
                  <a:pt x="1255" y="254"/>
                </a:lnTo>
                <a:close/>
                <a:moveTo>
                  <a:pt x="1258" y="213"/>
                </a:moveTo>
                <a:cubicBezTo>
                  <a:pt x="1259" y="213"/>
                  <a:pt x="1260" y="212"/>
                  <a:pt x="1261" y="211"/>
                </a:cubicBezTo>
                <a:cubicBezTo>
                  <a:pt x="1262" y="210"/>
                  <a:pt x="1262" y="209"/>
                  <a:pt x="1262" y="207"/>
                </a:cubicBezTo>
                <a:cubicBezTo>
                  <a:pt x="1262" y="206"/>
                  <a:pt x="1262" y="206"/>
                  <a:pt x="1261" y="205"/>
                </a:cubicBezTo>
                <a:cubicBezTo>
                  <a:pt x="1261" y="204"/>
                  <a:pt x="1260" y="204"/>
                  <a:pt x="1259" y="204"/>
                </a:cubicBezTo>
                <a:cubicBezTo>
                  <a:pt x="1257" y="204"/>
                  <a:pt x="1256" y="204"/>
                  <a:pt x="1255" y="205"/>
                </a:cubicBezTo>
                <a:cubicBezTo>
                  <a:pt x="1254" y="206"/>
                  <a:pt x="1254" y="207"/>
                  <a:pt x="1254" y="209"/>
                </a:cubicBezTo>
                <a:cubicBezTo>
                  <a:pt x="1254" y="210"/>
                  <a:pt x="1254" y="211"/>
                  <a:pt x="1255" y="212"/>
                </a:cubicBezTo>
                <a:cubicBezTo>
                  <a:pt x="1256" y="212"/>
                  <a:pt x="1257" y="213"/>
                  <a:pt x="1258" y="213"/>
                </a:cubicBezTo>
                <a:close/>
                <a:moveTo>
                  <a:pt x="1282" y="229"/>
                </a:moveTo>
                <a:cubicBezTo>
                  <a:pt x="1283" y="221"/>
                  <a:pt x="1283" y="221"/>
                  <a:pt x="1283" y="221"/>
                </a:cubicBezTo>
                <a:cubicBezTo>
                  <a:pt x="1281" y="220"/>
                  <a:pt x="1281" y="220"/>
                  <a:pt x="1281" y="220"/>
                </a:cubicBezTo>
                <a:cubicBezTo>
                  <a:pt x="1273" y="222"/>
                  <a:pt x="1273" y="222"/>
                  <a:pt x="1273" y="222"/>
                </a:cubicBezTo>
                <a:cubicBezTo>
                  <a:pt x="1272" y="224"/>
                  <a:pt x="1272" y="224"/>
                  <a:pt x="1272" y="224"/>
                </a:cubicBezTo>
                <a:cubicBezTo>
                  <a:pt x="1275" y="226"/>
                  <a:pt x="1275" y="226"/>
                  <a:pt x="1275" y="226"/>
                </a:cubicBezTo>
                <a:cubicBezTo>
                  <a:pt x="1271" y="260"/>
                  <a:pt x="1271" y="260"/>
                  <a:pt x="1271" y="260"/>
                </a:cubicBezTo>
                <a:cubicBezTo>
                  <a:pt x="1278" y="260"/>
                  <a:pt x="1278" y="260"/>
                  <a:pt x="1278" y="260"/>
                </a:cubicBezTo>
                <a:cubicBezTo>
                  <a:pt x="1281" y="235"/>
                  <a:pt x="1281" y="235"/>
                  <a:pt x="1281" y="235"/>
                </a:cubicBezTo>
                <a:cubicBezTo>
                  <a:pt x="1283" y="232"/>
                  <a:pt x="1285" y="230"/>
                  <a:pt x="1287" y="228"/>
                </a:cubicBezTo>
                <a:cubicBezTo>
                  <a:pt x="1289" y="226"/>
                  <a:pt x="1291" y="225"/>
                  <a:pt x="1293" y="225"/>
                </a:cubicBezTo>
                <a:cubicBezTo>
                  <a:pt x="1295" y="225"/>
                  <a:pt x="1296" y="226"/>
                  <a:pt x="1297" y="226"/>
                </a:cubicBezTo>
                <a:cubicBezTo>
                  <a:pt x="1297" y="227"/>
                  <a:pt x="1298" y="229"/>
                  <a:pt x="1298" y="231"/>
                </a:cubicBezTo>
                <a:cubicBezTo>
                  <a:pt x="1298" y="233"/>
                  <a:pt x="1297" y="234"/>
                  <a:pt x="1297" y="236"/>
                </a:cubicBezTo>
                <a:cubicBezTo>
                  <a:pt x="1297" y="238"/>
                  <a:pt x="1297" y="240"/>
                  <a:pt x="1296" y="243"/>
                </a:cubicBezTo>
                <a:cubicBezTo>
                  <a:pt x="1296" y="245"/>
                  <a:pt x="1296" y="245"/>
                  <a:pt x="1296" y="245"/>
                </a:cubicBezTo>
                <a:cubicBezTo>
                  <a:pt x="1295" y="248"/>
                  <a:pt x="1295" y="248"/>
                  <a:pt x="1295" y="248"/>
                </a:cubicBezTo>
                <a:cubicBezTo>
                  <a:pt x="1294" y="252"/>
                  <a:pt x="1294" y="255"/>
                  <a:pt x="1294" y="256"/>
                </a:cubicBezTo>
                <a:cubicBezTo>
                  <a:pt x="1294" y="259"/>
                  <a:pt x="1295" y="261"/>
                  <a:pt x="1298" y="261"/>
                </a:cubicBezTo>
                <a:cubicBezTo>
                  <a:pt x="1300" y="261"/>
                  <a:pt x="1301" y="260"/>
                  <a:pt x="1302" y="260"/>
                </a:cubicBezTo>
                <a:cubicBezTo>
                  <a:pt x="1303" y="259"/>
                  <a:pt x="1304" y="259"/>
                  <a:pt x="1305" y="258"/>
                </a:cubicBezTo>
                <a:cubicBezTo>
                  <a:pt x="1305" y="258"/>
                  <a:pt x="1306" y="257"/>
                  <a:pt x="1306" y="257"/>
                </a:cubicBezTo>
                <a:cubicBezTo>
                  <a:pt x="1305" y="255"/>
                  <a:pt x="1305" y="255"/>
                  <a:pt x="1305" y="255"/>
                </a:cubicBezTo>
                <a:cubicBezTo>
                  <a:pt x="1304" y="256"/>
                  <a:pt x="1303" y="256"/>
                  <a:pt x="1302" y="256"/>
                </a:cubicBezTo>
                <a:cubicBezTo>
                  <a:pt x="1301" y="256"/>
                  <a:pt x="1301" y="256"/>
                  <a:pt x="1301" y="255"/>
                </a:cubicBezTo>
                <a:cubicBezTo>
                  <a:pt x="1301" y="253"/>
                  <a:pt x="1301" y="250"/>
                  <a:pt x="1302" y="246"/>
                </a:cubicBezTo>
                <a:cubicBezTo>
                  <a:pt x="1303" y="243"/>
                  <a:pt x="1303" y="243"/>
                  <a:pt x="1303" y="243"/>
                </a:cubicBezTo>
                <a:cubicBezTo>
                  <a:pt x="1303" y="241"/>
                  <a:pt x="1303" y="241"/>
                  <a:pt x="1303" y="241"/>
                </a:cubicBezTo>
                <a:cubicBezTo>
                  <a:pt x="1304" y="236"/>
                  <a:pt x="1305" y="232"/>
                  <a:pt x="1305" y="230"/>
                </a:cubicBezTo>
                <a:cubicBezTo>
                  <a:pt x="1305" y="227"/>
                  <a:pt x="1304" y="224"/>
                  <a:pt x="1302" y="223"/>
                </a:cubicBezTo>
                <a:cubicBezTo>
                  <a:pt x="1301" y="221"/>
                  <a:pt x="1299" y="220"/>
                  <a:pt x="1296" y="220"/>
                </a:cubicBezTo>
                <a:cubicBezTo>
                  <a:pt x="1294" y="220"/>
                  <a:pt x="1291" y="221"/>
                  <a:pt x="1289" y="223"/>
                </a:cubicBezTo>
                <a:cubicBezTo>
                  <a:pt x="1286" y="224"/>
                  <a:pt x="1284" y="227"/>
                  <a:pt x="1282" y="229"/>
                </a:cubicBezTo>
                <a:close/>
                <a:moveTo>
                  <a:pt x="1342" y="253"/>
                </a:moveTo>
                <a:cubicBezTo>
                  <a:pt x="1340" y="251"/>
                  <a:pt x="1340" y="251"/>
                  <a:pt x="1340" y="251"/>
                </a:cubicBezTo>
                <a:cubicBezTo>
                  <a:pt x="1339" y="253"/>
                  <a:pt x="1337" y="254"/>
                  <a:pt x="1335" y="255"/>
                </a:cubicBezTo>
                <a:cubicBezTo>
                  <a:pt x="1333" y="256"/>
                  <a:pt x="1331" y="256"/>
                  <a:pt x="1329" y="256"/>
                </a:cubicBezTo>
                <a:cubicBezTo>
                  <a:pt x="1326" y="256"/>
                  <a:pt x="1323" y="255"/>
                  <a:pt x="1322" y="253"/>
                </a:cubicBezTo>
                <a:cubicBezTo>
                  <a:pt x="1321" y="250"/>
                  <a:pt x="1320" y="247"/>
                  <a:pt x="1320" y="244"/>
                </a:cubicBezTo>
                <a:cubicBezTo>
                  <a:pt x="1323" y="244"/>
                  <a:pt x="1327" y="244"/>
                  <a:pt x="1330" y="242"/>
                </a:cubicBezTo>
                <a:cubicBezTo>
                  <a:pt x="1334" y="241"/>
                  <a:pt x="1337" y="240"/>
                  <a:pt x="1340" y="237"/>
                </a:cubicBezTo>
                <a:cubicBezTo>
                  <a:pt x="1342" y="235"/>
                  <a:pt x="1344" y="232"/>
                  <a:pt x="1344" y="229"/>
                </a:cubicBezTo>
                <a:cubicBezTo>
                  <a:pt x="1344" y="226"/>
                  <a:pt x="1343" y="224"/>
                  <a:pt x="1341" y="223"/>
                </a:cubicBezTo>
                <a:cubicBezTo>
                  <a:pt x="1340" y="221"/>
                  <a:pt x="1337" y="220"/>
                  <a:pt x="1334" y="220"/>
                </a:cubicBezTo>
                <a:cubicBezTo>
                  <a:pt x="1330" y="220"/>
                  <a:pt x="1326" y="221"/>
                  <a:pt x="1323" y="224"/>
                </a:cubicBezTo>
                <a:cubicBezTo>
                  <a:pt x="1320" y="226"/>
                  <a:pt x="1318" y="229"/>
                  <a:pt x="1316" y="233"/>
                </a:cubicBezTo>
                <a:cubicBezTo>
                  <a:pt x="1314" y="237"/>
                  <a:pt x="1313" y="241"/>
                  <a:pt x="1313" y="246"/>
                </a:cubicBezTo>
                <a:cubicBezTo>
                  <a:pt x="1313" y="248"/>
                  <a:pt x="1314" y="251"/>
                  <a:pt x="1315" y="253"/>
                </a:cubicBezTo>
                <a:cubicBezTo>
                  <a:pt x="1316" y="255"/>
                  <a:pt x="1317" y="257"/>
                  <a:pt x="1319" y="259"/>
                </a:cubicBezTo>
                <a:cubicBezTo>
                  <a:pt x="1321" y="260"/>
                  <a:pt x="1324" y="261"/>
                  <a:pt x="1327" y="261"/>
                </a:cubicBezTo>
                <a:cubicBezTo>
                  <a:pt x="1330" y="261"/>
                  <a:pt x="1333" y="260"/>
                  <a:pt x="1336" y="258"/>
                </a:cubicBezTo>
                <a:cubicBezTo>
                  <a:pt x="1339" y="257"/>
                  <a:pt x="1341" y="255"/>
                  <a:pt x="1342" y="253"/>
                </a:cubicBezTo>
                <a:close/>
                <a:moveTo>
                  <a:pt x="1332" y="224"/>
                </a:moveTo>
                <a:cubicBezTo>
                  <a:pt x="1334" y="224"/>
                  <a:pt x="1335" y="224"/>
                  <a:pt x="1336" y="225"/>
                </a:cubicBezTo>
                <a:cubicBezTo>
                  <a:pt x="1337" y="226"/>
                  <a:pt x="1337" y="228"/>
                  <a:pt x="1337" y="229"/>
                </a:cubicBezTo>
                <a:cubicBezTo>
                  <a:pt x="1337" y="232"/>
                  <a:pt x="1336" y="234"/>
                  <a:pt x="1334" y="235"/>
                </a:cubicBezTo>
                <a:cubicBezTo>
                  <a:pt x="1333" y="237"/>
                  <a:pt x="1331" y="238"/>
                  <a:pt x="1328" y="239"/>
                </a:cubicBezTo>
                <a:cubicBezTo>
                  <a:pt x="1325" y="240"/>
                  <a:pt x="1323" y="241"/>
                  <a:pt x="1321" y="241"/>
                </a:cubicBezTo>
                <a:cubicBezTo>
                  <a:pt x="1321" y="238"/>
                  <a:pt x="1321" y="236"/>
                  <a:pt x="1322" y="233"/>
                </a:cubicBezTo>
                <a:cubicBezTo>
                  <a:pt x="1323" y="230"/>
                  <a:pt x="1325" y="228"/>
                  <a:pt x="1326" y="226"/>
                </a:cubicBezTo>
                <a:cubicBezTo>
                  <a:pt x="1328" y="225"/>
                  <a:pt x="1330" y="224"/>
                  <a:pt x="1332" y="2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CA018DF-7EFB-4D08-89D5-E61FB47F42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95920" y="6515586"/>
            <a:ext cx="3222413" cy="156197"/>
          </a:xfrm>
        </p:spPr>
        <p:txBody>
          <a:bodyPr wrap="square">
            <a:spAutoFit/>
          </a:bodyPr>
          <a:lstStyle>
            <a:lvl1pPr marL="0" indent="0">
              <a:buNone/>
              <a:defRPr sz="1000" cap="all" spc="147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4082951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Dark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2927F7C-53AC-400F-8DAD-235A2AF61FB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12192000" cy="6280151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2D74F39-96DB-4808-8693-9F55A9D7DB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" y="1563078"/>
            <a:ext cx="7737229" cy="5294921"/>
          </a:xfrm>
          <a:solidFill>
            <a:srgbClr val="315470"/>
          </a:solidFill>
        </p:spPr>
        <p:txBody>
          <a:bodyPr lIns="502920" tIns="274320" rIns="457200" bIns="457200"/>
          <a:lstStyle>
            <a:lvl1pPr marL="0" indent="0">
              <a:lnSpc>
                <a:spcPct val="100000"/>
              </a:lnSpc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2pPr>
            <a:lvl3pPr marL="609585" indent="0"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922844" indent="0"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219170" indent="0"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" y="4754880"/>
            <a:ext cx="6461760" cy="208861"/>
          </a:xfrm>
        </p:spPr>
        <p:txBody>
          <a:bodyPr anchor="b" anchorCtr="0">
            <a:spAutoFit/>
          </a:bodyPr>
          <a:lstStyle>
            <a:lvl1pPr marL="0" indent="0" algn="l">
              <a:buNone/>
              <a:defRPr sz="1333" i="1">
                <a:solidFill>
                  <a:schemeClr val="bg1"/>
                </a:solidFill>
                <a:latin typeface="+mj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6EF64205-A64B-4137-BA41-5E5CFE0F359E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643609" y="578451"/>
            <a:ext cx="2922943" cy="547357"/>
          </a:xfrm>
          <a:custGeom>
            <a:avLst/>
            <a:gdLst>
              <a:gd name="T0" fmla="*/ 225 w 1440"/>
              <a:gd name="T1" fmla="*/ 110 h 267"/>
              <a:gd name="T2" fmla="*/ 317 w 1440"/>
              <a:gd name="T3" fmla="*/ 7 h 267"/>
              <a:gd name="T4" fmla="*/ 475 w 1440"/>
              <a:gd name="T5" fmla="*/ 19 h 267"/>
              <a:gd name="T6" fmla="*/ 830 w 1440"/>
              <a:gd name="T7" fmla="*/ 7 h 267"/>
              <a:gd name="T8" fmla="*/ 130 w 1440"/>
              <a:gd name="T9" fmla="*/ 210 h 267"/>
              <a:gd name="T10" fmla="*/ 437 w 1440"/>
              <a:gd name="T11" fmla="*/ 209 h 267"/>
              <a:gd name="T12" fmla="*/ 493 w 1440"/>
              <a:gd name="T13" fmla="*/ 198 h 267"/>
              <a:gd name="T14" fmla="*/ 866 w 1440"/>
              <a:gd name="T15" fmla="*/ 171 h 267"/>
              <a:gd name="T16" fmla="*/ 737 w 1440"/>
              <a:gd name="T17" fmla="*/ 261 h 267"/>
              <a:gd name="T18" fmla="*/ 958 w 1440"/>
              <a:gd name="T19" fmla="*/ 172 h 267"/>
              <a:gd name="T20" fmla="*/ 906 w 1440"/>
              <a:gd name="T21" fmla="*/ 254 h 267"/>
              <a:gd name="T22" fmla="*/ 309 w 1440"/>
              <a:gd name="T23" fmla="*/ 260 h 267"/>
              <a:gd name="T24" fmla="*/ 1053 w 1440"/>
              <a:gd name="T25" fmla="*/ 31 h 267"/>
              <a:gd name="T26" fmla="*/ 1075 w 1440"/>
              <a:gd name="T27" fmla="*/ 44 h 267"/>
              <a:gd name="T28" fmla="*/ 1091 w 1440"/>
              <a:gd name="T29" fmla="*/ 22 h 267"/>
              <a:gd name="T30" fmla="*/ 1107 w 1440"/>
              <a:gd name="T31" fmla="*/ 27 h 267"/>
              <a:gd name="T32" fmla="*/ 1125 w 1440"/>
              <a:gd name="T33" fmla="*/ 55 h 267"/>
              <a:gd name="T34" fmla="*/ 1159 w 1440"/>
              <a:gd name="T35" fmla="*/ 53 h 267"/>
              <a:gd name="T36" fmla="*/ 1160 w 1440"/>
              <a:gd name="T37" fmla="*/ 57 h 267"/>
              <a:gd name="T38" fmla="*/ 1177 w 1440"/>
              <a:gd name="T39" fmla="*/ 23 h 267"/>
              <a:gd name="T40" fmla="*/ 1207 w 1440"/>
              <a:gd name="T41" fmla="*/ 58 h 267"/>
              <a:gd name="T42" fmla="*/ 1245 w 1440"/>
              <a:gd name="T43" fmla="*/ 27 h 267"/>
              <a:gd name="T44" fmla="*/ 1225 w 1440"/>
              <a:gd name="T45" fmla="*/ 43 h 267"/>
              <a:gd name="T46" fmla="*/ 1271 w 1440"/>
              <a:gd name="T47" fmla="*/ 19 h 267"/>
              <a:gd name="T48" fmla="*/ 1259 w 1440"/>
              <a:gd name="T49" fmla="*/ 32 h 267"/>
              <a:gd name="T50" fmla="*/ 1290 w 1440"/>
              <a:gd name="T51" fmla="*/ 54 h 267"/>
              <a:gd name="T52" fmla="*/ 1310 w 1440"/>
              <a:gd name="T53" fmla="*/ 25 h 267"/>
              <a:gd name="T54" fmla="*/ 1059 w 1440"/>
              <a:gd name="T55" fmla="*/ 110 h 267"/>
              <a:gd name="T56" fmla="*/ 1099 w 1440"/>
              <a:gd name="T57" fmla="*/ 134 h 267"/>
              <a:gd name="T58" fmla="*/ 1120 w 1440"/>
              <a:gd name="T59" fmla="*/ 156 h 267"/>
              <a:gd name="T60" fmla="*/ 1141 w 1440"/>
              <a:gd name="T61" fmla="*/ 123 h 267"/>
              <a:gd name="T62" fmla="*/ 1148 w 1440"/>
              <a:gd name="T63" fmla="*/ 175 h 267"/>
              <a:gd name="T64" fmla="*/ 1184 w 1440"/>
              <a:gd name="T65" fmla="*/ 119 h 267"/>
              <a:gd name="T66" fmla="*/ 1181 w 1440"/>
              <a:gd name="T67" fmla="*/ 153 h 267"/>
              <a:gd name="T68" fmla="*/ 1201 w 1440"/>
              <a:gd name="T69" fmla="*/ 125 h 267"/>
              <a:gd name="T70" fmla="*/ 1230 w 1440"/>
              <a:gd name="T71" fmla="*/ 157 h 267"/>
              <a:gd name="T72" fmla="*/ 1260 w 1440"/>
              <a:gd name="T73" fmla="*/ 154 h 267"/>
              <a:gd name="T74" fmla="*/ 1261 w 1440"/>
              <a:gd name="T75" fmla="*/ 158 h 267"/>
              <a:gd name="T76" fmla="*/ 1284 w 1440"/>
              <a:gd name="T77" fmla="*/ 152 h 267"/>
              <a:gd name="T78" fmla="*/ 1294 w 1440"/>
              <a:gd name="T79" fmla="*/ 123 h 267"/>
              <a:gd name="T80" fmla="*/ 1317 w 1440"/>
              <a:gd name="T81" fmla="*/ 125 h 267"/>
              <a:gd name="T82" fmla="*/ 1342 w 1440"/>
              <a:gd name="T83" fmla="*/ 121 h 267"/>
              <a:gd name="T84" fmla="*/ 1351 w 1440"/>
              <a:gd name="T85" fmla="*/ 112 h 267"/>
              <a:gd name="T86" fmla="*/ 1364 w 1440"/>
              <a:gd name="T87" fmla="*/ 159 h 267"/>
              <a:gd name="T88" fmla="*/ 1399 w 1440"/>
              <a:gd name="T89" fmla="*/ 156 h 267"/>
              <a:gd name="T90" fmla="*/ 1432 w 1440"/>
              <a:gd name="T91" fmla="*/ 120 h 267"/>
              <a:gd name="T92" fmla="*/ 1410 w 1440"/>
              <a:gd name="T93" fmla="*/ 176 h 267"/>
              <a:gd name="T94" fmla="*/ 1076 w 1440"/>
              <a:gd name="T95" fmla="*/ 242 h 267"/>
              <a:gd name="T96" fmla="*/ 1062 w 1440"/>
              <a:gd name="T97" fmla="*/ 225 h 267"/>
              <a:gd name="T98" fmla="*/ 1091 w 1440"/>
              <a:gd name="T99" fmla="*/ 208 h 267"/>
              <a:gd name="T100" fmla="*/ 1112 w 1440"/>
              <a:gd name="T101" fmla="*/ 233 h 267"/>
              <a:gd name="T102" fmla="*/ 1128 w 1440"/>
              <a:gd name="T103" fmla="*/ 224 h 267"/>
              <a:gd name="T104" fmla="*/ 1168 w 1440"/>
              <a:gd name="T105" fmla="*/ 255 h 267"/>
              <a:gd name="T106" fmla="*/ 1154 w 1440"/>
              <a:gd name="T107" fmla="*/ 236 h 267"/>
              <a:gd name="T108" fmla="*/ 1203 w 1440"/>
              <a:gd name="T109" fmla="*/ 256 h 267"/>
              <a:gd name="T110" fmla="*/ 1200 w 1440"/>
              <a:gd name="T111" fmla="*/ 213 h 267"/>
              <a:gd name="T112" fmla="*/ 1227 w 1440"/>
              <a:gd name="T113" fmla="*/ 256 h 267"/>
              <a:gd name="T114" fmla="*/ 1249 w 1440"/>
              <a:gd name="T115" fmla="*/ 260 h 267"/>
              <a:gd name="T116" fmla="*/ 1255 w 1440"/>
              <a:gd name="T117" fmla="*/ 205 h 267"/>
              <a:gd name="T118" fmla="*/ 1297 w 1440"/>
              <a:gd name="T119" fmla="*/ 226 h 267"/>
              <a:gd name="T120" fmla="*/ 1303 w 1440"/>
              <a:gd name="T121" fmla="*/ 243 h 267"/>
              <a:gd name="T122" fmla="*/ 1344 w 1440"/>
              <a:gd name="T123" fmla="*/ 229 h 267"/>
              <a:gd name="T124" fmla="*/ 1328 w 1440"/>
              <a:gd name="T125" fmla="*/ 239 h 2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440" h="267">
                <a:moveTo>
                  <a:pt x="17" y="110"/>
                </a:moveTo>
                <a:cubicBezTo>
                  <a:pt x="3" y="110"/>
                  <a:pt x="3" y="110"/>
                  <a:pt x="3" y="110"/>
                </a:cubicBezTo>
                <a:cubicBezTo>
                  <a:pt x="3" y="1"/>
                  <a:pt x="3" y="1"/>
                  <a:pt x="3" y="1"/>
                </a:cubicBezTo>
                <a:cubicBezTo>
                  <a:pt x="81" y="83"/>
                  <a:pt x="81" y="83"/>
                  <a:pt x="81" y="83"/>
                </a:cubicBezTo>
                <a:cubicBezTo>
                  <a:pt x="81" y="7"/>
                  <a:pt x="81" y="7"/>
                  <a:pt x="81" y="7"/>
                </a:cubicBezTo>
                <a:cubicBezTo>
                  <a:pt x="95" y="7"/>
                  <a:pt x="95" y="7"/>
                  <a:pt x="95" y="7"/>
                </a:cubicBezTo>
                <a:cubicBezTo>
                  <a:pt x="95" y="117"/>
                  <a:pt x="95" y="117"/>
                  <a:pt x="95" y="117"/>
                </a:cubicBezTo>
                <a:cubicBezTo>
                  <a:pt x="17" y="35"/>
                  <a:pt x="17" y="35"/>
                  <a:pt x="17" y="35"/>
                </a:cubicBezTo>
                <a:lnTo>
                  <a:pt x="17" y="110"/>
                </a:lnTo>
                <a:close/>
                <a:moveTo>
                  <a:pt x="130" y="110"/>
                </a:moveTo>
                <a:cubicBezTo>
                  <a:pt x="145" y="110"/>
                  <a:pt x="145" y="110"/>
                  <a:pt x="145" y="110"/>
                </a:cubicBezTo>
                <a:cubicBezTo>
                  <a:pt x="178" y="33"/>
                  <a:pt x="178" y="33"/>
                  <a:pt x="178" y="33"/>
                </a:cubicBezTo>
                <a:cubicBezTo>
                  <a:pt x="210" y="109"/>
                  <a:pt x="210" y="109"/>
                  <a:pt x="210" y="109"/>
                </a:cubicBezTo>
                <a:cubicBezTo>
                  <a:pt x="210" y="110"/>
                  <a:pt x="210" y="110"/>
                  <a:pt x="210" y="110"/>
                </a:cubicBezTo>
                <a:cubicBezTo>
                  <a:pt x="225" y="110"/>
                  <a:pt x="225" y="110"/>
                  <a:pt x="225" y="110"/>
                </a:cubicBezTo>
                <a:cubicBezTo>
                  <a:pt x="178" y="0"/>
                  <a:pt x="178" y="0"/>
                  <a:pt x="178" y="0"/>
                </a:cubicBezTo>
                <a:lnTo>
                  <a:pt x="130" y="110"/>
                </a:lnTo>
                <a:close/>
                <a:moveTo>
                  <a:pt x="700" y="110"/>
                </a:moveTo>
                <a:cubicBezTo>
                  <a:pt x="715" y="110"/>
                  <a:pt x="715" y="110"/>
                  <a:pt x="715" y="110"/>
                </a:cubicBezTo>
                <a:cubicBezTo>
                  <a:pt x="748" y="33"/>
                  <a:pt x="748" y="33"/>
                  <a:pt x="748" y="33"/>
                </a:cubicBezTo>
                <a:cubicBezTo>
                  <a:pt x="780" y="109"/>
                  <a:pt x="780" y="109"/>
                  <a:pt x="780" y="109"/>
                </a:cubicBezTo>
                <a:cubicBezTo>
                  <a:pt x="780" y="110"/>
                  <a:pt x="780" y="110"/>
                  <a:pt x="780" y="110"/>
                </a:cubicBezTo>
                <a:cubicBezTo>
                  <a:pt x="795" y="110"/>
                  <a:pt x="795" y="110"/>
                  <a:pt x="795" y="110"/>
                </a:cubicBezTo>
                <a:cubicBezTo>
                  <a:pt x="748" y="0"/>
                  <a:pt x="748" y="0"/>
                  <a:pt x="748" y="0"/>
                </a:cubicBezTo>
                <a:lnTo>
                  <a:pt x="700" y="110"/>
                </a:lnTo>
                <a:close/>
                <a:moveTo>
                  <a:pt x="273" y="110"/>
                </a:moveTo>
                <a:cubicBezTo>
                  <a:pt x="286" y="110"/>
                  <a:pt x="286" y="110"/>
                  <a:pt x="286" y="110"/>
                </a:cubicBezTo>
                <a:cubicBezTo>
                  <a:pt x="286" y="20"/>
                  <a:pt x="286" y="20"/>
                  <a:pt x="286" y="20"/>
                </a:cubicBezTo>
                <a:cubicBezTo>
                  <a:pt x="317" y="20"/>
                  <a:pt x="317" y="20"/>
                  <a:pt x="317" y="20"/>
                </a:cubicBezTo>
                <a:cubicBezTo>
                  <a:pt x="317" y="7"/>
                  <a:pt x="317" y="7"/>
                  <a:pt x="317" y="7"/>
                </a:cubicBezTo>
                <a:cubicBezTo>
                  <a:pt x="242" y="7"/>
                  <a:pt x="242" y="7"/>
                  <a:pt x="242" y="7"/>
                </a:cubicBezTo>
                <a:cubicBezTo>
                  <a:pt x="242" y="20"/>
                  <a:pt x="242" y="20"/>
                  <a:pt x="242" y="20"/>
                </a:cubicBezTo>
                <a:cubicBezTo>
                  <a:pt x="273" y="20"/>
                  <a:pt x="273" y="20"/>
                  <a:pt x="273" y="20"/>
                </a:cubicBezTo>
                <a:lnTo>
                  <a:pt x="273" y="110"/>
                </a:lnTo>
                <a:close/>
                <a:moveTo>
                  <a:pt x="374" y="7"/>
                </a:moveTo>
                <a:cubicBezTo>
                  <a:pt x="360" y="7"/>
                  <a:pt x="360" y="7"/>
                  <a:pt x="360" y="7"/>
                </a:cubicBezTo>
                <a:cubicBezTo>
                  <a:pt x="360" y="110"/>
                  <a:pt x="360" y="110"/>
                  <a:pt x="360" y="110"/>
                </a:cubicBezTo>
                <a:cubicBezTo>
                  <a:pt x="374" y="110"/>
                  <a:pt x="374" y="110"/>
                  <a:pt x="374" y="110"/>
                </a:cubicBezTo>
                <a:lnTo>
                  <a:pt x="374" y="7"/>
                </a:lnTo>
                <a:close/>
                <a:moveTo>
                  <a:pt x="475" y="112"/>
                </a:moveTo>
                <a:cubicBezTo>
                  <a:pt x="445" y="112"/>
                  <a:pt x="421" y="88"/>
                  <a:pt x="421" y="59"/>
                </a:cubicBezTo>
                <a:cubicBezTo>
                  <a:pt x="421" y="29"/>
                  <a:pt x="445" y="5"/>
                  <a:pt x="475" y="5"/>
                </a:cubicBezTo>
                <a:cubicBezTo>
                  <a:pt x="505" y="5"/>
                  <a:pt x="528" y="29"/>
                  <a:pt x="528" y="59"/>
                </a:cubicBezTo>
                <a:cubicBezTo>
                  <a:pt x="528" y="88"/>
                  <a:pt x="505" y="112"/>
                  <a:pt x="475" y="112"/>
                </a:cubicBezTo>
                <a:close/>
                <a:moveTo>
                  <a:pt x="475" y="19"/>
                </a:moveTo>
                <a:cubicBezTo>
                  <a:pt x="453" y="19"/>
                  <a:pt x="435" y="37"/>
                  <a:pt x="435" y="59"/>
                </a:cubicBezTo>
                <a:cubicBezTo>
                  <a:pt x="435" y="81"/>
                  <a:pt x="453" y="99"/>
                  <a:pt x="475" y="99"/>
                </a:cubicBezTo>
                <a:cubicBezTo>
                  <a:pt x="497" y="99"/>
                  <a:pt x="514" y="81"/>
                  <a:pt x="514" y="59"/>
                </a:cubicBezTo>
                <a:cubicBezTo>
                  <a:pt x="514" y="37"/>
                  <a:pt x="497" y="19"/>
                  <a:pt x="475" y="19"/>
                </a:cubicBezTo>
                <a:close/>
                <a:moveTo>
                  <a:pt x="586" y="35"/>
                </a:moveTo>
                <a:cubicBezTo>
                  <a:pt x="664" y="117"/>
                  <a:pt x="664" y="117"/>
                  <a:pt x="664" y="117"/>
                </a:cubicBezTo>
                <a:cubicBezTo>
                  <a:pt x="664" y="7"/>
                  <a:pt x="664" y="7"/>
                  <a:pt x="664" y="7"/>
                </a:cubicBezTo>
                <a:cubicBezTo>
                  <a:pt x="650" y="7"/>
                  <a:pt x="650" y="7"/>
                  <a:pt x="650" y="7"/>
                </a:cubicBezTo>
                <a:cubicBezTo>
                  <a:pt x="650" y="83"/>
                  <a:pt x="650" y="83"/>
                  <a:pt x="650" y="83"/>
                </a:cubicBezTo>
                <a:cubicBezTo>
                  <a:pt x="572" y="1"/>
                  <a:pt x="572" y="1"/>
                  <a:pt x="572" y="1"/>
                </a:cubicBezTo>
                <a:cubicBezTo>
                  <a:pt x="572" y="110"/>
                  <a:pt x="572" y="110"/>
                  <a:pt x="572" y="110"/>
                </a:cubicBezTo>
                <a:cubicBezTo>
                  <a:pt x="586" y="110"/>
                  <a:pt x="586" y="110"/>
                  <a:pt x="586" y="110"/>
                </a:cubicBezTo>
                <a:lnTo>
                  <a:pt x="586" y="35"/>
                </a:lnTo>
                <a:close/>
                <a:moveTo>
                  <a:pt x="843" y="7"/>
                </a:moveTo>
                <a:cubicBezTo>
                  <a:pt x="830" y="7"/>
                  <a:pt x="830" y="7"/>
                  <a:pt x="830" y="7"/>
                </a:cubicBezTo>
                <a:cubicBezTo>
                  <a:pt x="830" y="110"/>
                  <a:pt x="830" y="110"/>
                  <a:pt x="830" y="110"/>
                </a:cubicBezTo>
                <a:cubicBezTo>
                  <a:pt x="885" y="110"/>
                  <a:pt x="885" y="110"/>
                  <a:pt x="885" y="110"/>
                </a:cubicBezTo>
                <a:cubicBezTo>
                  <a:pt x="885" y="97"/>
                  <a:pt x="885" y="97"/>
                  <a:pt x="885" y="97"/>
                </a:cubicBezTo>
                <a:cubicBezTo>
                  <a:pt x="843" y="97"/>
                  <a:pt x="843" y="97"/>
                  <a:pt x="843" y="97"/>
                </a:cubicBezTo>
                <a:lnTo>
                  <a:pt x="843" y="7"/>
                </a:lnTo>
                <a:close/>
                <a:moveTo>
                  <a:pt x="169" y="156"/>
                </a:moveTo>
                <a:cubicBezTo>
                  <a:pt x="139" y="156"/>
                  <a:pt x="116" y="179"/>
                  <a:pt x="116" y="209"/>
                </a:cubicBezTo>
                <a:cubicBezTo>
                  <a:pt x="116" y="240"/>
                  <a:pt x="139" y="262"/>
                  <a:pt x="169" y="262"/>
                </a:cubicBezTo>
                <a:cubicBezTo>
                  <a:pt x="175" y="262"/>
                  <a:pt x="188" y="261"/>
                  <a:pt x="200" y="252"/>
                </a:cubicBezTo>
                <a:cubicBezTo>
                  <a:pt x="200" y="252"/>
                  <a:pt x="200" y="252"/>
                  <a:pt x="200" y="252"/>
                </a:cubicBezTo>
                <a:cubicBezTo>
                  <a:pt x="200" y="234"/>
                  <a:pt x="200" y="234"/>
                  <a:pt x="200" y="234"/>
                </a:cubicBezTo>
                <a:cubicBezTo>
                  <a:pt x="198" y="236"/>
                  <a:pt x="198" y="236"/>
                  <a:pt x="198" y="236"/>
                </a:cubicBezTo>
                <a:cubicBezTo>
                  <a:pt x="196" y="239"/>
                  <a:pt x="192" y="242"/>
                  <a:pt x="187" y="245"/>
                </a:cubicBezTo>
                <a:cubicBezTo>
                  <a:pt x="181" y="247"/>
                  <a:pt x="175" y="249"/>
                  <a:pt x="169" y="249"/>
                </a:cubicBezTo>
                <a:cubicBezTo>
                  <a:pt x="142" y="249"/>
                  <a:pt x="130" y="226"/>
                  <a:pt x="130" y="210"/>
                </a:cubicBezTo>
                <a:cubicBezTo>
                  <a:pt x="130" y="187"/>
                  <a:pt x="147" y="169"/>
                  <a:pt x="169" y="169"/>
                </a:cubicBezTo>
                <a:cubicBezTo>
                  <a:pt x="174" y="169"/>
                  <a:pt x="180" y="170"/>
                  <a:pt x="185" y="173"/>
                </a:cubicBezTo>
                <a:cubicBezTo>
                  <a:pt x="190" y="175"/>
                  <a:pt x="194" y="178"/>
                  <a:pt x="198" y="182"/>
                </a:cubicBezTo>
                <a:cubicBezTo>
                  <a:pt x="200" y="184"/>
                  <a:pt x="200" y="184"/>
                  <a:pt x="200" y="184"/>
                </a:cubicBezTo>
                <a:cubicBezTo>
                  <a:pt x="200" y="166"/>
                  <a:pt x="200" y="166"/>
                  <a:pt x="200" y="166"/>
                </a:cubicBezTo>
                <a:cubicBezTo>
                  <a:pt x="200" y="166"/>
                  <a:pt x="200" y="166"/>
                  <a:pt x="200" y="166"/>
                </a:cubicBezTo>
                <a:cubicBezTo>
                  <a:pt x="191" y="159"/>
                  <a:pt x="181" y="156"/>
                  <a:pt x="169" y="156"/>
                </a:cubicBezTo>
                <a:close/>
                <a:moveTo>
                  <a:pt x="437" y="209"/>
                </a:moveTo>
                <a:cubicBezTo>
                  <a:pt x="437" y="225"/>
                  <a:pt x="431" y="238"/>
                  <a:pt x="419" y="249"/>
                </a:cubicBezTo>
                <a:cubicBezTo>
                  <a:pt x="409" y="257"/>
                  <a:pt x="399" y="261"/>
                  <a:pt x="382" y="261"/>
                </a:cubicBezTo>
                <a:cubicBezTo>
                  <a:pt x="360" y="261"/>
                  <a:pt x="360" y="261"/>
                  <a:pt x="360" y="261"/>
                </a:cubicBezTo>
                <a:cubicBezTo>
                  <a:pt x="360" y="157"/>
                  <a:pt x="360" y="157"/>
                  <a:pt x="360" y="157"/>
                </a:cubicBezTo>
                <a:cubicBezTo>
                  <a:pt x="382" y="157"/>
                  <a:pt x="382" y="157"/>
                  <a:pt x="382" y="157"/>
                </a:cubicBezTo>
                <a:cubicBezTo>
                  <a:pt x="393" y="157"/>
                  <a:pt x="407" y="159"/>
                  <a:pt x="420" y="170"/>
                </a:cubicBezTo>
                <a:cubicBezTo>
                  <a:pt x="426" y="175"/>
                  <a:pt x="437" y="187"/>
                  <a:pt x="437" y="209"/>
                </a:cubicBezTo>
                <a:close/>
                <a:moveTo>
                  <a:pt x="423" y="209"/>
                </a:moveTo>
                <a:cubicBezTo>
                  <a:pt x="423" y="186"/>
                  <a:pt x="407" y="171"/>
                  <a:pt x="382" y="171"/>
                </a:cubicBezTo>
                <a:cubicBezTo>
                  <a:pt x="374" y="171"/>
                  <a:pt x="374" y="171"/>
                  <a:pt x="374" y="171"/>
                </a:cubicBezTo>
                <a:cubicBezTo>
                  <a:pt x="374" y="247"/>
                  <a:pt x="374" y="247"/>
                  <a:pt x="374" y="247"/>
                </a:cubicBezTo>
                <a:cubicBezTo>
                  <a:pt x="382" y="247"/>
                  <a:pt x="382" y="247"/>
                  <a:pt x="382" y="247"/>
                </a:cubicBezTo>
                <a:cubicBezTo>
                  <a:pt x="390" y="247"/>
                  <a:pt x="401" y="246"/>
                  <a:pt x="410" y="239"/>
                </a:cubicBezTo>
                <a:cubicBezTo>
                  <a:pt x="416" y="234"/>
                  <a:pt x="423" y="224"/>
                  <a:pt x="423" y="209"/>
                </a:cubicBezTo>
                <a:close/>
                <a:moveTo>
                  <a:pt x="479" y="261"/>
                </a:moveTo>
                <a:cubicBezTo>
                  <a:pt x="541" y="261"/>
                  <a:pt x="541" y="261"/>
                  <a:pt x="541" y="261"/>
                </a:cubicBezTo>
                <a:cubicBezTo>
                  <a:pt x="541" y="247"/>
                  <a:pt x="541" y="247"/>
                  <a:pt x="541" y="247"/>
                </a:cubicBezTo>
                <a:cubicBezTo>
                  <a:pt x="493" y="247"/>
                  <a:pt x="493" y="247"/>
                  <a:pt x="493" y="247"/>
                </a:cubicBezTo>
                <a:cubicBezTo>
                  <a:pt x="493" y="211"/>
                  <a:pt x="493" y="211"/>
                  <a:pt x="493" y="211"/>
                </a:cubicBezTo>
                <a:cubicBezTo>
                  <a:pt x="535" y="211"/>
                  <a:pt x="535" y="211"/>
                  <a:pt x="535" y="211"/>
                </a:cubicBezTo>
                <a:cubicBezTo>
                  <a:pt x="535" y="198"/>
                  <a:pt x="535" y="198"/>
                  <a:pt x="535" y="198"/>
                </a:cubicBezTo>
                <a:cubicBezTo>
                  <a:pt x="493" y="198"/>
                  <a:pt x="493" y="198"/>
                  <a:pt x="493" y="198"/>
                </a:cubicBezTo>
                <a:cubicBezTo>
                  <a:pt x="493" y="171"/>
                  <a:pt x="493" y="171"/>
                  <a:pt x="493" y="171"/>
                </a:cubicBezTo>
                <a:cubicBezTo>
                  <a:pt x="541" y="171"/>
                  <a:pt x="541" y="171"/>
                  <a:pt x="541" y="171"/>
                </a:cubicBezTo>
                <a:cubicBezTo>
                  <a:pt x="541" y="157"/>
                  <a:pt x="541" y="157"/>
                  <a:pt x="541" y="157"/>
                </a:cubicBezTo>
                <a:cubicBezTo>
                  <a:pt x="479" y="157"/>
                  <a:pt x="479" y="157"/>
                  <a:pt x="479" y="157"/>
                </a:cubicBezTo>
                <a:lnTo>
                  <a:pt x="479" y="261"/>
                </a:lnTo>
                <a:close/>
                <a:moveTo>
                  <a:pt x="805" y="261"/>
                </a:moveTo>
                <a:cubicBezTo>
                  <a:pt x="866" y="261"/>
                  <a:pt x="866" y="261"/>
                  <a:pt x="866" y="261"/>
                </a:cubicBezTo>
                <a:cubicBezTo>
                  <a:pt x="866" y="247"/>
                  <a:pt x="866" y="247"/>
                  <a:pt x="866" y="247"/>
                </a:cubicBezTo>
                <a:cubicBezTo>
                  <a:pt x="819" y="247"/>
                  <a:pt x="819" y="247"/>
                  <a:pt x="819" y="247"/>
                </a:cubicBezTo>
                <a:cubicBezTo>
                  <a:pt x="819" y="211"/>
                  <a:pt x="819" y="211"/>
                  <a:pt x="819" y="211"/>
                </a:cubicBezTo>
                <a:cubicBezTo>
                  <a:pt x="860" y="211"/>
                  <a:pt x="860" y="211"/>
                  <a:pt x="860" y="211"/>
                </a:cubicBezTo>
                <a:cubicBezTo>
                  <a:pt x="860" y="198"/>
                  <a:pt x="860" y="198"/>
                  <a:pt x="860" y="198"/>
                </a:cubicBezTo>
                <a:cubicBezTo>
                  <a:pt x="819" y="198"/>
                  <a:pt x="819" y="198"/>
                  <a:pt x="819" y="198"/>
                </a:cubicBezTo>
                <a:cubicBezTo>
                  <a:pt x="819" y="171"/>
                  <a:pt x="819" y="171"/>
                  <a:pt x="819" y="171"/>
                </a:cubicBezTo>
                <a:cubicBezTo>
                  <a:pt x="866" y="171"/>
                  <a:pt x="866" y="171"/>
                  <a:pt x="866" y="171"/>
                </a:cubicBezTo>
                <a:cubicBezTo>
                  <a:pt x="866" y="157"/>
                  <a:pt x="866" y="157"/>
                  <a:pt x="866" y="157"/>
                </a:cubicBezTo>
                <a:cubicBezTo>
                  <a:pt x="805" y="157"/>
                  <a:pt x="805" y="157"/>
                  <a:pt x="805" y="157"/>
                </a:cubicBezTo>
                <a:lnTo>
                  <a:pt x="805" y="261"/>
                </a:lnTo>
                <a:close/>
                <a:moveTo>
                  <a:pt x="634" y="235"/>
                </a:moveTo>
                <a:cubicBezTo>
                  <a:pt x="595" y="149"/>
                  <a:pt x="595" y="149"/>
                  <a:pt x="595" y="149"/>
                </a:cubicBezTo>
                <a:cubicBezTo>
                  <a:pt x="578" y="261"/>
                  <a:pt x="578" y="261"/>
                  <a:pt x="578" y="261"/>
                </a:cubicBezTo>
                <a:cubicBezTo>
                  <a:pt x="592" y="261"/>
                  <a:pt x="592" y="261"/>
                  <a:pt x="592" y="261"/>
                </a:cubicBezTo>
                <a:cubicBezTo>
                  <a:pt x="601" y="194"/>
                  <a:pt x="601" y="194"/>
                  <a:pt x="601" y="194"/>
                </a:cubicBezTo>
                <a:cubicBezTo>
                  <a:pt x="634" y="267"/>
                  <a:pt x="634" y="267"/>
                  <a:pt x="634" y="267"/>
                </a:cubicBezTo>
                <a:cubicBezTo>
                  <a:pt x="668" y="194"/>
                  <a:pt x="668" y="194"/>
                  <a:pt x="668" y="194"/>
                </a:cubicBezTo>
                <a:cubicBezTo>
                  <a:pt x="677" y="261"/>
                  <a:pt x="677" y="261"/>
                  <a:pt x="677" y="261"/>
                </a:cubicBezTo>
                <a:cubicBezTo>
                  <a:pt x="691" y="261"/>
                  <a:pt x="691" y="261"/>
                  <a:pt x="691" y="261"/>
                </a:cubicBezTo>
                <a:cubicBezTo>
                  <a:pt x="674" y="148"/>
                  <a:pt x="674" y="148"/>
                  <a:pt x="674" y="148"/>
                </a:cubicBezTo>
                <a:lnTo>
                  <a:pt x="634" y="235"/>
                </a:lnTo>
                <a:close/>
                <a:moveTo>
                  <a:pt x="737" y="261"/>
                </a:moveTo>
                <a:cubicBezTo>
                  <a:pt x="751" y="261"/>
                  <a:pt x="751" y="261"/>
                  <a:pt x="751" y="261"/>
                </a:cubicBezTo>
                <a:cubicBezTo>
                  <a:pt x="751" y="157"/>
                  <a:pt x="751" y="157"/>
                  <a:pt x="751" y="157"/>
                </a:cubicBezTo>
                <a:cubicBezTo>
                  <a:pt x="737" y="157"/>
                  <a:pt x="737" y="157"/>
                  <a:pt x="737" y="157"/>
                </a:cubicBezTo>
                <a:lnTo>
                  <a:pt x="737" y="261"/>
                </a:lnTo>
                <a:close/>
                <a:moveTo>
                  <a:pt x="955" y="211"/>
                </a:moveTo>
                <a:cubicBezTo>
                  <a:pt x="950" y="207"/>
                  <a:pt x="945" y="204"/>
                  <a:pt x="939" y="201"/>
                </a:cubicBezTo>
                <a:cubicBezTo>
                  <a:pt x="929" y="197"/>
                  <a:pt x="929" y="197"/>
                  <a:pt x="929" y="197"/>
                </a:cubicBezTo>
                <a:cubicBezTo>
                  <a:pt x="925" y="195"/>
                  <a:pt x="922" y="194"/>
                  <a:pt x="919" y="191"/>
                </a:cubicBezTo>
                <a:cubicBezTo>
                  <a:pt x="916" y="189"/>
                  <a:pt x="916" y="187"/>
                  <a:pt x="916" y="183"/>
                </a:cubicBezTo>
                <a:cubicBezTo>
                  <a:pt x="916" y="175"/>
                  <a:pt x="922" y="169"/>
                  <a:pt x="931" y="169"/>
                </a:cubicBezTo>
                <a:cubicBezTo>
                  <a:pt x="936" y="169"/>
                  <a:pt x="940" y="171"/>
                  <a:pt x="942" y="172"/>
                </a:cubicBezTo>
                <a:cubicBezTo>
                  <a:pt x="944" y="174"/>
                  <a:pt x="946" y="177"/>
                  <a:pt x="947" y="179"/>
                </a:cubicBezTo>
                <a:cubicBezTo>
                  <a:pt x="948" y="181"/>
                  <a:pt x="948" y="181"/>
                  <a:pt x="948" y="181"/>
                </a:cubicBezTo>
                <a:cubicBezTo>
                  <a:pt x="959" y="173"/>
                  <a:pt x="959" y="173"/>
                  <a:pt x="959" y="173"/>
                </a:cubicBezTo>
                <a:cubicBezTo>
                  <a:pt x="958" y="172"/>
                  <a:pt x="958" y="172"/>
                  <a:pt x="958" y="172"/>
                </a:cubicBezTo>
                <a:cubicBezTo>
                  <a:pt x="956" y="167"/>
                  <a:pt x="952" y="163"/>
                  <a:pt x="948" y="161"/>
                </a:cubicBezTo>
                <a:cubicBezTo>
                  <a:pt x="943" y="157"/>
                  <a:pt x="938" y="156"/>
                  <a:pt x="931" y="156"/>
                </a:cubicBezTo>
                <a:cubicBezTo>
                  <a:pt x="914" y="156"/>
                  <a:pt x="902" y="167"/>
                  <a:pt x="902" y="183"/>
                </a:cubicBezTo>
                <a:cubicBezTo>
                  <a:pt x="902" y="190"/>
                  <a:pt x="904" y="195"/>
                  <a:pt x="909" y="200"/>
                </a:cubicBezTo>
                <a:cubicBezTo>
                  <a:pt x="913" y="205"/>
                  <a:pt x="918" y="207"/>
                  <a:pt x="922" y="209"/>
                </a:cubicBezTo>
                <a:cubicBezTo>
                  <a:pt x="932" y="213"/>
                  <a:pt x="932" y="213"/>
                  <a:pt x="932" y="213"/>
                </a:cubicBezTo>
                <a:cubicBezTo>
                  <a:pt x="937" y="215"/>
                  <a:pt x="941" y="217"/>
                  <a:pt x="944" y="220"/>
                </a:cubicBezTo>
                <a:cubicBezTo>
                  <a:pt x="947" y="223"/>
                  <a:pt x="948" y="226"/>
                  <a:pt x="948" y="231"/>
                </a:cubicBezTo>
                <a:cubicBezTo>
                  <a:pt x="948" y="240"/>
                  <a:pt x="942" y="249"/>
                  <a:pt x="929" y="249"/>
                </a:cubicBezTo>
                <a:cubicBezTo>
                  <a:pt x="924" y="249"/>
                  <a:pt x="919" y="247"/>
                  <a:pt x="916" y="244"/>
                </a:cubicBezTo>
                <a:cubicBezTo>
                  <a:pt x="913" y="241"/>
                  <a:pt x="911" y="236"/>
                  <a:pt x="910" y="232"/>
                </a:cubicBezTo>
                <a:cubicBezTo>
                  <a:pt x="910" y="230"/>
                  <a:pt x="910" y="230"/>
                  <a:pt x="910" y="230"/>
                </a:cubicBezTo>
                <a:cubicBezTo>
                  <a:pt x="896" y="234"/>
                  <a:pt x="896" y="234"/>
                  <a:pt x="896" y="234"/>
                </a:cubicBezTo>
                <a:cubicBezTo>
                  <a:pt x="897" y="235"/>
                  <a:pt x="897" y="235"/>
                  <a:pt x="897" y="235"/>
                </a:cubicBezTo>
                <a:cubicBezTo>
                  <a:pt x="898" y="243"/>
                  <a:pt x="902" y="249"/>
                  <a:pt x="906" y="254"/>
                </a:cubicBezTo>
                <a:cubicBezTo>
                  <a:pt x="912" y="260"/>
                  <a:pt x="920" y="262"/>
                  <a:pt x="929" y="262"/>
                </a:cubicBezTo>
                <a:cubicBezTo>
                  <a:pt x="948" y="262"/>
                  <a:pt x="962" y="249"/>
                  <a:pt x="962" y="230"/>
                </a:cubicBezTo>
                <a:cubicBezTo>
                  <a:pt x="962" y="222"/>
                  <a:pt x="960" y="216"/>
                  <a:pt x="955" y="211"/>
                </a:cubicBezTo>
                <a:close/>
                <a:moveTo>
                  <a:pt x="0" y="261"/>
                </a:moveTo>
                <a:cubicBezTo>
                  <a:pt x="15" y="261"/>
                  <a:pt x="15" y="261"/>
                  <a:pt x="15" y="261"/>
                </a:cubicBezTo>
                <a:cubicBezTo>
                  <a:pt x="48" y="184"/>
                  <a:pt x="48" y="184"/>
                  <a:pt x="48" y="184"/>
                </a:cubicBezTo>
                <a:cubicBezTo>
                  <a:pt x="79" y="260"/>
                  <a:pt x="79" y="260"/>
                  <a:pt x="79" y="260"/>
                </a:cubicBezTo>
                <a:cubicBezTo>
                  <a:pt x="80" y="261"/>
                  <a:pt x="80" y="261"/>
                  <a:pt x="80" y="261"/>
                </a:cubicBezTo>
                <a:cubicBezTo>
                  <a:pt x="95" y="261"/>
                  <a:pt x="95" y="261"/>
                  <a:pt x="95" y="261"/>
                </a:cubicBezTo>
                <a:cubicBezTo>
                  <a:pt x="48" y="151"/>
                  <a:pt x="48" y="151"/>
                  <a:pt x="48" y="151"/>
                </a:cubicBezTo>
                <a:lnTo>
                  <a:pt x="0" y="261"/>
                </a:lnTo>
                <a:close/>
                <a:moveTo>
                  <a:pt x="229" y="261"/>
                </a:moveTo>
                <a:cubicBezTo>
                  <a:pt x="244" y="261"/>
                  <a:pt x="244" y="261"/>
                  <a:pt x="244" y="261"/>
                </a:cubicBezTo>
                <a:cubicBezTo>
                  <a:pt x="277" y="184"/>
                  <a:pt x="277" y="184"/>
                  <a:pt x="277" y="184"/>
                </a:cubicBezTo>
                <a:cubicBezTo>
                  <a:pt x="309" y="260"/>
                  <a:pt x="309" y="260"/>
                  <a:pt x="309" y="260"/>
                </a:cubicBezTo>
                <a:cubicBezTo>
                  <a:pt x="309" y="261"/>
                  <a:pt x="309" y="261"/>
                  <a:pt x="309" y="261"/>
                </a:cubicBezTo>
                <a:cubicBezTo>
                  <a:pt x="324" y="261"/>
                  <a:pt x="324" y="261"/>
                  <a:pt x="324" y="261"/>
                </a:cubicBezTo>
                <a:cubicBezTo>
                  <a:pt x="277" y="151"/>
                  <a:pt x="277" y="151"/>
                  <a:pt x="277" y="151"/>
                </a:cubicBezTo>
                <a:lnTo>
                  <a:pt x="229" y="261"/>
                </a:lnTo>
                <a:close/>
                <a:moveTo>
                  <a:pt x="1071" y="11"/>
                </a:moveTo>
                <a:cubicBezTo>
                  <a:pt x="1071" y="18"/>
                  <a:pt x="1071" y="18"/>
                  <a:pt x="1071" y="18"/>
                </a:cubicBezTo>
                <a:cubicBezTo>
                  <a:pt x="1075" y="18"/>
                  <a:pt x="1075" y="18"/>
                  <a:pt x="1075" y="18"/>
                </a:cubicBezTo>
                <a:cubicBezTo>
                  <a:pt x="1077" y="9"/>
                  <a:pt x="1077" y="9"/>
                  <a:pt x="1077" y="9"/>
                </a:cubicBezTo>
                <a:cubicBezTo>
                  <a:pt x="1076" y="8"/>
                  <a:pt x="1074" y="7"/>
                  <a:pt x="1072" y="6"/>
                </a:cubicBezTo>
                <a:cubicBezTo>
                  <a:pt x="1070" y="6"/>
                  <a:pt x="1067" y="6"/>
                  <a:pt x="1064" y="6"/>
                </a:cubicBezTo>
                <a:cubicBezTo>
                  <a:pt x="1061" y="6"/>
                  <a:pt x="1058" y="6"/>
                  <a:pt x="1056" y="7"/>
                </a:cubicBezTo>
                <a:cubicBezTo>
                  <a:pt x="1053" y="9"/>
                  <a:pt x="1051" y="10"/>
                  <a:pt x="1049" y="12"/>
                </a:cubicBezTo>
                <a:cubicBezTo>
                  <a:pt x="1048" y="14"/>
                  <a:pt x="1047" y="17"/>
                  <a:pt x="1047" y="20"/>
                </a:cubicBezTo>
                <a:cubicBezTo>
                  <a:pt x="1047" y="22"/>
                  <a:pt x="1048" y="24"/>
                  <a:pt x="1049" y="26"/>
                </a:cubicBezTo>
                <a:cubicBezTo>
                  <a:pt x="1050" y="28"/>
                  <a:pt x="1051" y="30"/>
                  <a:pt x="1053" y="31"/>
                </a:cubicBezTo>
                <a:cubicBezTo>
                  <a:pt x="1055" y="32"/>
                  <a:pt x="1057" y="34"/>
                  <a:pt x="1059" y="35"/>
                </a:cubicBezTo>
                <a:cubicBezTo>
                  <a:pt x="1062" y="37"/>
                  <a:pt x="1064" y="39"/>
                  <a:pt x="1066" y="40"/>
                </a:cubicBezTo>
                <a:cubicBezTo>
                  <a:pt x="1067" y="42"/>
                  <a:pt x="1068" y="44"/>
                  <a:pt x="1068" y="47"/>
                </a:cubicBezTo>
                <a:cubicBezTo>
                  <a:pt x="1068" y="49"/>
                  <a:pt x="1067" y="52"/>
                  <a:pt x="1065" y="53"/>
                </a:cubicBezTo>
                <a:cubicBezTo>
                  <a:pt x="1062" y="55"/>
                  <a:pt x="1060" y="56"/>
                  <a:pt x="1057" y="56"/>
                </a:cubicBezTo>
                <a:cubicBezTo>
                  <a:pt x="1055" y="56"/>
                  <a:pt x="1053" y="56"/>
                  <a:pt x="1052" y="55"/>
                </a:cubicBezTo>
                <a:cubicBezTo>
                  <a:pt x="1050" y="55"/>
                  <a:pt x="1049" y="54"/>
                  <a:pt x="1048" y="54"/>
                </a:cubicBezTo>
                <a:cubicBezTo>
                  <a:pt x="1048" y="46"/>
                  <a:pt x="1048" y="46"/>
                  <a:pt x="1048" y="46"/>
                </a:cubicBezTo>
                <a:cubicBezTo>
                  <a:pt x="1044" y="46"/>
                  <a:pt x="1044" y="46"/>
                  <a:pt x="1044" y="46"/>
                </a:cubicBezTo>
                <a:cubicBezTo>
                  <a:pt x="1042" y="56"/>
                  <a:pt x="1042" y="56"/>
                  <a:pt x="1042" y="56"/>
                </a:cubicBezTo>
                <a:cubicBezTo>
                  <a:pt x="1043" y="57"/>
                  <a:pt x="1045" y="58"/>
                  <a:pt x="1048" y="58"/>
                </a:cubicBezTo>
                <a:cubicBezTo>
                  <a:pt x="1051" y="59"/>
                  <a:pt x="1054" y="59"/>
                  <a:pt x="1057" y="59"/>
                </a:cubicBezTo>
                <a:cubicBezTo>
                  <a:pt x="1060" y="59"/>
                  <a:pt x="1063" y="59"/>
                  <a:pt x="1066" y="57"/>
                </a:cubicBezTo>
                <a:cubicBezTo>
                  <a:pt x="1069" y="56"/>
                  <a:pt x="1071" y="54"/>
                  <a:pt x="1073" y="52"/>
                </a:cubicBezTo>
                <a:cubicBezTo>
                  <a:pt x="1074" y="50"/>
                  <a:pt x="1075" y="47"/>
                  <a:pt x="1075" y="44"/>
                </a:cubicBezTo>
                <a:cubicBezTo>
                  <a:pt x="1075" y="42"/>
                  <a:pt x="1074" y="40"/>
                  <a:pt x="1073" y="38"/>
                </a:cubicBezTo>
                <a:cubicBezTo>
                  <a:pt x="1072" y="36"/>
                  <a:pt x="1071" y="35"/>
                  <a:pt x="1069" y="34"/>
                </a:cubicBezTo>
                <a:cubicBezTo>
                  <a:pt x="1068" y="32"/>
                  <a:pt x="1066" y="31"/>
                  <a:pt x="1064" y="29"/>
                </a:cubicBezTo>
                <a:cubicBezTo>
                  <a:pt x="1060" y="27"/>
                  <a:pt x="1058" y="25"/>
                  <a:pt x="1056" y="24"/>
                </a:cubicBezTo>
                <a:cubicBezTo>
                  <a:pt x="1055" y="22"/>
                  <a:pt x="1054" y="20"/>
                  <a:pt x="1054" y="17"/>
                </a:cubicBezTo>
                <a:cubicBezTo>
                  <a:pt x="1054" y="15"/>
                  <a:pt x="1055" y="13"/>
                  <a:pt x="1057" y="11"/>
                </a:cubicBezTo>
                <a:cubicBezTo>
                  <a:pt x="1059" y="10"/>
                  <a:pt x="1061" y="9"/>
                  <a:pt x="1064" y="9"/>
                </a:cubicBezTo>
                <a:cubicBezTo>
                  <a:pt x="1065" y="9"/>
                  <a:pt x="1067" y="9"/>
                  <a:pt x="1068" y="10"/>
                </a:cubicBezTo>
                <a:cubicBezTo>
                  <a:pt x="1069" y="10"/>
                  <a:pt x="1070" y="10"/>
                  <a:pt x="1071" y="11"/>
                </a:cubicBezTo>
                <a:close/>
                <a:moveTo>
                  <a:pt x="1107" y="27"/>
                </a:moveTo>
                <a:cubicBezTo>
                  <a:pt x="1108" y="27"/>
                  <a:pt x="1108" y="27"/>
                  <a:pt x="1108" y="27"/>
                </a:cubicBezTo>
                <a:cubicBezTo>
                  <a:pt x="1110" y="20"/>
                  <a:pt x="1110" y="20"/>
                  <a:pt x="1110" y="20"/>
                </a:cubicBezTo>
                <a:cubicBezTo>
                  <a:pt x="1109" y="20"/>
                  <a:pt x="1108" y="19"/>
                  <a:pt x="1107" y="19"/>
                </a:cubicBezTo>
                <a:cubicBezTo>
                  <a:pt x="1105" y="19"/>
                  <a:pt x="1104" y="19"/>
                  <a:pt x="1102" y="19"/>
                </a:cubicBezTo>
                <a:cubicBezTo>
                  <a:pt x="1098" y="19"/>
                  <a:pt x="1094" y="20"/>
                  <a:pt x="1091" y="22"/>
                </a:cubicBezTo>
                <a:cubicBezTo>
                  <a:pt x="1088" y="25"/>
                  <a:pt x="1086" y="28"/>
                  <a:pt x="1084" y="32"/>
                </a:cubicBezTo>
                <a:cubicBezTo>
                  <a:pt x="1083" y="36"/>
                  <a:pt x="1082" y="40"/>
                  <a:pt x="1082" y="43"/>
                </a:cubicBezTo>
                <a:cubicBezTo>
                  <a:pt x="1082" y="48"/>
                  <a:pt x="1083" y="52"/>
                  <a:pt x="1085" y="55"/>
                </a:cubicBezTo>
                <a:cubicBezTo>
                  <a:pt x="1087" y="58"/>
                  <a:pt x="1091" y="59"/>
                  <a:pt x="1094" y="59"/>
                </a:cubicBezTo>
                <a:cubicBezTo>
                  <a:pt x="1098" y="59"/>
                  <a:pt x="1100" y="59"/>
                  <a:pt x="1102" y="57"/>
                </a:cubicBezTo>
                <a:cubicBezTo>
                  <a:pt x="1105" y="56"/>
                  <a:pt x="1106" y="54"/>
                  <a:pt x="1108" y="53"/>
                </a:cubicBezTo>
                <a:cubicBezTo>
                  <a:pt x="1106" y="50"/>
                  <a:pt x="1106" y="50"/>
                  <a:pt x="1106" y="50"/>
                </a:cubicBezTo>
                <a:cubicBezTo>
                  <a:pt x="1105" y="52"/>
                  <a:pt x="1103" y="53"/>
                  <a:pt x="1102" y="54"/>
                </a:cubicBezTo>
                <a:cubicBezTo>
                  <a:pt x="1100" y="54"/>
                  <a:pt x="1099" y="55"/>
                  <a:pt x="1097" y="55"/>
                </a:cubicBezTo>
                <a:cubicBezTo>
                  <a:pt x="1094" y="55"/>
                  <a:pt x="1092" y="54"/>
                  <a:pt x="1091" y="52"/>
                </a:cubicBezTo>
                <a:cubicBezTo>
                  <a:pt x="1090" y="50"/>
                  <a:pt x="1089" y="47"/>
                  <a:pt x="1089" y="43"/>
                </a:cubicBezTo>
                <a:cubicBezTo>
                  <a:pt x="1089" y="39"/>
                  <a:pt x="1090" y="35"/>
                  <a:pt x="1091" y="32"/>
                </a:cubicBezTo>
                <a:cubicBezTo>
                  <a:pt x="1092" y="30"/>
                  <a:pt x="1093" y="27"/>
                  <a:pt x="1095" y="26"/>
                </a:cubicBezTo>
                <a:cubicBezTo>
                  <a:pt x="1097" y="24"/>
                  <a:pt x="1099" y="23"/>
                  <a:pt x="1101" y="23"/>
                </a:cubicBezTo>
                <a:cubicBezTo>
                  <a:pt x="1102" y="23"/>
                  <a:pt x="1105" y="24"/>
                  <a:pt x="1107" y="27"/>
                </a:cubicBezTo>
                <a:close/>
                <a:moveTo>
                  <a:pt x="1124" y="52"/>
                </a:moveTo>
                <a:cubicBezTo>
                  <a:pt x="1129" y="19"/>
                  <a:pt x="1129" y="19"/>
                  <a:pt x="1129" y="19"/>
                </a:cubicBezTo>
                <a:cubicBezTo>
                  <a:pt x="1128" y="19"/>
                  <a:pt x="1128" y="19"/>
                  <a:pt x="1128" y="19"/>
                </a:cubicBezTo>
                <a:cubicBezTo>
                  <a:pt x="1118" y="20"/>
                  <a:pt x="1118" y="20"/>
                  <a:pt x="1118" y="20"/>
                </a:cubicBezTo>
                <a:cubicBezTo>
                  <a:pt x="1117" y="23"/>
                  <a:pt x="1117" y="23"/>
                  <a:pt x="1117" y="23"/>
                </a:cubicBezTo>
                <a:cubicBezTo>
                  <a:pt x="1122" y="24"/>
                  <a:pt x="1122" y="24"/>
                  <a:pt x="1122" y="24"/>
                </a:cubicBezTo>
                <a:cubicBezTo>
                  <a:pt x="1121" y="31"/>
                  <a:pt x="1120" y="37"/>
                  <a:pt x="1119" y="41"/>
                </a:cubicBezTo>
                <a:cubicBezTo>
                  <a:pt x="1118" y="49"/>
                  <a:pt x="1117" y="54"/>
                  <a:pt x="1117" y="55"/>
                </a:cubicBezTo>
                <a:cubicBezTo>
                  <a:pt x="1117" y="56"/>
                  <a:pt x="1118" y="57"/>
                  <a:pt x="1118" y="58"/>
                </a:cubicBezTo>
                <a:cubicBezTo>
                  <a:pt x="1119" y="59"/>
                  <a:pt x="1120" y="59"/>
                  <a:pt x="1122" y="59"/>
                </a:cubicBezTo>
                <a:cubicBezTo>
                  <a:pt x="1124" y="59"/>
                  <a:pt x="1125" y="59"/>
                  <a:pt x="1127" y="58"/>
                </a:cubicBezTo>
                <a:cubicBezTo>
                  <a:pt x="1128" y="57"/>
                  <a:pt x="1129" y="55"/>
                  <a:pt x="1130" y="54"/>
                </a:cubicBezTo>
                <a:cubicBezTo>
                  <a:pt x="1129" y="53"/>
                  <a:pt x="1129" y="53"/>
                  <a:pt x="1129" y="53"/>
                </a:cubicBezTo>
                <a:cubicBezTo>
                  <a:pt x="1128" y="54"/>
                  <a:pt x="1128" y="54"/>
                  <a:pt x="1127" y="54"/>
                </a:cubicBezTo>
                <a:cubicBezTo>
                  <a:pt x="1126" y="55"/>
                  <a:pt x="1126" y="55"/>
                  <a:pt x="1125" y="55"/>
                </a:cubicBezTo>
                <a:cubicBezTo>
                  <a:pt x="1125" y="55"/>
                  <a:pt x="1125" y="55"/>
                  <a:pt x="1125" y="54"/>
                </a:cubicBezTo>
                <a:cubicBezTo>
                  <a:pt x="1124" y="54"/>
                  <a:pt x="1124" y="54"/>
                  <a:pt x="1124" y="53"/>
                </a:cubicBezTo>
                <a:lnTo>
                  <a:pt x="1124" y="52"/>
                </a:lnTo>
                <a:close/>
                <a:moveTo>
                  <a:pt x="1127" y="11"/>
                </a:moveTo>
                <a:cubicBezTo>
                  <a:pt x="1128" y="11"/>
                  <a:pt x="1129" y="11"/>
                  <a:pt x="1130" y="10"/>
                </a:cubicBezTo>
                <a:cubicBezTo>
                  <a:pt x="1131" y="9"/>
                  <a:pt x="1131" y="7"/>
                  <a:pt x="1131" y="6"/>
                </a:cubicBezTo>
                <a:cubicBezTo>
                  <a:pt x="1131" y="5"/>
                  <a:pt x="1131" y="4"/>
                  <a:pt x="1130" y="3"/>
                </a:cubicBezTo>
                <a:cubicBezTo>
                  <a:pt x="1130" y="3"/>
                  <a:pt x="1129" y="2"/>
                  <a:pt x="1128" y="2"/>
                </a:cubicBezTo>
                <a:cubicBezTo>
                  <a:pt x="1126" y="2"/>
                  <a:pt x="1125" y="3"/>
                  <a:pt x="1124" y="4"/>
                </a:cubicBezTo>
                <a:cubicBezTo>
                  <a:pt x="1123" y="5"/>
                  <a:pt x="1123" y="6"/>
                  <a:pt x="1123" y="7"/>
                </a:cubicBezTo>
                <a:cubicBezTo>
                  <a:pt x="1123" y="8"/>
                  <a:pt x="1123" y="9"/>
                  <a:pt x="1124" y="10"/>
                </a:cubicBezTo>
                <a:cubicBezTo>
                  <a:pt x="1125" y="11"/>
                  <a:pt x="1126" y="11"/>
                  <a:pt x="1127" y="11"/>
                </a:cubicBezTo>
                <a:close/>
                <a:moveTo>
                  <a:pt x="1166" y="52"/>
                </a:moveTo>
                <a:cubicBezTo>
                  <a:pt x="1165" y="49"/>
                  <a:pt x="1165" y="49"/>
                  <a:pt x="1165" y="49"/>
                </a:cubicBezTo>
                <a:cubicBezTo>
                  <a:pt x="1163" y="51"/>
                  <a:pt x="1161" y="52"/>
                  <a:pt x="1159" y="53"/>
                </a:cubicBezTo>
                <a:cubicBezTo>
                  <a:pt x="1157" y="54"/>
                  <a:pt x="1155" y="55"/>
                  <a:pt x="1153" y="55"/>
                </a:cubicBezTo>
                <a:cubicBezTo>
                  <a:pt x="1150" y="55"/>
                  <a:pt x="1148" y="54"/>
                  <a:pt x="1147" y="51"/>
                </a:cubicBezTo>
                <a:cubicBezTo>
                  <a:pt x="1145" y="49"/>
                  <a:pt x="1145" y="46"/>
                  <a:pt x="1145" y="43"/>
                </a:cubicBezTo>
                <a:cubicBezTo>
                  <a:pt x="1148" y="43"/>
                  <a:pt x="1151" y="42"/>
                  <a:pt x="1155" y="41"/>
                </a:cubicBezTo>
                <a:cubicBezTo>
                  <a:pt x="1158" y="40"/>
                  <a:pt x="1162" y="38"/>
                  <a:pt x="1164" y="36"/>
                </a:cubicBezTo>
                <a:cubicBezTo>
                  <a:pt x="1167" y="33"/>
                  <a:pt x="1168" y="31"/>
                  <a:pt x="1168" y="27"/>
                </a:cubicBezTo>
                <a:cubicBezTo>
                  <a:pt x="1168" y="25"/>
                  <a:pt x="1167" y="23"/>
                  <a:pt x="1166" y="21"/>
                </a:cubicBezTo>
                <a:cubicBezTo>
                  <a:pt x="1164" y="19"/>
                  <a:pt x="1162" y="19"/>
                  <a:pt x="1158" y="19"/>
                </a:cubicBezTo>
                <a:cubicBezTo>
                  <a:pt x="1154" y="19"/>
                  <a:pt x="1151" y="20"/>
                  <a:pt x="1148" y="22"/>
                </a:cubicBezTo>
                <a:cubicBezTo>
                  <a:pt x="1145" y="24"/>
                  <a:pt x="1142" y="28"/>
                  <a:pt x="1140" y="31"/>
                </a:cubicBezTo>
                <a:cubicBezTo>
                  <a:pt x="1138" y="35"/>
                  <a:pt x="1138" y="40"/>
                  <a:pt x="1138" y="44"/>
                </a:cubicBezTo>
                <a:cubicBezTo>
                  <a:pt x="1138" y="47"/>
                  <a:pt x="1138" y="49"/>
                  <a:pt x="1139" y="52"/>
                </a:cubicBezTo>
                <a:cubicBezTo>
                  <a:pt x="1140" y="54"/>
                  <a:pt x="1142" y="56"/>
                  <a:pt x="1144" y="57"/>
                </a:cubicBezTo>
                <a:cubicBezTo>
                  <a:pt x="1146" y="59"/>
                  <a:pt x="1148" y="59"/>
                  <a:pt x="1151" y="59"/>
                </a:cubicBezTo>
                <a:cubicBezTo>
                  <a:pt x="1155" y="59"/>
                  <a:pt x="1158" y="58"/>
                  <a:pt x="1160" y="57"/>
                </a:cubicBezTo>
                <a:cubicBezTo>
                  <a:pt x="1163" y="55"/>
                  <a:pt x="1165" y="54"/>
                  <a:pt x="1166" y="52"/>
                </a:cubicBezTo>
                <a:close/>
                <a:moveTo>
                  <a:pt x="1157" y="22"/>
                </a:moveTo>
                <a:cubicBezTo>
                  <a:pt x="1158" y="22"/>
                  <a:pt x="1159" y="23"/>
                  <a:pt x="1160" y="24"/>
                </a:cubicBezTo>
                <a:cubicBezTo>
                  <a:pt x="1161" y="25"/>
                  <a:pt x="1161" y="26"/>
                  <a:pt x="1161" y="28"/>
                </a:cubicBezTo>
                <a:cubicBezTo>
                  <a:pt x="1161" y="30"/>
                  <a:pt x="1161" y="32"/>
                  <a:pt x="1159" y="34"/>
                </a:cubicBezTo>
                <a:cubicBezTo>
                  <a:pt x="1157" y="35"/>
                  <a:pt x="1155" y="37"/>
                  <a:pt x="1152" y="38"/>
                </a:cubicBezTo>
                <a:cubicBezTo>
                  <a:pt x="1150" y="39"/>
                  <a:pt x="1147" y="39"/>
                  <a:pt x="1145" y="39"/>
                </a:cubicBezTo>
                <a:cubicBezTo>
                  <a:pt x="1145" y="37"/>
                  <a:pt x="1146" y="34"/>
                  <a:pt x="1147" y="32"/>
                </a:cubicBezTo>
                <a:cubicBezTo>
                  <a:pt x="1148" y="29"/>
                  <a:pt x="1149" y="27"/>
                  <a:pt x="1151" y="25"/>
                </a:cubicBezTo>
                <a:cubicBezTo>
                  <a:pt x="1152" y="23"/>
                  <a:pt x="1154" y="22"/>
                  <a:pt x="1157" y="22"/>
                </a:cubicBezTo>
                <a:close/>
                <a:moveTo>
                  <a:pt x="1187" y="28"/>
                </a:moveTo>
                <a:cubicBezTo>
                  <a:pt x="1188" y="19"/>
                  <a:pt x="1188" y="19"/>
                  <a:pt x="1188" y="19"/>
                </a:cubicBezTo>
                <a:cubicBezTo>
                  <a:pt x="1186" y="19"/>
                  <a:pt x="1186" y="19"/>
                  <a:pt x="1186" y="19"/>
                </a:cubicBezTo>
                <a:cubicBezTo>
                  <a:pt x="1178" y="20"/>
                  <a:pt x="1178" y="20"/>
                  <a:pt x="1178" y="20"/>
                </a:cubicBezTo>
                <a:cubicBezTo>
                  <a:pt x="1177" y="23"/>
                  <a:pt x="1177" y="23"/>
                  <a:pt x="1177" y="23"/>
                </a:cubicBezTo>
                <a:cubicBezTo>
                  <a:pt x="1180" y="25"/>
                  <a:pt x="1180" y="25"/>
                  <a:pt x="1180" y="25"/>
                </a:cubicBezTo>
                <a:cubicBezTo>
                  <a:pt x="1176" y="58"/>
                  <a:pt x="1176" y="58"/>
                  <a:pt x="1176" y="58"/>
                </a:cubicBezTo>
                <a:cubicBezTo>
                  <a:pt x="1183" y="58"/>
                  <a:pt x="1183" y="58"/>
                  <a:pt x="1183" y="58"/>
                </a:cubicBezTo>
                <a:cubicBezTo>
                  <a:pt x="1186" y="33"/>
                  <a:pt x="1186" y="33"/>
                  <a:pt x="1186" y="33"/>
                </a:cubicBezTo>
                <a:cubicBezTo>
                  <a:pt x="1188" y="31"/>
                  <a:pt x="1190" y="28"/>
                  <a:pt x="1192" y="26"/>
                </a:cubicBezTo>
                <a:cubicBezTo>
                  <a:pt x="1194" y="25"/>
                  <a:pt x="1196" y="24"/>
                  <a:pt x="1198" y="24"/>
                </a:cubicBezTo>
                <a:cubicBezTo>
                  <a:pt x="1200" y="24"/>
                  <a:pt x="1201" y="24"/>
                  <a:pt x="1202" y="25"/>
                </a:cubicBezTo>
                <a:cubicBezTo>
                  <a:pt x="1202" y="26"/>
                  <a:pt x="1203" y="27"/>
                  <a:pt x="1203" y="29"/>
                </a:cubicBezTo>
                <a:cubicBezTo>
                  <a:pt x="1203" y="31"/>
                  <a:pt x="1202" y="33"/>
                  <a:pt x="1202" y="35"/>
                </a:cubicBezTo>
                <a:cubicBezTo>
                  <a:pt x="1202" y="37"/>
                  <a:pt x="1201" y="39"/>
                  <a:pt x="1201" y="41"/>
                </a:cubicBezTo>
                <a:cubicBezTo>
                  <a:pt x="1201" y="43"/>
                  <a:pt x="1201" y="43"/>
                  <a:pt x="1201" y="43"/>
                </a:cubicBezTo>
                <a:cubicBezTo>
                  <a:pt x="1200" y="46"/>
                  <a:pt x="1200" y="46"/>
                  <a:pt x="1200" y="46"/>
                </a:cubicBezTo>
                <a:cubicBezTo>
                  <a:pt x="1199" y="51"/>
                  <a:pt x="1199" y="54"/>
                  <a:pt x="1199" y="55"/>
                </a:cubicBezTo>
                <a:cubicBezTo>
                  <a:pt x="1199" y="58"/>
                  <a:pt x="1200" y="59"/>
                  <a:pt x="1203" y="59"/>
                </a:cubicBezTo>
                <a:cubicBezTo>
                  <a:pt x="1205" y="59"/>
                  <a:pt x="1206" y="59"/>
                  <a:pt x="1207" y="58"/>
                </a:cubicBezTo>
                <a:cubicBezTo>
                  <a:pt x="1208" y="58"/>
                  <a:pt x="1209" y="57"/>
                  <a:pt x="1210" y="57"/>
                </a:cubicBezTo>
                <a:cubicBezTo>
                  <a:pt x="1210" y="56"/>
                  <a:pt x="1211" y="55"/>
                  <a:pt x="1211" y="55"/>
                </a:cubicBezTo>
                <a:cubicBezTo>
                  <a:pt x="1210" y="53"/>
                  <a:pt x="1210" y="53"/>
                  <a:pt x="1210" y="53"/>
                </a:cubicBezTo>
                <a:cubicBezTo>
                  <a:pt x="1209" y="54"/>
                  <a:pt x="1208" y="55"/>
                  <a:pt x="1207" y="55"/>
                </a:cubicBezTo>
                <a:cubicBezTo>
                  <a:pt x="1206" y="55"/>
                  <a:pt x="1206" y="54"/>
                  <a:pt x="1206" y="53"/>
                </a:cubicBezTo>
                <a:cubicBezTo>
                  <a:pt x="1206" y="51"/>
                  <a:pt x="1206" y="48"/>
                  <a:pt x="1207" y="45"/>
                </a:cubicBezTo>
                <a:cubicBezTo>
                  <a:pt x="1208" y="41"/>
                  <a:pt x="1208" y="41"/>
                  <a:pt x="1208" y="41"/>
                </a:cubicBezTo>
                <a:cubicBezTo>
                  <a:pt x="1208" y="40"/>
                  <a:pt x="1208" y="40"/>
                  <a:pt x="1208" y="40"/>
                </a:cubicBezTo>
                <a:cubicBezTo>
                  <a:pt x="1209" y="34"/>
                  <a:pt x="1210" y="31"/>
                  <a:pt x="1210" y="29"/>
                </a:cubicBezTo>
                <a:cubicBezTo>
                  <a:pt x="1210" y="25"/>
                  <a:pt x="1209" y="23"/>
                  <a:pt x="1207" y="21"/>
                </a:cubicBezTo>
                <a:cubicBezTo>
                  <a:pt x="1206" y="19"/>
                  <a:pt x="1204" y="19"/>
                  <a:pt x="1201" y="19"/>
                </a:cubicBezTo>
                <a:cubicBezTo>
                  <a:pt x="1199" y="19"/>
                  <a:pt x="1196" y="19"/>
                  <a:pt x="1193" y="21"/>
                </a:cubicBezTo>
                <a:cubicBezTo>
                  <a:pt x="1191" y="23"/>
                  <a:pt x="1189" y="25"/>
                  <a:pt x="1187" y="28"/>
                </a:cubicBezTo>
                <a:close/>
                <a:moveTo>
                  <a:pt x="1243" y="27"/>
                </a:moveTo>
                <a:cubicBezTo>
                  <a:pt x="1245" y="27"/>
                  <a:pt x="1245" y="27"/>
                  <a:pt x="1245" y="27"/>
                </a:cubicBezTo>
                <a:cubicBezTo>
                  <a:pt x="1247" y="20"/>
                  <a:pt x="1247" y="20"/>
                  <a:pt x="1247" y="20"/>
                </a:cubicBezTo>
                <a:cubicBezTo>
                  <a:pt x="1246" y="20"/>
                  <a:pt x="1244" y="19"/>
                  <a:pt x="1243" y="19"/>
                </a:cubicBezTo>
                <a:cubicBezTo>
                  <a:pt x="1241" y="19"/>
                  <a:pt x="1240" y="19"/>
                  <a:pt x="1239" y="19"/>
                </a:cubicBezTo>
                <a:cubicBezTo>
                  <a:pt x="1234" y="19"/>
                  <a:pt x="1231" y="20"/>
                  <a:pt x="1228" y="22"/>
                </a:cubicBezTo>
                <a:cubicBezTo>
                  <a:pt x="1224" y="25"/>
                  <a:pt x="1222" y="28"/>
                  <a:pt x="1220" y="32"/>
                </a:cubicBezTo>
                <a:cubicBezTo>
                  <a:pt x="1219" y="36"/>
                  <a:pt x="1218" y="40"/>
                  <a:pt x="1218" y="43"/>
                </a:cubicBezTo>
                <a:cubicBezTo>
                  <a:pt x="1218" y="48"/>
                  <a:pt x="1219" y="52"/>
                  <a:pt x="1221" y="55"/>
                </a:cubicBezTo>
                <a:cubicBezTo>
                  <a:pt x="1224" y="58"/>
                  <a:pt x="1227" y="59"/>
                  <a:pt x="1231" y="59"/>
                </a:cubicBezTo>
                <a:cubicBezTo>
                  <a:pt x="1234" y="59"/>
                  <a:pt x="1236" y="59"/>
                  <a:pt x="1239" y="57"/>
                </a:cubicBezTo>
                <a:cubicBezTo>
                  <a:pt x="1241" y="56"/>
                  <a:pt x="1243" y="54"/>
                  <a:pt x="1244" y="53"/>
                </a:cubicBezTo>
                <a:cubicBezTo>
                  <a:pt x="1242" y="50"/>
                  <a:pt x="1242" y="50"/>
                  <a:pt x="1242" y="50"/>
                </a:cubicBezTo>
                <a:cubicBezTo>
                  <a:pt x="1241" y="52"/>
                  <a:pt x="1239" y="53"/>
                  <a:pt x="1238" y="54"/>
                </a:cubicBezTo>
                <a:cubicBezTo>
                  <a:pt x="1236" y="54"/>
                  <a:pt x="1235" y="55"/>
                  <a:pt x="1233" y="55"/>
                </a:cubicBezTo>
                <a:cubicBezTo>
                  <a:pt x="1230" y="55"/>
                  <a:pt x="1228" y="54"/>
                  <a:pt x="1227" y="52"/>
                </a:cubicBezTo>
                <a:cubicBezTo>
                  <a:pt x="1226" y="50"/>
                  <a:pt x="1225" y="47"/>
                  <a:pt x="1225" y="43"/>
                </a:cubicBezTo>
                <a:cubicBezTo>
                  <a:pt x="1225" y="39"/>
                  <a:pt x="1226" y="35"/>
                  <a:pt x="1227" y="32"/>
                </a:cubicBezTo>
                <a:cubicBezTo>
                  <a:pt x="1228" y="30"/>
                  <a:pt x="1229" y="27"/>
                  <a:pt x="1231" y="26"/>
                </a:cubicBezTo>
                <a:cubicBezTo>
                  <a:pt x="1233" y="24"/>
                  <a:pt x="1235" y="23"/>
                  <a:pt x="1237" y="23"/>
                </a:cubicBezTo>
                <a:cubicBezTo>
                  <a:pt x="1239" y="23"/>
                  <a:pt x="1241" y="24"/>
                  <a:pt x="1243" y="27"/>
                </a:cubicBezTo>
                <a:close/>
                <a:moveTo>
                  <a:pt x="1279" y="52"/>
                </a:moveTo>
                <a:cubicBezTo>
                  <a:pt x="1277" y="49"/>
                  <a:pt x="1277" y="49"/>
                  <a:pt x="1277" y="49"/>
                </a:cubicBezTo>
                <a:cubicBezTo>
                  <a:pt x="1276" y="51"/>
                  <a:pt x="1274" y="52"/>
                  <a:pt x="1272" y="53"/>
                </a:cubicBezTo>
                <a:cubicBezTo>
                  <a:pt x="1270" y="54"/>
                  <a:pt x="1268" y="55"/>
                  <a:pt x="1266" y="55"/>
                </a:cubicBezTo>
                <a:cubicBezTo>
                  <a:pt x="1263" y="55"/>
                  <a:pt x="1261" y="54"/>
                  <a:pt x="1259" y="51"/>
                </a:cubicBezTo>
                <a:cubicBezTo>
                  <a:pt x="1258" y="49"/>
                  <a:pt x="1257" y="46"/>
                  <a:pt x="1258" y="43"/>
                </a:cubicBezTo>
                <a:cubicBezTo>
                  <a:pt x="1260" y="43"/>
                  <a:pt x="1264" y="42"/>
                  <a:pt x="1267" y="41"/>
                </a:cubicBezTo>
                <a:cubicBezTo>
                  <a:pt x="1271" y="40"/>
                  <a:pt x="1274" y="38"/>
                  <a:pt x="1277" y="36"/>
                </a:cubicBezTo>
                <a:cubicBezTo>
                  <a:pt x="1280" y="33"/>
                  <a:pt x="1281" y="31"/>
                  <a:pt x="1281" y="27"/>
                </a:cubicBezTo>
                <a:cubicBezTo>
                  <a:pt x="1281" y="25"/>
                  <a:pt x="1280" y="23"/>
                  <a:pt x="1278" y="21"/>
                </a:cubicBezTo>
                <a:cubicBezTo>
                  <a:pt x="1277" y="19"/>
                  <a:pt x="1274" y="19"/>
                  <a:pt x="1271" y="19"/>
                </a:cubicBezTo>
                <a:cubicBezTo>
                  <a:pt x="1267" y="19"/>
                  <a:pt x="1264" y="20"/>
                  <a:pt x="1260" y="22"/>
                </a:cubicBezTo>
                <a:cubicBezTo>
                  <a:pt x="1257" y="24"/>
                  <a:pt x="1255" y="28"/>
                  <a:pt x="1253" y="31"/>
                </a:cubicBezTo>
                <a:cubicBezTo>
                  <a:pt x="1251" y="35"/>
                  <a:pt x="1250" y="40"/>
                  <a:pt x="1250" y="44"/>
                </a:cubicBezTo>
                <a:cubicBezTo>
                  <a:pt x="1250" y="47"/>
                  <a:pt x="1251" y="49"/>
                  <a:pt x="1252" y="52"/>
                </a:cubicBezTo>
                <a:cubicBezTo>
                  <a:pt x="1253" y="54"/>
                  <a:pt x="1254" y="56"/>
                  <a:pt x="1256" y="57"/>
                </a:cubicBezTo>
                <a:cubicBezTo>
                  <a:pt x="1258" y="59"/>
                  <a:pt x="1261" y="59"/>
                  <a:pt x="1264" y="59"/>
                </a:cubicBezTo>
                <a:cubicBezTo>
                  <a:pt x="1267" y="59"/>
                  <a:pt x="1270" y="58"/>
                  <a:pt x="1273" y="57"/>
                </a:cubicBezTo>
                <a:cubicBezTo>
                  <a:pt x="1276" y="55"/>
                  <a:pt x="1278" y="54"/>
                  <a:pt x="1279" y="52"/>
                </a:cubicBezTo>
                <a:close/>
                <a:moveTo>
                  <a:pt x="1269" y="22"/>
                </a:moveTo>
                <a:cubicBezTo>
                  <a:pt x="1271" y="22"/>
                  <a:pt x="1272" y="23"/>
                  <a:pt x="1273" y="24"/>
                </a:cubicBezTo>
                <a:cubicBezTo>
                  <a:pt x="1274" y="25"/>
                  <a:pt x="1274" y="26"/>
                  <a:pt x="1274" y="28"/>
                </a:cubicBezTo>
                <a:cubicBezTo>
                  <a:pt x="1274" y="30"/>
                  <a:pt x="1273" y="32"/>
                  <a:pt x="1272" y="34"/>
                </a:cubicBezTo>
                <a:cubicBezTo>
                  <a:pt x="1270" y="35"/>
                  <a:pt x="1268" y="37"/>
                  <a:pt x="1265" y="38"/>
                </a:cubicBezTo>
                <a:cubicBezTo>
                  <a:pt x="1263" y="39"/>
                  <a:pt x="1260" y="39"/>
                  <a:pt x="1258" y="39"/>
                </a:cubicBezTo>
                <a:cubicBezTo>
                  <a:pt x="1258" y="37"/>
                  <a:pt x="1259" y="34"/>
                  <a:pt x="1259" y="32"/>
                </a:cubicBezTo>
                <a:cubicBezTo>
                  <a:pt x="1260" y="29"/>
                  <a:pt x="1262" y="27"/>
                  <a:pt x="1263" y="25"/>
                </a:cubicBezTo>
                <a:cubicBezTo>
                  <a:pt x="1265" y="23"/>
                  <a:pt x="1267" y="22"/>
                  <a:pt x="1269" y="22"/>
                </a:cubicBezTo>
                <a:close/>
                <a:moveTo>
                  <a:pt x="1310" y="25"/>
                </a:moveTo>
                <a:cubicBezTo>
                  <a:pt x="1311" y="20"/>
                  <a:pt x="1311" y="20"/>
                  <a:pt x="1311" y="20"/>
                </a:cubicBezTo>
                <a:cubicBezTo>
                  <a:pt x="1311" y="20"/>
                  <a:pt x="1309" y="19"/>
                  <a:pt x="1308" y="19"/>
                </a:cubicBezTo>
                <a:cubicBezTo>
                  <a:pt x="1306" y="19"/>
                  <a:pt x="1304" y="19"/>
                  <a:pt x="1303" y="19"/>
                </a:cubicBezTo>
                <a:cubicBezTo>
                  <a:pt x="1300" y="19"/>
                  <a:pt x="1298" y="19"/>
                  <a:pt x="1296" y="20"/>
                </a:cubicBezTo>
                <a:cubicBezTo>
                  <a:pt x="1293" y="21"/>
                  <a:pt x="1292" y="22"/>
                  <a:pt x="1291" y="24"/>
                </a:cubicBezTo>
                <a:cubicBezTo>
                  <a:pt x="1289" y="26"/>
                  <a:pt x="1289" y="27"/>
                  <a:pt x="1289" y="30"/>
                </a:cubicBezTo>
                <a:cubicBezTo>
                  <a:pt x="1289" y="34"/>
                  <a:pt x="1291" y="38"/>
                  <a:pt x="1296" y="41"/>
                </a:cubicBezTo>
                <a:cubicBezTo>
                  <a:pt x="1298" y="43"/>
                  <a:pt x="1300" y="44"/>
                  <a:pt x="1301" y="45"/>
                </a:cubicBezTo>
                <a:cubicBezTo>
                  <a:pt x="1302" y="46"/>
                  <a:pt x="1303" y="48"/>
                  <a:pt x="1303" y="50"/>
                </a:cubicBezTo>
                <a:cubicBezTo>
                  <a:pt x="1303" y="51"/>
                  <a:pt x="1302" y="53"/>
                  <a:pt x="1301" y="54"/>
                </a:cubicBezTo>
                <a:cubicBezTo>
                  <a:pt x="1299" y="55"/>
                  <a:pt x="1297" y="55"/>
                  <a:pt x="1295" y="55"/>
                </a:cubicBezTo>
                <a:cubicBezTo>
                  <a:pt x="1293" y="55"/>
                  <a:pt x="1292" y="55"/>
                  <a:pt x="1290" y="54"/>
                </a:cubicBezTo>
                <a:cubicBezTo>
                  <a:pt x="1288" y="53"/>
                  <a:pt x="1287" y="53"/>
                  <a:pt x="1286" y="52"/>
                </a:cubicBezTo>
                <a:cubicBezTo>
                  <a:pt x="1285" y="57"/>
                  <a:pt x="1285" y="57"/>
                  <a:pt x="1285" y="57"/>
                </a:cubicBezTo>
                <a:cubicBezTo>
                  <a:pt x="1285" y="58"/>
                  <a:pt x="1287" y="58"/>
                  <a:pt x="1289" y="58"/>
                </a:cubicBezTo>
                <a:cubicBezTo>
                  <a:pt x="1291" y="59"/>
                  <a:pt x="1293" y="59"/>
                  <a:pt x="1295" y="59"/>
                </a:cubicBezTo>
                <a:cubicBezTo>
                  <a:pt x="1299" y="59"/>
                  <a:pt x="1303" y="58"/>
                  <a:pt x="1305" y="56"/>
                </a:cubicBezTo>
                <a:cubicBezTo>
                  <a:pt x="1308" y="54"/>
                  <a:pt x="1309" y="52"/>
                  <a:pt x="1309" y="48"/>
                </a:cubicBezTo>
                <a:cubicBezTo>
                  <a:pt x="1309" y="46"/>
                  <a:pt x="1309" y="45"/>
                  <a:pt x="1308" y="43"/>
                </a:cubicBezTo>
                <a:cubicBezTo>
                  <a:pt x="1307" y="42"/>
                  <a:pt x="1306" y="41"/>
                  <a:pt x="1305" y="40"/>
                </a:cubicBezTo>
                <a:cubicBezTo>
                  <a:pt x="1304" y="39"/>
                  <a:pt x="1303" y="38"/>
                  <a:pt x="1301" y="36"/>
                </a:cubicBezTo>
                <a:cubicBezTo>
                  <a:pt x="1299" y="35"/>
                  <a:pt x="1298" y="34"/>
                  <a:pt x="1297" y="32"/>
                </a:cubicBezTo>
                <a:cubicBezTo>
                  <a:pt x="1296" y="31"/>
                  <a:pt x="1295" y="30"/>
                  <a:pt x="1295" y="28"/>
                </a:cubicBezTo>
                <a:cubicBezTo>
                  <a:pt x="1295" y="26"/>
                  <a:pt x="1296" y="25"/>
                  <a:pt x="1297" y="24"/>
                </a:cubicBezTo>
                <a:cubicBezTo>
                  <a:pt x="1299" y="23"/>
                  <a:pt x="1300" y="23"/>
                  <a:pt x="1303" y="23"/>
                </a:cubicBezTo>
                <a:cubicBezTo>
                  <a:pt x="1304" y="23"/>
                  <a:pt x="1306" y="23"/>
                  <a:pt x="1307" y="24"/>
                </a:cubicBezTo>
                <a:cubicBezTo>
                  <a:pt x="1309" y="24"/>
                  <a:pt x="1310" y="25"/>
                  <a:pt x="1310" y="25"/>
                </a:cubicBezTo>
                <a:close/>
                <a:moveTo>
                  <a:pt x="1047" y="110"/>
                </a:moveTo>
                <a:cubicBezTo>
                  <a:pt x="1052" y="111"/>
                  <a:pt x="1052" y="111"/>
                  <a:pt x="1052" y="111"/>
                </a:cubicBezTo>
                <a:cubicBezTo>
                  <a:pt x="1046" y="156"/>
                  <a:pt x="1046" y="156"/>
                  <a:pt x="1046" y="156"/>
                </a:cubicBezTo>
                <a:cubicBezTo>
                  <a:pt x="1041" y="157"/>
                  <a:pt x="1041" y="157"/>
                  <a:pt x="1041" y="157"/>
                </a:cubicBezTo>
                <a:cubicBezTo>
                  <a:pt x="1041" y="159"/>
                  <a:pt x="1041" y="159"/>
                  <a:pt x="1041" y="159"/>
                </a:cubicBezTo>
                <a:cubicBezTo>
                  <a:pt x="1078" y="159"/>
                  <a:pt x="1078" y="159"/>
                  <a:pt x="1078" y="159"/>
                </a:cubicBezTo>
                <a:cubicBezTo>
                  <a:pt x="1081" y="147"/>
                  <a:pt x="1081" y="147"/>
                  <a:pt x="1081" y="147"/>
                </a:cubicBezTo>
                <a:cubicBezTo>
                  <a:pt x="1077" y="146"/>
                  <a:pt x="1077" y="146"/>
                  <a:pt x="1077" y="146"/>
                </a:cubicBezTo>
                <a:cubicBezTo>
                  <a:pt x="1073" y="155"/>
                  <a:pt x="1073" y="155"/>
                  <a:pt x="1073" y="155"/>
                </a:cubicBezTo>
                <a:cubicBezTo>
                  <a:pt x="1053" y="156"/>
                  <a:pt x="1053" y="156"/>
                  <a:pt x="1053" y="156"/>
                </a:cubicBezTo>
                <a:cubicBezTo>
                  <a:pt x="1056" y="134"/>
                  <a:pt x="1056" y="134"/>
                  <a:pt x="1056" y="134"/>
                </a:cubicBezTo>
                <a:cubicBezTo>
                  <a:pt x="1072" y="135"/>
                  <a:pt x="1072" y="135"/>
                  <a:pt x="1072" y="135"/>
                </a:cubicBezTo>
                <a:cubicBezTo>
                  <a:pt x="1073" y="130"/>
                  <a:pt x="1073" y="130"/>
                  <a:pt x="1073" y="130"/>
                </a:cubicBezTo>
                <a:cubicBezTo>
                  <a:pt x="1057" y="130"/>
                  <a:pt x="1057" y="130"/>
                  <a:pt x="1057" y="130"/>
                </a:cubicBezTo>
                <a:cubicBezTo>
                  <a:pt x="1059" y="110"/>
                  <a:pt x="1059" y="110"/>
                  <a:pt x="1059" y="110"/>
                </a:cubicBezTo>
                <a:cubicBezTo>
                  <a:pt x="1075" y="111"/>
                  <a:pt x="1075" y="111"/>
                  <a:pt x="1075" y="111"/>
                </a:cubicBezTo>
                <a:cubicBezTo>
                  <a:pt x="1076" y="118"/>
                  <a:pt x="1076" y="118"/>
                  <a:pt x="1076" y="118"/>
                </a:cubicBezTo>
                <a:cubicBezTo>
                  <a:pt x="1080" y="118"/>
                  <a:pt x="1080" y="118"/>
                  <a:pt x="1080" y="118"/>
                </a:cubicBezTo>
                <a:cubicBezTo>
                  <a:pt x="1081" y="107"/>
                  <a:pt x="1081" y="107"/>
                  <a:pt x="1081" y="107"/>
                </a:cubicBezTo>
                <a:cubicBezTo>
                  <a:pt x="1048" y="107"/>
                  <a:pt x="1048" y="107"/>
                  <a:pt x="1048" y="107"/>
                </a:cubicBezTo>
                <a:lnTo>
                  <a:pt x="1047" y="110"/>
                </a:lnTo>
                <a:close/>
                <a:moveTo>
                  <a:pt x="1100" y="129"/>
                </a:moveTo>
                <a:cubicBezTo>
                  <a:pt x="1100" y="120"/>
                  <a:pt x="1100" y="120"/>
                  <a:pt x="1100" y="120"/>
                </a:cubicBezTo>
                <a:cubicBezTo>
                  <a:pt x="1099" y="119"/>
                  <a:pt x="1099" y="119"/>
                  <a:pt x="1099" y="119"/>
                </a:cubicBezTo>
                <a:cubicBezTo>
                  <a:pt x="1090" y="121"/>
                  <a:pt x="1090" y="121"/>
                  <a:pt x="1090" y="121"/>
                </a:cubicBezTo>
                <a:cubicBezTo>
                  <a:pt x="1090" y="124"/>
                  <a:pt x="1090" y="124"/>
                  <a:pt x="1090" y="124"/>
                </a:cubicBezTo>
                <a:cubicBezTo>
                  <a:pt x="1093" y="125"/>
                  <a:pt x="1093" y="125"/>
                  <a:pt x="1093" y="125"/>
                </a:cubicBezTo>
                <a:cubicBezTo>
                  <a:pt x="1089" y="159"/>
                  <a:pt x="1089" y="159"/>
                  <a:pt x="1089" y="159"/>
                </a:cubicBezTo>
                <a:cubicBezTo>
                  <a:pt x="1095" y="159"/>
                  <a:pt x="1095" y="159"/>
                  <a:pt x="1095" y="159"/>
                </a:cubicBezTo>
                <a:cubicBezTo>
                  <a:pt x="1099" y="134"/>
                  <a:pt x="1099" y="134"/>
                  <a:pt x="1099" y="134"/>
                </a:cubicBezTo>
                <a:cubicBezTo>
                  <a:pt x="1101" y="131"/>
                  <a:pt x="1103" y="129"/>
                  <a:pt x="1105" y="127"/>
                </a:cubicBezTo>
                <a:cubicBezTo>
                  <a:pt x="1107" y="125"/>
                  <a:pt x="1109" y="124"/>
                  <a:pt x="1111" y="124"/>
                </a:cubicBezTo>
                <a:cubicBezTo>
                  <a:pt x="1113" y="124"/>
                  <a:pt x="1114" y="125"/>
                  <a:pt x="1114" y="126"/>
                </a:cubicBezTo>
                <a:cubicBezTo>
                  <a:pt x="1115" y="127"/>
                  <a:pt x="1115" y="128"/>
                  <a:pt x="1115" y="130"/>
                </a:cubicBezTo>
                <a:cubicBezTo>
                  <a:pt x="1115" y="132"/>
                  <a:pt x="1115" y="134"/>
                  <a:pt x="1115" y="135"/>
                </a:cubicBezTo>
                <a:cubicBezTo>
                  <a:pt x="1115" y="137"/>
                  <a:pt x="1114" y="140"/>
                  <a:pt x="1114" y="142"/>
                </a:cubicBezTo>
                <a:cubicBezTo>
                  <a:pt x="1114" y="144"/>
                  <a:pt x="1114" y="144"/>
                  <a:pt x="1114" y="144"/>
                </a:cubicBezTo>
                <a:cubicBezTo>
                  <a:pt x="1113" y="147"/>
                  <a:pt x="1113" y="147"/>
                  <a:pt x="1113" y="147"/>
                </a:cubicBezTo>
                <a:cubicBezTo>
                  <a:pt x="1112" y="151"/>
                  <a:pt x="1112" y="154"/>
                  <a:pt x="1112" y="156"/>
                </a:cubicBezTo>
                <a:cubicBezTo>
                  <a:pt x="1112" y="159"/>
                  <a:pt x="1113" y="160"/>
                  <a:pt x="1116" y="160"/>
                </a:cubicBezTo>
                <a:cubicBezTo>
                  <a:pt x="1117" y="160"/>
                  <a:pt x="1119" y="160"/>
                  <a:pt x="1120" y="159"/>
                </a:cubicBezTo>
                <a:cubicBezTo>
                  <a:pt x="1121" y="159"/>
                  <a:pt x="1122" y="158"/>
                  <a:pt x="1123" y="157"/>
                </a:cubicBezTo>
                <a:cubicBezTo>
                  <a:pt x="1123" y="157"/>
                  <a:pt x="1124" y="156"/>
                  <a:pt x="1124" y="156"/>
                </a:cubicBezTo>
                <a:cubicBezTo>
                  <a:pt x="1123" y="154"/>
                  <a:pt x="1123" y="154"/>
                  <a:pt x="1123" y="154"/>
                </a:cubicBezTo>
                <a:cubicBezTo>
                  <a:pt x="1122" y="155"/>
                  <a:pt x="1121" y="156"/>
                  <a:pt x="1120" y="156"/>
                </a:cubicBezTo>
                <a:cubicBezTo>
                  <a:pt x="1119" y="156"/>
                  <a:pt x="1119" y="155"/>
                  <a:pt x="1119" y="154"/>
                </a:cubicBezTo>
                <a:cubicBezTo>
                  <a:pt x="1119" y="152"/>
                  <a:pt x="1119" y="149"/>
                  <a:pt x="1120" y="145"/>
                </a:cubicBezTo>
                <a:cubicBezTo>
                  <a:pt x="1121" y="142"/>
                  <a:pt x="1121" y="142"/>
                  <a:pt x="1121" y="142"/>
                </a:cubicBezTo>
                <a:cubicBezTo>
                  <a:pt x="1121" y="140"/>
                  <a:pt x="1121" y="140"/>
                  <a:pt x="1121" y="140"/>
                </a:cubicBezTo>
                <a:cubicBezTo>
                  <a:pt x="1122" y="135"/>
                  <a:pt x="1122" y="132"/>
                  <a:pt x="1122" y="130"/>
                </a:cubicBezTo>
                <a:cubicBezTo>
                  <a:pt x="1122" y="126"/>
                  <a:pt x="1122" y="123"/>
                  <a:pt x="1120" y="122"/>
                </a:cubicBezTo>
                <a:cubicBezTo>
                  <a:pt x="1119" y="120"/>
                  <a:pt x="1117" y="119"/>
                  <a:pt x="1114" y="119"/>
                </a:cubicBezTo>
                <a:cubicBezTo>
                  <a:pt x="1112" y="119"/>
                  <a:pt x="1109" y="120"/>
                  <a:pt x="1106" y="122"/>
                </a:cubicBezTo>
                <a:cubicBezTo>
                  <a:pt x="1104" y="124"/>
                  <a:pt x="1102" y="126"/>
                  <a:pt x="1100" y="129"/>
                </a:cubicBezTo>
                <a:close/>
                <a:moveTo>
                  <a:pt x="1159" y="162"/>
                </a:moveTo>
                <a:cubicBezTo>
                  <a:pt x="1165" y="119"/>
                  <a:pt x="1165" y="119"/>
                  <a:pt x="1165" y="119"/>
                </a:cubicBezTo>
                <a:cubicBezTo>
                  <a:pt x="1160" y="121"/>
                  <a:pt x="1160" y="121"/>
                  <a:pt x="1160" y="121"/>
                </a:cubicBezTo>
                <a:cubicBezTo>
                  <a:pt x="1159" y="121"/>
                  <a:pt x="1158" y="120"/>
                  <a:pt x="1157" y="120"/>
                </a:cubicBezTo>
                <a:cubicBezTo>
                  <a:pt x="1155" y="120"/>
                  <a:pt x="1154" y="119"/>
                  <a:pt x="1153" y="119"/>
                </a:cubicBezTo>
                <a:cubicBezTo>
                  <a:pt x="1148" y="119"/>
                  <a:pt x="1144" y="121"/>
                  <a:pt x="1141" y="123"/>
                </a:cubicBezTo>
                <a:cubicBezTo>
                  <a:pt x="1137" y="126"/>
                  <a:pt x="1135" y="129"/>
                  <a:pt x="1133" y="133"/>
                </a:cubicBezTo>
                <a:cubicBezTo>
                  <a:pt x="1131" y="137"/>
                  <a:pt x="1130" y="141"/>
                  <a:pt x="1130" y="145"/>
                </a:cubicBezTo>
                <a:cubicBezTo>
                  <a:pt x="1130" y="150"/>
                  <a:pt x="1131" y="153"/>
                  <a:pt x="1133" y="156"/>
                </a:cubicBezTo>
                <a:cubicBezTo>
                  <a:pt x="1135" y="159"/>
                  <a:pt x="1138" y="160"/>
                  <a:pt x="1142" y="160"/>
                </a:cubicBezTo>
                <a:cubicBezTo>
                  <a:pt x="1144" y="160"/>
                  <a:pt x="1146" y="159"/>
                  <a:pt x="1148" y="158"/>
                </a:cubicBezTo>
                <a:cubicBezTo>
                  <a:pt x="1150" y="157"/>
                  <a:pt x="1152" y="156"/>
                  <a:pt x="1153" y="155"/>
                </a:cubicBezTo>
                <a:cubicBezTo>
                  <a:pt x="1151" y="164"/>
                  <a:pt x="1151" y="164"/>
                  <a:pt x="1151" y="164"/>
                </a:cubicBezTo>
                <a:cubicBezTo>
                  <a:pt x="1151" y="167"/>
                  <a:pt x="1150" y="169"/>
                  <a:pt x="1149" y="170"/>
                </a:cubicBezTo>
                <a:cubicBezTo>
                  <a:pt x="1147" y="172"/>
                  <a:pt x="1145" y="172"/>
                  <a:pt x="1142" y="172"/>
                </a:cubicBezTo>
                <a:cubicBezTo>
                  <a:pt x="1140" y="172"/>
                  <a:pt x="1139" y="172"/>
                  <a:pt x="1137" y="171"/>
                </a:cubicBezTo>
                <a:cubicBezTo>
                  <a:pt x="1136" y="171"/>
                  <a:pt x="1134" y="170"/>
                  <a:pt x="1133" y="170"/>
                </a:cubicBezTo>
                <a:cubicBezTo>
                  <a:pt x="1132" y="175"/>
                  <a:pt x="1132" y="175"/>
                  <a:pt x="1132" y="175"/>
                </a:cubicBezTo>
                <a:cubicBezTo>
                  <a:pt x="1132" y="176"/>
                  <a:pt x="1134" y="176"/>
                  <a:pt x="1135" y="176"/>
                </a:cubicBezTo>
                <a:cubicBezTo>
                  <a:pt x="1137" y="177"/>
                  <a:pt x="1138" y="177"/>
                  <a:pt x="1140" y="177"/>
                </a:cubicBezTo>
                <a:cubicBezTo>
                  <a:pt x="1142" y="177"/>
                  <a:pt x="1145" y="176"/>
                  <a:pt x="1148" y="175"/>
                </a:cubicBezTo>
                <a:cubicBezTo>
                  <a:pt x="1150" y="174"/>
                  <a:pt x="1153" y="173"/>
                  <a:pt x="1155" y="170"/>
                </a:cubicBezTo>
                <a:cubicBezTo>
                  <a:pt x="1157" y="168"/>
                  <a:pt x="1158" y="165"/>
                  <a:pt x="1159" y="162"/>
                </a:cubicBezTo>
                <a:close/>
                <a:moveTo>
                  <a:pt x="1157" y="125"/>
                </a:moveTo>
                <a:cubicBezTo>
                  <a:pt x="1154" y="150"/>
                  <a:pt x="1154" y="150"/>
                  <a:pt x="1154" y="150"/>
                </a:cubicBezTo>
                <a:cubicBezTo>
                  <a:pt x="1152" y="151"/>
                  <a:pt x="1151" y="153"/>
                  <a:pt x="1149" y="154"/>
                </a:cubicBezTo>
                <a:cubicBezTo>
                  <a:pt x="1148" y="155"/>
                  <a:pt x="1146" y="155"/>
                  <a:pt x="1144" y="155"/>
                </a:cubicBezTo>
                <a:cubicBezTo>
                  <a:pt x="1142" y="155"/>
                  <a:pt x="1140" y="155"/>
                  <a:pt x="1139" y="153"/>
                </a:cubicBezTo>
                <a:cubicBezTo>
                  <a:pt x="1138" y="151"/>
                  <a:pt x="1138" y="148"/>
                  <a:pt x="1138" y="145"/>
                </a:cubicBezTo>
                <a:cubicBezTo>
                  <a:pt x="1138" y="142"/>
                  <a:pt x="1138" y="138"/>
                  <a:pt x="1139" y="135"/>
                </a:cubicBezTo>
                <a:cubicBezTo>
                  <a:pt x="1140" y="132"/>
                  <a:pt x="1142" y="129"/>
                  <a:pt x="1144" y="127"/>
                </a:cubicBezTo>
                <a:cubicBezTo>
                  <a:pt x="1146" y="124"/>
                  <a:pt x="1149" y="123"/>
                  <a:pt x="1152" y="123"/>
                </a:cubicBezTo>
                <a:cubicBezTo>
                  <a:pt x="1154" y="123"/>
                  <a:pt x="1156" y="124"/>
                  <a:pt x="1157" y="125"/>
                </a:cubicBezTo>
                <a:close/>
                <a:moveTo>
                  <a:pt x="1181" y="153"/>
                </a:moveTo>
                <a:cubicBezTo>
                  <a:pt x="1185" y="120"/>
                  <a:pt x="1185" y="120"/>
                  <a:pt x="1185" y="120"/>
                </a:cubicBezTo>
                <a:cubicBezTo>
                  <a:pt x="1184" y="119"/>
                  <a:pt x="1184" y="119"/>
                  <a:pt x="1184" y="119"/>
                </a:cubicBezTo>
                <a:cubicBezTo>
                  <a:pt x="1174" y="121"/>
                  <a:pt x="1174" y="121"/>
                  <a:pt x="1174" y="121"/>
                </a:cubicBezTo>
                <a:cubicBezTo>
                  <a:pt x="1173" y="123"/>
                  <a:pt x="1173" y="123"/>
                  <a:pt x="1173" y="123"/>
                </a:cubicBezTo>
                <a:cubicBezTo>
                  <a:pt x="1178" y="125"/>
                  <a:pt x="1178" y="125"/>
                  <a:pt x="1178" y="125"/>
                </a:cubicBezTo>
                <a:cubicBezTo>
                  <a:pt x="1177" y="132"/>
                  <a:pt x="1176" y="138"/>
                  <a:pt x="1175" y="142"/>
                </a:cubicBezTo>
                <a:cubicBezTo>
                  <a:pt x="1174" y="150"/>
                  <a:pt x="1174" y="154"/>
                  <a:pt x="1173" y="156"/>
                </a:cubicBezTo>
                <a:cubicBezTo>
                  <a:pt x="1173" y="157"/>
                  <a:pt x="1174" y="158"/>
                  <a:pt x="1174" y="159"/>
                </a:cubicBezTo>
                <a:cubicBezTo>
                  <a:pt x="1175" y="160"/>
                  <a:pt x="1176" y="160"/>
                  <a:pt x="1178" y="160"/>
                </a:cubicBezTo>
                <a:cubicBezTo>
                  <a:pt x="1180" y="160"/>
                  <a:pt x="1182" y="159"/>
                  <a:pt x="1183" y="158"/>
                </a:cubicBezTo>
                <a:cubicBezTo>
                  <a:pt x="1184" y="157"/>
                  <a:pt x="1185" y="156"/>
                  <a:pt x="1186" y="155"/>
                </a:cubicBezTo>
                <a:cubicBezTo>
                  <a:pt x="1185" y="154"/>
                  <a:pt x="1185" y="154"/>
                  <a:pt x="1185" y="154"/>
                </a:cubicBezTo>
                <a:cubicBezTo>
                  <a:pt x="1184" y="154"/>
                  <a:pt x="1184" y="155"/>
                  <a:pt x="1183" y="155"/>
                </a:cubicBezTo>
                <a:cubicBezTo>
                  <a:pt x="1183" y="156"/>
                  <a:pt x="1182" y="156"/>
                  <a:pt x="1182" y="156"/>
                </a:cubicBezTo>
                <a:cubicBezTo>
                  <a:pt x="1181" y="156"/>
                  <a:pt x="1181" y="156"/>
                  <a:pt x="1181" y="155"/>
                </a:cubicBezTo>
                <a:cubicBezTo>
                  <a:pt x="1181" y="155"/>
                  <a:pt x="1180" y="155"/>
                  <a:pt x="1180" y="154"/>
                </a:cubicBezTo>
                <a:lnTo>
                  <a:pt x="1181" y="153"/>
                </a:lnTo>
                <a:close/>
                <a:moveTo>
                  <a:pt x="1183" y="112"/>
                </a:moveTo>
                <a:cubicBezTo>
                  <a:pt x="1184" y="112"/>
                  <a:pt x="1185" y="111"/>
                  <a:pt x="1186" y="110"/>
                </a:cubicBezTo>
                <a:cubicBezTo>
                  <a:pt x="1187" y="109"/>
                  <a:pt x="1188" y="108"/>
                  <a:pt x="1188" y="107"/>
                </a:cubicBezTo>
                <a:cubicBezTo>
                  <a:pt x="1188" y="106"/>
                  <a:pt x="1187" y="105"/>
                  <a:pt x="1187" y="104"/>
                </a:cubicBezTo>
                <a:cubicBezTo>
                  <a:pt x="1186" y="103"/>
                  <a:pt x="1185" y="103"/>
                  <a:pt x="1184" y="103"/>
                </a:cubicBezTo>
                <a:cubicBezTo>
                  <a:pt x="1182" y="103"/>
                  <a:pt x="1181" y="103"/>
                  <a:pt x="1180" y="104"/>
                </a:cubicBezTo>
                <a:cubicBezTo>
                  <a:pt x="1180" y="105"/>
                  <a:pt x="1179" y="107"/>
                  <a:pt x="1179" y="108"/>
                </a:cubicBezTo>
                <a:cubicBezTo>
                  <a:pt x="1179" y="109"/>
                  <a:pt x="1179" y="110"/>
                  <a:pt x="1180" y="111"/>
                </a:cubicBezTo>
                <a:cubicBezTo>
                  <a:pt x="1181" y="111"/>
                  <a:pt x="1182" y="112"/>
                  <a:pt x="1183" y="112"/>
                </a:cubicBezTo>
                <a:close/>
                <a:moveTo>
                  <a:pt x="1207" y="129"/>
                </a:moveTo>
                <a:cubicBezTo>
                  <a:pt x="1208" y="120"/>
                  <a:pt x="1208" y="120"/>
                  <a:pt x="1208" y="120"/>
                </a:cubicBezTo>
                <a:cubicBezTo>
                  <a:pt x="1207" y="119"/>
                  <a:pt x="1207" y="119"/>
                  <a:pt x="1207" y="119"/>
                </a:cubicBezTo>
                <a:cubicBezTo>
                  <a:pt x="1198" y="121"/>
                  <a:pt x="1198" y="121"/>
                  <a:pt x="1198" y="121"/>
                </a:cubicBezTo>
                <a:cubicBezTo>
                  <a:pt x="1198" y="124"/>
                  <a:pt x="1198" y="124"/>
                  <a:pt x="1198" y="124"/>
                </a:cubicBezTo>
                <a:cubicBezTo>
                  <a:pt x="1201" y="125"/>
                  <a:pt x="1201" y="125"/>
                  <a:pt x="1201" y="125"/>
                </a:cubicBezTo>
                <a:cubicBezTo>
                  <a:pt x="1196" y="159"/>
                  <a:pt x="1196" y="159"/>
                  <a:pt x="1196" y="159"/>
                </a:cubicBezTo>
                <a:cubicBezTo>
                  <a:pt x="1203" y="159"/>
                  <a:pt x="1203" y="159"/>
                  <a:pt x="1203" y="159"/>
                </a:cubicBezTo>
                <a:cubicBezTo>
                  <a:pt x="1207" y="134"/>
                  <a:pt x="1207" y="134"/>
                  <a:pt x="1207" y="134"/>
                </a:cubicBezTo>
                <a:cubicBezTo>
                  <a:pt x="1208" y="131"/>
                  <a:pt x="1210" y="129"/>
                  <a:pt x="1213" y="127"/>
                </a:cubicBezTo>
                <a:cubicBezTo>
                  <a:pt x="1215" y="125"/>
                  <a:pt x="1217" y="124"/>
                  <a:pt x="1219" y="124"/>
                </a:cubicBezTo>
                <a:cubicBezTo>
                  <a:pt x="1220" y="124"/>
                  <a:pt x="1221" y="125"/>
                  <a:pt x="1222" y="126"/>
                </a:cubicBezTo>
                <a:cubicBezTo>
                  <a:pt x="1223" y="127"/>
                  <a:pt x="1223" y="128"/>
                  <a:pt x="1223" y="130"/>
                </a:cubicBezTo>
                <a:cubicBezTo>
                  <a:pt x="1223" y="132"/>
                  <a:pt x="1223" y="134"/>
                  <a:pt x="1223" y="135"/>
                </a:cubicBezTo>
                <a:cubicBezTo>
                  <a:pt x="1222" y="137"/>
                  <a:pt x="1222" y="140"/>
                  <a:pt x="1222" y="142"/>
                </a:cubicBezTo>
                <a:cubicBezTo>
                  <a:pt x="1221" y="144"/>
                  <a:pt x="1221" y="144"/>
                  <a:pt x="1221" y="144"/>
                </a:cubicBezTo>
                <a:cubicBezTo>
                  <a:pt x="1221" y="147"/>
                  <a:pt x="1221" y="147"/>
                  <a:pt x="1221" y="147"/>
                </a:cubicBezTo>
                <a:cubicBezTo>
                  <a:pt x="1220" y="151"/>
                  <a:pt x="1219" y="154"/>
                  <a:pt x="1219" y="156"/>
                </a:cubicBezTo>
                <a:cubicBezTo>
                  <a:pt x="1219" y="159"/>
                  <a:pt x="1221" y="160"/>
                  <a:pt x="1224" y="160"/>
                </a:cubicBezTo>
                <a:cubicBezTo>
                  <a:pt x="1225" y="160"/>
                  <a:pt x="1226" y="160"/>
                  <a:pt x="1227" y="159"/>
                </a:cubicBezTo>
                <a:cubicBezTo>
                  <a:pt x="1228" y="159"/>
                  <a:pt x="1229" y="158"/>
                  <a:pt x="1230" y="157"/>
                </a:cubicBezTo>
                <a:cubicBezTo>
                  <a:pt x="1231" y="157"/>
                  <a:pt x="1231" y="156"/>
                  <a:pt x="1232" y="156"/>
                </a:cubicBezTo>
                <a:cubicBezTo>
                  <a:pt x="1231" y="154"/>
                  <a:pt x="1231" y="154"/>
                  <a:pt x="1231" y="154"/>
                </a:cubicBezTo>
                <a:cubicBezTo>
                  <a:pt x="1229" y="155"/>
                  <a:pt x="1228" y="156"/>
                  <a:pt x="1227" y="156"/>
                </a:cubicBezTo>
                <a:cubicBezTo>
                  <a:pt x="1227" y="156"/>
                  <a:pt x="1227" y="155"/>
                  <a:pt x="1227" y="154"/>
                </a:cubicBezTo>
                <a:cubicBezTo>
                  <a:pt x="1227" y="152"/>
                  <a:pt x="1227" y="149"/>
                  <a:pt x="1228" y="145"/>
                </a:cubicBezTo>
                <a:cubicBezTo>
                  <a:pt x="1228" y="142"/>
                  <a:pt x="1228" y="142"/>
                  <a:pt x="1228" y="142"/>
                </a:cubicBezTo>
                <a:cubicBezTo>
                  <a:pt x="1229" y="140"/>
                  <a:pt x="1229" y="140"/>
                  <a:pt x="1229" y="140"/>
                </a:cubicBezTo>
                <a:cubicBezTo>
                  <a:pt x="1230" y="135"/>
                  <a:pt x="1230" y="132"/>
                  <a:pt x="1230" y="130"/>
                </a:cubicBezTo>
                <a:cubicBezTo>
                  <a:pt x="1230" y="126"/>
                  <a:pt x="1229" y="123"/>
                  <a:pt x="1228" y="122"/>
                </a:cubicBezTo>
                <a:cubicBezTo>
                  <a:pt x="1227" y="120"/>
                  <a:pt x="1225" y="119"/>
                  <a:pt x="1222" y="119"/>
                </a:cubicBezTo>
                <a:cubicBezTo>
                  <a:pt x="1219" y="119"/>
                  <a:pt x="1217" y="120"/>
                  <a:pt x="1214" y="122"/>
                </a:cubicBezTo>
                <a:cubicBezTo>
                  <a:pt x="1211" y="124"/>
                  <a:pt x="1209" y="126"/>
                  <a:pt x="1207" y="129"/>
                </a:cubicBezTo>
                <a:close/>
                <a:moveTo>
                  <a:pt x="1267" y="153"/>
                </a:moveTo>
                <a:cubicBezTo>
                  <a:pt x="1266" y="150"/>
                  <a:pt x="1266" y="150"/>
                  <a:pt x="1266" y="150"/>
                </a:cubicBezTo>
                <a:cubicBezTo>
                  <a:pt x="1264" y="152"/>
                  <a:pt x="1262" y="153"/>
                  <a:pt x="1260" y="154"/>
                </a:cubicBezTo>
                <a:cubicBezTo>
                  <a:pt x="1258" y="155"/>
                  <a:pt x="1256" y="156"/>
                  <a:pt x="1254" y="156"/>
                </a:cubicBezTo>
                <a:cubicBezTo>
                  <a:pt x="1251" y="156"/>
                  <a:pt x="1249" y="154"/>
                  <a:pt x="1248" y="152"/>
                </a:cubicBezTo>
                <a:cubicBezTo>
                  <a:pt x="1246" y="150"/>
                  <a:pt x="1246" y="147"/>
                  <a:pt x="1246" y="143"/>
                </a:cubicBezTo>
                <a:cubicBezTo>
                  <a:pt x="1249" y="143"/>
                  <a:pt x="1252" y="143"/>
                  <a:pt x="1256" y="142"/>
                </a:cubicBezTo>
                <a:cubicBezTo>
                  <a:pt x="1259" y="140"/>
                  <a:pt x="1263" y="139"/>
                  <a:pt x="1265" y="136"/>
                </a:cubicBezTo>
                <a:cubicBezTo>
                  <a:pt x="1268" y="134"/>
                  <a:pt x="1269" y="131"/>
                  <a:pt x="1269" y="128"/>
                </a:cubicBezTo>
                <a:cubicBezTo>
                  <a:pt x="1269" y="125"/>
                  <a:pt x="1268" y="123"/>
                  <a:pt x="1267" y="122"/>
                </a:cubicBezTo>
                <a:cubicBezTo>
                  <a:pt x="1265" y="120"/>
                  <a:pt x="1263" y="119"/>
                  <a:pt x="1259" y="119"/>
                </a:cubicBezTo>
                <a:cubicBezTo>
                  <a:pt x="1255" y="119"/>
                  <a:pt x="1252" y="121"/>
                  <a:pt x="1249" y="123"/>
                </a:cubicBezTo>
                <a:cubicBezTo>
                  <a:pt x="1246" y="125"/>
                  <a:pt x="1243" y="128"/>
                  <a:pt x="1241" y="132"/>
                </a:cubicBezTo>
                <a:cubicBezTo>
                  <a:pt x="1240" y="136"/>
                  <a:pt x="1239" y="140"/>
                  <a:pt x="1239" y="145"/>
                </a:cubicBezTo>
                <a:cubicBezTo>
                  <a:pt x="1239" y="147"/>
                  <a:pt x="1239" y="150"/>
                  <a:pt x="1240" y="152"/>
                </a:cubicBezTo>
                <a:cubicBezTo>
                  <a:pt x="1241" y="155"/>
                  <a:pt x="1243" y="156"/>
                  <a:pt x="1245" y="158"/>
                </a:cubicBezTo>
                <a:cubicBezTo>
                  <a:pt x="1247" y="159"/>
                  <a:pt x="1249" y="160"/>
                  <a:pt x="1253" y="160"/>
                </a:cubicBezTo>
                <a:cubicBezTo>
                  <a:pt x="1256" y="160"/>
                  <a:pt x="1259" y="159"/>
                  <a:pt x="1261" y="158"/>
                </a:cubicBezTo>
                <a:cubicBezTo>
                  <a:pt x="1264" y="156"/>
                  <a:pt x="1266" y="154"/>
                  <a:pt x="1267" y="153"/>
                </a:cubicBezTo>
                <a:close/>
                <a:moveTo>
                  <a:pt x="1258" y="123"/>
                </a:moveTo>
                <a:cubicBezTo>
                  <a:pt x="1259" y="123"/>
                  <a:pt x="1260" y="124"/>
                  <a:pt x="1261" y="125"/>
                </a:cubicBezTo>
                <a:cubicBezTo>
                  <a:pt x="1262" y="125"/>
                  <a:pt x="1263" y="127"/>
                  <a:pt x="1263" y="129"/>
                </a:cubicBezTo>
                <a:cubicBezTo>
                  <a:pt x="1263" y="131"/>
                  <a:pt x="1262" y="133"/>
                  <a:pt x="1260" y="135"/>
                </a:cubicBezTo>
                <a:cubicBezTo>
                  <a:pt x="1258" y="136"/>
                  <a:pt x="1256" y="138"/>
                  <a:pt x="1253" y="139"/>
                </a:cubicBezTo>
                <a:cubicBezTo>
                  <a:pt x="1251" y="139"/>
                  <a:pt x="1248" y="140"/>
                  <a:pt x="1246" y="140"/>
                </a:cubicBezTo>
                <a:cubicBezTo>
                  <a:pt x="1246" y="138"/>
                  <a:pt x="1247" y="135"/>
                  <a:pt x="1248" y="132"/>
                </a:cubicBezTo>
                <a:cubicBezTo>
                  <a:pt x="1249" y="130"/>
                  <a:pt x="1250" y="127"/>
                  <a:pt x="1252" y="126"/>
                </a:cubicBezTo>
                <a:cubicBezTo>
                  <a:pt x="1254" y="124"/>
                  <a:pt x="1255" y="123"/>
                  <a:pt x="1258" y="123"/>
                </a:cubicBezTo>
                <a:close/>
                <a:moveTo>
                  <a:pt x="1303" y="153"/>
                </a:moveTo>
                <a:cubicBezTo>
                  <a:pt x="1302" y="150"/>
                  <a:pt x="1302" y="150"/>
                  <a:pt x="1302" y="150"/>
                </a:cubicBezTo>
                <a:cubicBezTo>
                  <a:pt x="1300" y="152"/>
                  <a:pt x="1298" y="153"/>
                  <a:pt x="1296" y="154"/>
                </a:cubicBezTo>
                <a:cubicBezTo>
                  <a:pt x="1294" y="155"/>
                  <a:pt x="1292" y="156"/>
                  <a:pt x="1290" y="156"/>
                </a:cubicBezTo>
                <a:cubicBezTo>
                  <a:pt x="1287" y="156"/>
                  <a:pt x="1285" y="154"/>
                  <a:pt x="1284" y="152"/>
                </a:cubicBezTo>
                <a:cubicBezTo>
                  <a:pt x="1282" y="150"/>
                  <a:pt x="1282" y="147"/>
                  <a:pt x="1282" y="143"/>
                </a:cubicBezTo>
                <a:cubicBezTo>
                  <a:pt x="1285" y="143"/>
                  <a:pt x="1288" y="143"/>
                  <a:pt x="1292" y="142"/>
                </a:cubicBezTo>
                <a:cubicBezTo>
                  <a:pt x="1295" y="140"/>
                  <a:pt x="1299" y="139"/>
                  <a:pt x="1301" y="136"/>
                </a:cubicBezTo>
                <a:cubicBezTo>
                  <a:pt x="1304" y="134"/>
                  <a:pt x="1305" y="131"/>
                  <a:pt x="1305" y="128"/>
                </a:cubicBezTo>
                <a:cubicBezTo>
                  <a:pt x="1305" y="125"/>
                  <a:pt x="1304" y="123"/>
                  <a:pt x="1303" y="122"/>
                </a:cubicBezTo>
                <a:cubicBezTo>
                  <a:pt x="1301" y="120"/>
                  <a:pt x="1299" y="119"/>
                  <a:pt x="1295" y="119"/>
                </a:cubicBezTo>
                <a:cubicBezTo>
                  <a:pt x="1291" y="119"/>
                  <a:pt x="1288" y="121"/>
                  <a:pt x="1285" y="123"/>
                </a:cubicBezTo>
                <a:cubicBezTo>
                  <a:pt x="1282" y="125"/>
                  <a:pt x="1279" y="128"/>
                  <a:pt x="1277" y="132"/>
                </a:cubicBezTo>
                <a:cubicBezTo>
                  <a:pt x="1275" y="136"/>
                  <a:pt x="1275" y="140"/>
                  <a:pt x="1275" y="145"/>
                </a:cubicBezTo>
                <a:cubicBezTo>
                  <a:pt x="1275" y="147"/>
                  <a:pt x="1275" y="150"/>
                  <a:pt x="1276" y="152"/>
                </a:cubicBezTo>
                <a:cubicBezTo>
                  <a:pt x="1277" y="155"/>
                  <a:pt x="1279" y="156"/>
                  <a:pt x="1281" y="158"/>
                </a:cubicBezTo>
                <a:cubicBezTo>
                  <a:pt x="1283" y="159"/>
                  <a:pt x="1285" y="160"/>
                  <a:pt x="1288" y="160"/>
                </a:cubicBezTo>
                <a:cubicBezTo>
                  <a:pt x="1292" y="160"/>
                  <a:pt x="1295" y="159"/>
                  <a:pt x="1297" y="158"/>
                </a:cubicBezTo>
                <a:cubicBezTo>
                  <a:pt x="1300" y="156"/>
                  <a:pt x="1302" y="154"/>
                  <a:pt x="1303" y="153"/>
                </a:cubicBezTo>
                <a:close/>
                <a:moveTo>
                  <a:pt x="1294" y="123"/>
                </a:moveTo>
                <a:cubicBezTo>
                  <a:pt x="1295" y="123"/>
                  <a:pt x="1296" y="124"/>
                  <a:pt x="1297" y="125"/>
                </a:cubicBezTo>
                <a:cubicBezTo>
                  <a:pt x="1298" y="125"/>
                  <a:pt x="1298" y="127"/>
                  <a:pt x="1298" y="129"/>
                </a:cubicBezTo>
                <a:cubicBezTo>
                  <a:pt x="1298" y="131"/>
                  <a:pt x="1298" y="133"/>
                  <a:pt x="1296" y="135"/>
                </a:cubicBezTo>
                <a:cubicBezTo>
                  <a:pt x="1294" y="136"/>
                  <a:pt x="1292" y="138"/>
                  <a:pt x="1289" y="139"/>
                </a:cubicBezTo>
                <a:cubicBezTo>
                  <a:pt x="1287" y="139"/>
                  <a:pt x="1284" y="140"/>
                  <a:pt x="1282" y="140"/>
                </a:cubicBezTo>
                <a:cubicBezTo>
                  <a:pt x="1282" y="138"/>
                  <a:pt x="1283" y="135"/>
                  <a:pt x="1284" y="132"/>
                </a:cubicBezTo>
                <a:cubicBezTo>
                  <a:pt x="1285" y="130"/>
                  <a:pt x="1286" y="127"/>
                  <a:pt x="1288" y="126"/>
                </a:cubicBezTo>
                <a:cubicBezTo>
                  <a:pt x="1289" y="124"/>
                  <a:pt x="1291" y="123"/>
                  <a:pt x="1294" y="123"/>
                </a:cubicBezTo>
                <a:close/>
                <a:moveTo>
                  <a:pt x="1322" y="129"/>
                </a:moveTo>
                <a:cubicBezTo>
                  <a:pt x="1323" y="127"/>
                  <a:pt x="1323" y="127"/>
                  <a:pt x="1323" y="127"/>
                </a:cubicBezTo>
                <a:cubicBezTo>
                  <a:pt x="1323" y="120"/>
                  <a:pt x="1323" y="120"/>
                  <a:pt x="1323" y="120"/>
                </a:cubicBezTo>
                <a:cubicBezTo>
                  <a:pt x="1322" y="119"/>
                  <a:pt x="1322" y="119"/>
                  <a:pt x="1322" y="119"/>
                </a:cubicBezTo>
                <a:cubicBezTo>
                  <a:pt x="1314" y="121"/>
                  <a:pt x="1314" y="121"/>
                  <a:pt x="1314" y="121"/>
                </a:cubicBezTo>
                <a:cubicBezTo>
                  <a:pt x="1313" y="124"/>
                  <a:pt x="1313" y="124"/>
                  <a:pt x="1313" y="124"/>
                </a:cubicBezTo>
                <a:cubicBezTo>
                  <a:pt x="1317" y="125"/>
                  <a:pt x="1317" y="125"/>
                  <a:pt x="1317" y="125"/>
                </a:cubicBezTo>
                <a:cubicBezTo>
                  <a:pt x="1312" y="159"/>
                  <a:pt x="1312" y="159"/>
                  <a:pt x="1312" y="159"/>
                </a:cubicBezTo>
                <a:cubicBezTo>
                  <a:pt x="1319" y="159"/>
                  <a:pt x="1319" y="159"/>
                  <a:pt x="1319" y="159"/>
                </a:cubicBezTo>
                <a:cubicBezTo>
                  <a:pt x="1322" y="134"/>
                  <a:pt x="1322" y="134"/>
                  <a:pt x="1322" y="134"/>
                </a:cubicBezTo>
                <a:cubicBezTo>
                  <a:pt x="1323" y="132"/>
                  <a:pt x="1325" y="130"/>
                  <a:pt x="1327" y="129"/>
                </a:cubicBezTo>
                <a:cubicBezTo>
                  <a:pt x="1329" y="127"/>
                  <a:pt x="1331" y="127"/>
                  <a:pt x="1333" y="127"/>
                </a:cubicBezTo>
                <a:cubicBezTo>
                  <a:pt x="1334" y="127"/>
                  <a:pt x="1335" y="127"/>
                  <a:pt x="1336" y="127"/>
                </a:cubicBezTo>
                <a:cubicBezTo>
                  <a:pt x="1338" y="120"/>
                  <a:pt x="1338" y="120"/>
                  <a:pt x="1338" y="120"/>
                </a:cubicBezTo>
                <a:cubicBezTo>
                  <a:pt x="1337" y="120"/>
                  <a:pt x="1336" y="119"/>
                  <a:pt x="1335" y="119"/>
                </a:cubicBezTo>
                <a:cubicBezTo>
                  <a:pt x="1333" y="119"/>
                  <a:pt x="1331" y="120"/>
                  <a:pt x="1330" y="121"/>
                </a:cubicBezTo>
                <a:cubicBezTo>
                  <a:pt x="1328" y="122"/>
                  <a:pt x="1326" y="123"/>
                  <a:pt x="1325" y="125"/>
                </a:cubicBezTo>
                <a:cubicBezTo>
                  <a:pt x="1324" y="126"/>
                  <a:pt x="1323" y="128"/>
                  <a:pt x="1322" y="129"/>
                </a:cubicBezTo>
                <a:close/>
                <a:moveTo>
                  <a:pt x="1349" y="153"/>
                </a:moveTo>
                <a:cubicBezTo>
                  <a:pt x="1354" y="120"/>
                  <a:pt x="1354" y="120"/>
                  <a:pt x="1354" y="120"/>
                </a:cubicBezTo>
                <a:cubicBezTo>
                  <a:pt x="1352" y="119"/>
                  <a:pt x="1352" y="119"/>
                  <a:pt x="1352" y="119"/>
                </a:cubicBezTo>
                <a:cubicBezTo>
                  <a:pt x="1342" y="121"/>
                  <a:pt x="1342" y="121"/>
                  <a:pt x="1342" y="121"/>
                </a:cubicBezTo>
                <a:cubicBezTo>
                  <a:pt x="1342" y="123"/>
                  <a:pt x="1342" y="123"/>
                  <a:pt x="1342" y="123"/>
                </a:cubicBezTo>
                <a:cubicBezTo>
                  <a:pt x="1346" y="125"/>
                  <a:pt x="1346" y="125"/>
                  <a:pt x="1346" y="125"/>
                </a:cubicBezTo>
                <a:cubicBezTo>
                  <a:pt x="1345" y="132"/>
                  <a:pt x="1345" y="138"/>
                  <a:pt x="1344" y="142"/>
                </a:cubicBezTo>
                <a:cubicBezTo>
                  <a:pt x="1343" y="150"/>
                  <a:pt x="1342" y="154"/>
                  <a:pt x="1342" y="156"/>
                </a:cubicBezTo>
                <a:cubicBezTo>
                  <a:pt x="1342" y="157"/>
                  <a:pt x="1342" y="158"/>
                  <a:pt x="1343" y="159"/>
                </a:cubicBezTo>
                <a:cubicBezTo>
                  <a:pt x="1344" y="160"/>
                  <a:pt x="1345" y="160"/>
                  <a:pt x="1347" y="160"/>
                </a:cubicBezTo>
                <a:cubicBezTo>
                  <a:pt x="1349" y="160"/>
                  <a:pt x="1350" y="159"/>
                  <a:pt x="1352" y="158"/>
                </a:cubicBezTo>
                <a:cubicBezTo>
                  <a:pt x="1353" y="157"/>
                  <a:pt x="1354" y="156"/>
                  <a:pt x="1355" y="155"/>
                </a:cubicBezTo>
                <a:cubicBezTo>
                  <a:pt x="1354" y="154"/>
                  <a:pt x="1354" y="154"/>
                  <a:pt x="1354" y="154"/>
                </a:cubicBezTo>
                <a:cubicBezTo>
                  <a:pt x="1353" y="154"/>
                  <a:pt x="1352" y="155"/>
                  <a:pt x="1352" y="155"/>
                </a:cubicBezTo>
                <a:cubicBezTo>
                  <a:pt x="1351" y="156"/>
                  <a:pt x="1351" y="156"/>
                  <a:pt x="1350" y="156"/>
                </a:cubicBezTo>
                <a:cubicBezTo>
                  <a:pt x="1350" y="156"/>
                  <a:pt x="1350" y="156"/>
                  <a:pt x="1349" y="155"/>
                </a:cubicBezTo>
                <a:cubicBezTo>
                  <a:pt x="1349" y="155"/>
                  <a:pt x="1349" y="155"/>
                  <a:pt x="1349" y="154"/>
                </a:cubicBezTo>
                <a:lnTo>
                  <a:pt x="1349" y="153"/>
                </a:lnTo>
                <a:close/>
                <a:moveTo>
                  <a:pt x="1351" y="112"/>
                </a:moveTo>
                <a:cubicBezTo>
                  <a:pt x="1353" y="112"/>
                  <a:pt x="1354" y="111"/>
                  <a:pt x="1355" y="110"/>
                </a:cubicBezTo>
                <a:cubicBezTo>
                  <a:pt x="1356" y="109"/>
                  <a:pt x="1356" y="108"/>
                  <a:pt x="1356" y="107"/>
                </a:cubicBezTo>
                <a:cubicBezTo>
                  <a:pt x="1356" y="106"/>
                  <a:pt x="1356" y="105"/>
                  <a:pt x="1355" y="104"/>
                </a:cubicBezTo>
                <a:cubicBezTo>
                  <a:pt x="1354" y="103"/>
                  <a:pt x="1353" y="103"/>
                  <a:pt x="1352" y="103"/>
                </a:cubicBezTo>
                <a:cubicBezTo>
                  <a:pt x="1351" y="103"/>
                  <a:pt x="1350" y="103"/>
                  <a:pt x="1349" y="104"/>
                </a:cubicBezTo>
                <a:cubicBezTo>
                  <a:pt x="1348" y="105"/>
                  <a:pt x="1348" y="107"/>
                  <a:pt x="1348" y="108"/>
                </a:cubicBezTo>
                <a:cubicBezTo>
                  <a:pt x="1348" y="109"/>
                  <a:pt x="1348" y="110"/>
                  <a:pt x="1349" y="111"/>
                </a:cubicBezTo>
                <a:cubicBezTo>
                  <a:pt x="1350" y="111"/>
                  <a:pt x="1350" y="112"/>
                  <a:pt x="1351" y="112"/>
                </a:cubicBezTo>
                <a:close/>
                <a:moveTo>
                  <a:pt x="1374" y="129"/>
                </a:moveTo>
                <a:cubicBezTo>
                  <a:pt x="1375" y="120"/>
                  <a:pt x="1375" y="120"/>
                  <a:pt x="1375" y="120"/>
                </a:cubicBezTo>
                <a:cubicBezTo>
                  <a:pt x="1374" y="119"/>
                  <a:pt x="1374" y="119"/>
                  <a:pt x="1374" y="119"/>
                </a:cubicBezTo>
                <a:cubicBezTo>
                  <a:pt x="1365" y="121"/>
                  <a:pt x="1365" y="121"/>
                  <a:pt x="1365" y="121"/>
                </a:cubicBezTo>
                <a:cubicBezTo>
                  <a:pt x="1365" y="124"/>
                  <a:pt x="1365" y="124"/>
                  <a:pt x="1365" y="124"/>
                </a:cubicBezTo>
                <a:cubicBezTo>
                  <a:pt x="1368" y="125"/>
                  <a:pt x="1368" y="125"/>
                  <a:pt x="1368" y="125"/>
                </a:cubicBezTo>
                <a:cubicBezTo>
                  <a:pt x="1364" y="159"/>
                  <a:pt x="1364" y="159"/>
                  <a:pt x="1364" y="159"/>
                </a:cubicBezTo>
                <a:cubicBezTo>
                  <a:pt x="1370" y="159"/>
                  <a:pt x="1370" y="159"/>
                  <a:pt x="1370" y="159"/>
                </a:cubicBezTo>
                <a:cubicBezTo>
                  <a:pt x="1374" y="134"/>
                  <a:pt x="1374" y="134"/>
                  <a:pt x="1374" y="134"/>
                </a:cubicBezTo>
                <a:cubicBezTo>
                  <a:pt x="1375" y="131"/>
                  <a:pt x="1377" y="129"/>
                  <a:pt x="1380" y="127"/>
                </a:cubicBezTo>
                <a:cubicBezTo>
                  <a:pt x="1382" y="125"/>
                  <a:pt x="1384" y="124"/>
                  <a:pt x="1386" y="124"/>
                </a:cubicBezTo>
                <a:cubicBezTo>
                  <a:pt x="1388" y="124"/>
                  <a:pt x="1389" y="125"/>
                  <a:pt x="1389" y="126"/>
                </a:cubicBezTo>
                <a:cubicBezTo>
                  <a:pt x="1390" y="127"/>
                  <a:pt x="1390" y="128"/>
                  <a:pt x="1390" y="130"/>
                </a:cubicBezTo>
                <a:cubicBezTo>
                  <a:pt x="1390" y="132"/>
                  <a:pt x="1390" y="134"/>
                  <a:pt x="1390" y="135"/>
                </a:cubicBezTo>
                <a:cubicBezTo>
                  <a:pt x="1390" y="137"/>
                  <a:pt x="1389" y="140"/>
                  <a:pt x="1389" y="142"/>
                </a:cubicBezTo>
                <a:cubicBezTo>
                  <a:pt x="1388" y="144"/>
                  <a:pt x="1388" y="144"/>
                  <a:pt x="1388" y="144"/>
                </a:cubicBezTo>
                <a:cubicBezTo>
                  <a:pt x="1388" y="147"/>
                  <a:pt x="1388" y="147"/>
                  <a:pt x="1388" y="147"/>
                </a:cubicBezTo>
                <a:cubicBezTo>
                  <a:pt x="1387" y="151"/>
                  <a:pt x="1387" y="154"/>
                  <a:pt x="1387" y="156"/>
                </a:cubicBezTo>
                <a:cubicBezTo>
                  <a:pt x="1387" y="159"/>
                  <a:pt x="1388" y="160"/>
                  <a:pt x="1391" y="160"/>
                </a:cubicBezTo>
                <a:cubicBezTo>
                  <a:pt x="1392" y="160"/>
                  <a:pt x="1394" y="160"/>
                  <a:pt x="1395" y="159"/>
                </a:cubicBezTo>
                <a:cubicBezTo>
                  <a:pt x="1396" y="159"/>
                  <a:pt x="1397" y="158"/>
                  <a:pt x="1397" y="157"/>
                </a:cubicBezTo>
                <a:cubicBezTo>
                  <a:pt x="1398" y="157"/>
                  <a:pt x="1399" y="156"/>
                  <a:pt x="1399" y="156"/>
                </a:cubicBezTo>
                <a:cubicBezTo>
                  <a:pt x="1398" y="154"/>
                  <a:pt x="1398" y="154"/>
                  <a:pt x="1398" y="154"/>
                </a:cubicBezTo>
                <a:cubicBezTo>
                  <a:pt x="1397" y="155"/>
                  <a:pt x="1396" y="156"/>
                  <a:pt x="1395" y="156"/>
                </a:cubicBezTo>
                <a:cubicBezTo>
                  <a:pt x="1394" y="156"/>
                  <a:pt x="1394" y="155"/>
                  <a:pt x="1394" y="154"/>
                </a:cubicBezTo>
                <a:cubicBezTo>
                  <a:pt x="1394" y="152"/>
                  <a:pt x="1394" y="149"/>
                  <a:pt x="1395" y="145"/>
                </a:cubicBezTo>
                <a:cubicBezTo>
                  <a:pt x="1395" y="142"/>
                  <a:pt x="1395" y="142"/>
                  <a:pt x="1395" y="142"/>
                </a:cubicBezTo>
                <a:cubicBezTo>
                  <a:pt x="1396" y="140"/>
                  <a:pt x="1396" y="140"/>
                  <a:pt x="1396" y="140"/>
                </a:cubicBezTo>
                <a:cubicBezTo>
                  <a:pt x="1397" y="135"/>
                  <a:pt x="1397" y="132"/>
                  <a:pt x="1397" y="130"/>
                </a:cubicBezTo>
                <a:cubicBezTo>
                  <a:pt x="1397" y="126"/>
                  <a:pt x="1397" y="123"/>
                  <a:pt x="1395" y="122"/>
                </a:cubicBezTo>
                <a:cubicBezTo>
                  <a:pt x="1394" y="120"/>
                  <a:pt x="1392" y="119"/>
                  <a:pt x="1389" y="119"/>
                </a:cubicBezTo>
                <a:cubicBezTo>
                  <a:pt x="1386" y="119"/>
                  <a:pt x="1384" y="120"/>
                  <a:pt x="1381" y="122"/>
                </a:cubicBezTo>
                <a:cubicBezTo>
                  <a:pt x="1379" y="124"/>
                  <a:pt x="1376" y="126"/>
                  <a:pt x="1374" y="129"/>
                </a:cubicBezTo>
                <a:close/>
                <a:moveTo>
                  <a:pt x="1433" y="162"/>
                </a:moveTo>
                <a:cubicBezTo>
                  <a:pt x="1440" y="119"/>
                  <a:pt x="1440" y="119"/>
                  <a:pt x="1440" y="119"/>
                </a:cubicBezTo>
                <a:cubicBezTo>
                  <a:pt x="1435" y="121"/>
                  <a:pt x="1435" y="121"/>
                  <a:pt x="1435" y="121"/>
                </a:cubicBezTo>
                <a:cubicBezTo>
                  <a:pt x="1434" y="121"/>
                  <a:pt x="1433" y="120"/>
                  <a:pt x="1432" y="120"/>
                </a:cubicBezTo>
                <a:cubicBezTo>
                  <a:pt x="1430" y="120"/>
                  <a:pt x="1429" y="119"/>
                  <a:pt x="1428" y="119"/>
                </a:cubicBezTo>
                <a:cubicBezTo>
                  <a:pt x="1423" y="119"/>
                  <a:pt x="1419" y="121"/>
                  <a:pt x="1416" y="123"/>
                </a:cubicBezTo>
                <a:cubicBezTo>
                  <a:pt x="1412" y="126"/>
                  <a:pt x="1410" y="129"/>
                  <a:pt x="1408" y="133"/>
                </a:cubicBezTo>
                <a:cubicBezTo>
                  <a:pt x="1406" y="137"/>
                  <a:pt x="1405" y="141"/>
                  <a:pt x="1405" y="145"/>
                </a:cubicBezTo>
                <a:cubicBezTo>
                  <a:pt x="1405" y="150"/>
                  <a:pt x="1406" y="153"/>
                  <a:pt x="1408" y="156"/>
                </a:cubicBezTo>
                <a:cubicBezTo>
                  <a:pt x="1410" y="159"/>
                  <a:pt x="1413" y="160"/>
                  <a:pt x="1417" y="160"/>
                </a:cubicBezTo>
                <a:cubicBezTo>
                  <a:pt x="1419" y="160"/>
                  <a:pt x="1421" y="159"/>
                  <a:pt x="1423" y="158"/>
                </a:cubicBezTo>
                <a:cubicBezTo>
                  <a:pt x="1425" y="157"/>
                  <a:pt x="1426" y="156"/>
                  <a:pt x="1428" y="155"/>
                </a:cubicBezTo>
                <a:cubicBezTo>
                  <a:pt x="1426" y="164"/>
                  <a:pt x="1426" y="164"/>
                  <a:pt x="1426" y="164"/>
                </a:cubicBezTo>
                <a:cubicBezTo>
                  <a:pt x="1426" y="167"/>
                  <a:pt x="1425" y="169"/>
                  <a:pt x="1424" y="170"/>
                </a:cubicBezTo>
                <a:cubicBezTo>
                  <a:pt x="1422" y="172"/>
                  <a:pt x="1420" y="172"/>
                  <a:pt x="1417" y="172"/>
                </a:cubicBezTo>
                <a:cubicBezTo>
                  <a:pt x="1415" y="172"/>
                  <a:pt x="1414" y="172"/>
                  <a:pt x="1412" y="171"/>
                </a:cubicBezTo>
                <a:cubicBezTo>
                  <a:pt x="1410" y="171"/>
                  <a:pt x="1409" y="170"/>
                  <a:pt x="1408" y="170"/>
                </a:cubicBezTo>
                <a:cubicBezTo>
                  <a:pt x="1406" y="175"/>
                  <a:pt x="1406" y="175"/>
                  <a:pt x="1406" y="175"/>
                </a:cubicBezTo>
                <a:cubicBezTo>
                  <a:pt x="1407" y="176"/>
                  <a:pt x="1408" y="176"/>
                  <a:pt x="1410" y="176"/>
                </a:cubicBezTo>
                <a:cubicBezTo>
                  <a:pt x="1411" y="177"/>
                  <a:pt x="1413" y="177"/>
                  <a:pt x="1414" y="177"/>
                </a:cubicBezTo>
                <a:cubicBezTo>
                  <a:pt x="1417" y="177"/>
                  <a:pt x="1420" y="176"/>
                  <a:pt x="1423" y="175"/>
                </a:cubicBezTo>
                <a:cubicBezTo>
                  <a:pt x="1425" y="174"/>
                  <a:pt x="1428" y="173"/>
                  <a:pt x="1430" y="170"/>
                </a:cubicBezTo>
                <a:cubicBezTo>
                  <a:pt x="1432" y="168"/>
                  <a:pt x="1433" y="165"/>
                  <a:pt x="1433" y="162"/>
                </a:cubicBezTo>
                <a:close/>
                <a:moveTo>
                  <a:pt x="1432" y="125"/>
                </a:moveTo>
                <a:cubicBezTo>
                  <a:pt x="1428" y="150"/>
                  <a:pt x="1428" y="150"/>
                  <a:pt x="1428" y="150"/>
                </a:cubicBezTo>
                <a:cubicBezTo>
                  <a:pt x="1427" y="151"/>
                  <a:pt x="1426" y="153"/>
                  <a:pt x="1424" y="154"/>
                </a:cubicBezTo>
                <a:cubicBezTo>
                  <a:pt x="1423" y="155"/>
                  <a:pt x="1421" y="155"/>
                  <a:pt x="1419" y="155"/>
                </a:cubicBezTo>
                <a:cubicBezTo>
                  <a:pt x="1417" y="155"/>
                  <a:pt x="1415" y="155"/>
                  <a:pt x="1414" y="153"/>
                </a:cubicBezTo>
                <a:cubicBezTo>
                  <a:pt x="1413" y="151"/>
                  <a:pt x="1412" y="148"/>
                  <a:pt x="1412" y="145"/>
                </a:cubicBezTo>
                <a:cubicBezTo>
                  <a:pt x="1412" y="142"/>
                  <a:pt x="1413" y="138"/>
                  <a:pt x="1414" y="135"/>
                </a:cubicBezTo>
                <a:cubicBezTo>
                  <a:pt x="1415" y="132"/>
                  <a:pt x="1417" y="129"/>
                  <a:pt x="1419" y="127"/>
                </a:cubicBezTo>
                <a:cubicBezTo>
                  <a:pt x="1421" y="124"/>
                  <a:pt x="1424" y="123"/>
                  <a:pt x="1427" y="123"/>
                </a:cubicBezTo>
                <a:cubicBezTo>
                  <a:pt x="1429" y="123"/>
                  <a:pt x="1431" y="124"/>
                  <a:pt x="1432" y="125"/>
                </a:cubicBezTo>
                <a:close/>
                <a:moveTo>
                  <a:pt x="1076" y="242"/>
                </a:moveTo>
                <a:cubicBezTo>
                  <a:pt x="1072" y="249"/>
                  <a:pt x="1072" y="249"/>
                  <a:pt x="1072" y="249"/>
                </a:cubicBezTo>
                <a:cubicBezTo>
                  <a:pt x="1072" y="242"/>
                  <a:pt x="1072" y="242"/>
                  <a:pt x="1072" y="242"/>
                </a:cubicBezTo>
                <a:cubicBezTo>
                  <a:pt x="1066" y="208"/>
                  <a:pt x="1066" y="208"/>
                  <a:pt x="1066" y="208"/>
                </a:cubicBezTo>
                <a:cubicBezTo>
                  <a:pt x="1050" y="208"/>
                  <a:pt x="1050" y="208"/>
                  <a:pt x="1050" y="208"/>
                </a:cubicBezTo>
                <a:cubicBezTo>
                  <a:pt x="1049" y="211"/>
                  <a:pt x="1049" y="211"/>
                  <a:pt x="1049" y="211"/>
                </a:cubicBezTo>
                <a:cubicBezTo>
                  <a:pt x="1056" y="212"/>
                  <a:pt x="1056" y="212"/>
                  <a:pt x="1056" y="212"/>
                </a:cubicBezTo>
                <a:cubicBezTo>
                  <a:pt x="1045" y="256"/>
                  <a:pt x="1045" y="256"/>
                  <a:pt x="1045" y="256"/>
                </a:cubicBezTo>
                <a:cubicBezTo>
                  <a:pt x="1039" y="257"/>
                  <a:pt x="1039" y="257"/>
                  <a:pt x="1039" y="257"/>
                </a:cubicBezTo>
                <a:cubicBezTo>
                  <a:pt x="1039" y="260"/>
                  <a:pt x="1039" y="260"/>
                  <a:pt x="1039" y="260"/>
                </a:cubicBezTo>
                <a:cubicBezTo>
                  <a:pt x="1057" y="260"/>
                  <a:pt x="1057" y="260"/>
                  <a:pt x="1057" y="260"/>
                </a:cubicBezTo>
                <a:cubicBezTo>
                  <a:pt x="1057" y="257"/>
                  <a:pt x="1057" y="257"/>
                  <a:pt x="1057" y="257"/>
                </a:cubicBezTo>
                <a:cubicBezTo>
                  <a:pt x="1050" y="256"/>
                  <a:pt x="1050" y="256"/>
                  <a:pt x="1050" y="256"/>
                </a:cubicBezTo>
                <a:cubicBezTo>
                  <a:pt x="1057" y="225"/>
                  <a:pt x="1057" y="225"/>
                  <a:pt x="1057" y="225"/>
                </a:cubicBezTo>
                <a:cubicBezTo>
                  <a:pt x="1060" y="211"/>
                  <a:pt x="1060" y="211"/>
                  <a:pt x="1060" y="211"/>
                </a:cubicBezTo>
                <a:cubicBezTo>
                  <a:pt x="1062" y="225"/>
                  <a:pt x="1062" y="225"/>
                  <a:pt x="1062" y="225"/>
                </a:cubicBezTo>
                <a:cubicBezTo>
                  <a:pt x="1068" y="261"/>
                  <a:pt x="1068" y="261"/>
                  <a:pt x="1068" y="261"/>
                </a:cubicBezTo>
                <a:cubicBezTo>
                  <a:pt x="1072" y="260"/>
                  <a:pt x="1072" y="260"/>
                  <a:pt x="1072" y="260"/>
                </a:cubicBezTo>
                <a:cubicBezTo>
                  <a:pt x="1088" y="224"/>
                  <a:pt x="1088" y="224"/>
                  <a:pt x="1088" y="224"/>
                </a:cubicBezTo>
                <a:cubicBezTo>
                  <a:pt x="1094" y="211"/>
                  <a:pt x="1094" y="211"/>
                  <a:pt x="1094" y="211"/>
                </a:cubicBezTo>
                <a:cubicBezTo>
                  <a:pt x="1093" y="225"/>
                  <a:pt x="1093" y="225"/>
                  <a:pt x="1093" y="225"/>
                </a:cubicBezTo>
                <a:cubicBezTo>
                  <a:pt x="1091" y="256"/>
                  <a:pt x="1091" y="256"/>
                  <a:pt x="1091" y="256"/>
                </a:cubicBezTo>
                <a:cubicBezTo>
                  <a:pt x="1085" y="257"/>
                  <a:pt x="1085" y="257"/>
                  <a:pt x="1085" y="257"/>
                </a:cubicBezTo>
                <a:cubicBezTo>
                  <a:pt x="1084" y="260"/>
                  <a:pt x="1084" y="260"/>
                  <a:pt x="1084" y="260"/>
                </a:cubicBezTo>
                <a:cubicBezTo>
                  <a:pt x="1104" y="260"/>
                  <a:pt x="1104" y="260"/>
                  <a:pt x="1104" y="260"/>
                </a:cubicBezTo>
                <a:cubicBezTo>
                  <a:pt x="1104" y="257"/>
                  <a:pt x="1104" y="257"/>
                  <a:pt x="1104" y="257"/>
                </a:cubicBezTo>
                <a:cubicBezTo>
                  <a:pt x="1098" y="256"/>
                  <a:pt x="1098" y="256"/>
                  <a:pt x="1098" y="256"/>
                </a:cubicBezTo>
                <a:cubicBezTo>
                  <a:pt x="1099" y="212"/>
                  <a:pt x="1099" y="212"/>
                  <a:pt x="1099" y="212"/>
                </a:cubicBezTo>
                <a:cubicBezTo>
                  <a:pt x="1106" y="211"/>
                  <a:pt x="1106" y="211"/>
                  <a:pt x="1106" y="211"/>
                </a:cubicBezTo>
                <a:cubicBezTo>
                  <a:pt x="1106" y="208"/>
                  <a:pt x="1106" y="208"/>
                  <a:pt x="1106" y="208"/>
                </a:cubicBezTo>
                <a:cubicBezTo>
                  <a:pt x="1091" y="208"/>
                  <a:pt x="1091" y="208"/>
                  <a:pt x="1091" y="208"/>
                </a:cubicBezTo>
                <a:cubicBezTo>
                  <a:pt x="1090" y="211"/>
                  <a:pt x="1087" y="217"/>
                  <a:pt x="1083" y="225"/>
                </a:cubicBezTo>
                <a:cubicBezTo>
                  <a:pt x="1079" y="233"/>
                  <a:pt x="1077" y="239"/>
                  <a:pt x="1076" y="242"/>
                </a:cubicBezTo>
                <a:close/>
                <a:moveTo>
                  <a:pt x="1138" y="253"/>
                </a:moveTo>
                <a:cubicBezTo>
                  <a:pt x="1136" y="251"/>
                  <a:pt x="1136" y="251"/>
                  <a:pt x="1136" y="251"/>
                </a:cubicBezTo>
                <a:cubicBezTo>
                  <a:pt x="1134" y="253"/>
                  <a:pt x="1133" y="254"/>
                  <a:pt x="1131" y="255"/>
                </a:cubicBezTo>
                <a:cubicBezTo>
                  <a:pt x="1129" y="256"/>
                  <a:pt x="1126" y="256"/>
                  <a:pt x="1124" y="256"/>
                </a:cubicBezTo>
                <a:cubicBezTo>
                  <a:pt x="1121" y="256"/>
                  <a:pt x="1119" y="255"/>
                  <a:pt x="1118" y="253"/>
                </a:cubicBezTo>
                <a:cubicBezTo>
                  <a:pt x="1117" y="250"/>
                  <a:pt x="1116" y="247"/>
                  <a:pt x="1116" y="244"/>
                </a:cubicBezTo>
                <a:cubicBezTo>
                  <a:pt x="1119" y="244"/>
                  <a:pt x="1123" y="244"/>
                  <a:pt x="1126" y="242"/>
                </a:cubicBezTo>
                <a:cubicBezTo>
                  <a:pt x="1130" y="241"/>
                  <a:pt x="1133" y="240"/>
                  <a:pt x="1136" y="237"/>
                </a:cubicBezTo>
                <a:cubicBezTo>
                  <a:pt x="1138" y="235"/>
                  <a:pt x="1140" y="232"/>
                  <a:pt x="1140" y="229"/>
                </a:cubicBezTo>
                <a:cubicBezTo>
                  <a:pt x="1140" y="226"/>
                  <a:pt x="1139" y="224"/>
                  <a:pt x="1137" y="223"/>
                </a:cubicBezTo>
                <a:cubicBezTo>
                  <a:pt x="1135" y="221"/>
                  <a:pt x="1133" y="220"/>
                  <a:pt x="1130" y="220"/>
                </a:cubicBezTo>
                <a:cubicBezTo>
                  <a:pt x="1126" y="220"/>
                  <a:pt x="1122" y="221"/>
                  <a:pt x="1119" y="224"/>
                </a:cubicBezTo>
                <a:cubicBezTo>
                  <a:pt x="1116" y="226"/>
                  <a:pt x="1114" y="229"/>
                  <a:pt x="1112" y="233"/>
                </a:cubicBezTo>
                <a:cubicBezTo>
                  <a:pt x="1110" y="237"/>
                  <a:pt x="1109" y="241"/>
                  <a:pt x="1109" y="246"/>
                </a:cubicBezTo>
                <a:cubicBezTo>
                  <a:pt x="1109" y="248"/>
                  <a:pt x="1110" y="251"/>
                  <a:pt x="1111" y="253"/>
                </a:cubicBezTo>
                <a:cubicBezTo>
                  <a:pt x="1111" y="255"/>
                  <a:pt x="1113" y="257"/>
                  <a:pt x="1115" y="259"/>
                </a:cubicBezTo>
                <a:cubicBezTo>
                  <a:pt x="1117" y="260"/>
                  <a:pt x="1120" y="261"/>
                  <a:pt x="1123" y="261"/>
                </a:cubicBezTo>
                <a:cubicBezTo>
                  <a:pt x="1126" y="261"/>
                  <a:pt x="1129" y="260"/>
                  <a:pt x="1132" y="258"/>
                </a:cubicBezTo>
                <a:cubicBezTo>
                  <a:pt x="1135" y="257"/>
                  <a:pt x="1136" y="255"/>
                  <a:pt x="1138" y="253"/>
                </a:cubicBezTo>
                <a:close/>
                <a:moveTo>
                  <a:pt x="1128" y="224"/>
                </a:moveTo>
                <a:cubicBezTo>
                  <a:pt x="1130" y="224"/>
                  <a:pt x="1131" y="224"/>
                  <a:pt x="1132" y="225"/>
                </a:cubicBezTo>
                <a:cubicBezTo>
                  <a:pt x="1132" y="226"/>
                  <a:pt x="1133" y="228"/>
                  <a:pt x="1133" y="229"/>
                </a:cubicBezTo>
                <a:cubicBezTo>
                  <a:pt x="1133" y="232"/>
                  <a:pt x="1132" y="234"/>
                  <a:pt x="1130" y="235"/>
                </a:cubicBezTo>
                <a:cubicBezTo>
                  <a:pt x="1129" y="237"/>
                  <a:pt x="1126" y="238"/>
                  <a:pt x="1124" y="239"/>
                </a:cubicBezTo>
                <a:cubicBezTo>
                  <a:pt x="1121" y="240"/>
                  <a:pt x="1119" y="241"/>
                  <a:pt x="1116" y="241"/>
                </a:cubicBezTo>
                <a:cubicBezTo>
                  <a:pt x="1117" y="238"/>
                  <a:pt x="1117" y="236"/>
                  <a:pt x="1118" y="233"/>
                </a:cubicBezTo>
                <a:cubicBezTo>
                  <a:pt x="1119" y="230"/>
                  <a:pt x="1121" y="228"/>
                  <a:pt x="1122" y="226"/>
                </a:cubicBezTo>
                <a:cubicBezTo>
                  <a:pt x="1124" y="225"/>
                  <a:pt x="1126" y="224"/>
                  <a:pt x="1128" y="224"/>
                </a:cubicBezTo>
                <a:close/>
                <a:moveTo>
                  <a:pt x="1175" y="254"/>
                </a:moveTo>
                <a:cubicBezTo>
                  <a:pt x="1182" y="204"/>
                  <a:pt x="1182" y="204"/>
                  <a:pt x="1182" y="204"/>
                </a:cubicBezTo>
                <a:cubicBezTo>
                  <a:pt x="1181" y="204"/>
                  <a:pt x="1181" y="204"/>
                  <a:pt x="1181" y="204"/>
                </a:cubicBezTo>
                <a:cubicBezTo>
                  <a:pt x="1171" y="205"/>
                  <a:pt x="1171" y="205"/>
                  <a:pt x="1171" y="205"/>
                </a:cubicBezTo>
                <a:cubicBezTo>
                  <a:pt x="1170" y="207"/>
                  <a:pt x="1170" y="207"/>
                  <a:pt x="1170" y="207"/>
                </a:cubicBezTo>
                <a:cubicBezTo>
                  <a:pt x="1175" y="208"/>
                  <a:pt x="1175" y="208"/>
                  <a:pt x="1175" y="208"/>
                </a:cubicBezTo>
                <a:cubicBezTo>
                  <a:pt x="1173" y="221"/>
                  <a:pt x="1173" y="221"/>
                  <a:pt x="1173" y="221"/>
                </a:cubicBezTo>
                <a:cubicBezTo>
                  <a:pt x="1171" y="220"/>
                  <a:pt x="1169" y="220"/>
                  <a:pt x="1168" y="220"/>
                </a:cubicBezTo>
                <a:cubicBezTo>
                  <a:pt x="1163" y="220"/>
                  <a:pt x="1159" y="222"/>
                  <a:pt x="1156" y="224"/>
                </a:cubicBezTo>
                <a:cubicBezTo>
                  <a:pt x="1152" y="227"/>
                  <a:pt x="1150" y="230"/>
                  <a:pt x="1148" y="234"/>
                </a:cubicBezTo>
                <a:cubicBezTo>
                  <a:pt x="1146" y="238"/>
                  <a:pt x="1145" y="242"/>
                  <a:pt x="1145" y="246"/>
                </a:cubicBezTo>
                <a:cubicBezTo>
                  <a:pt x="1145" y="250"/>
                  <a:pt x="1146" y="254"/>
                  <a:pt x="1148" y="257"/>
                </a:cubicBezTo>
                <a:cubicBezTo>
                  <a:pt x="1150" y="259"/>
                  <a:pt x="1153" y="261"/>
                  <a:pt x="1157" y="261"/>
                </a:cubicBezTo>
                <a:cubicBezTo>
                  <a:pt x="1159" y="261"/>
                  <a:pt x="1162" y="260"/>
                  <a:pt x="1163" y="259"/>
                </a:cubicBezTo>
                <a:cubicBezTo>
                  <a:pt x="1165" y="258"/>
                  <a:pt x="1167" y="256"/>
                  <a:pt x="1168" y="255"/>
                </a:cubicBezTo>
                <a:cubicBezTo>
                  <a:pt x="1168" y="256"/>
                  <a:pt x="1168" y="256"/>
                  <a:pt x="1168" y="256"/>
                </a:cubicBezTo>
                <a:cubicBezTo>
                  <a:pt x="1168" y="259"/>
                  <a:pt x="1170" y="261"/>
                  <a:pt x="1173" y="261"/>
                </a:cubicBezTo>
                <a:cubicBezTo>
                  <a:pt x="1174" y="261"/>
                  <a:pt x="1176" y="260"/>
                  <a:pt x="1177" y="259"/>
                </a:cubicBezTo>
                <a:cubicBezTo>
                  <a:pt x="1178" y="258"/>
                  <a:pt x="1179" y="257"/>
                  <a:pt x="1180" y="256"/>
                </a:cubicBezTo>
                <a:cubicBezTo>
                  <a:pt x="1179" y="255"/>
                  <a:pt x="1179" y="255"/>
                  <a:pt x="1179" y="255"/>
                </a:cubicBezTo>
                <a:cubicBezTo>
                  <a:pt x="1178" y="256"/>
                  <a:pt x="1177" y="256"/>
                  <a:pt x="1176" y="256"/>
                </a:cubicBezTo>
                <a:cubicBezTo>
                  <a:pt x="1175" y="256"/>
                  <a:pt x="1175" y="256"/>
                  <a:pt x="1175" y="255"/>
                </a:cubicBezTo>
                <a:cubicBezTo>
                  <a:pt x="1175" y="254"/>
                  <a:pt x="1175" y="254"/>
                  <a:pt x="1175" y="254"/>
                </a:cubicBezTo>
                <a:close/>
                <a:moveTo>
                  <a:pt x="1172" y="225"/>
                </a:moveTo>
                <a:cubicBezTo>
                  <a:pt x="1169" y="250"/>
                  <a:pt x="1169" y="250"/>
                  <a:pt x="1169" y="250"/>
                </a:cubicBezTo>
                <a:cubicBezTo>
                  <a:pt x="1168" y="252"/>
                  <a:pt x="1166" y="253"/>
                  <a:pt x="1164" y="254"/>
                </a:cubicBezTo>
                <a:cubicBezTo>
                  <a:pt x="1163" y="256"/>
                  <a:pt x="1161" y="256"/>
                  <a:pt x="1159" y="256"/>
                </a:cubicBezTo>
                <a:cubicBezTo>
                  <a:pt x="1157" y="256"/>
                  <a:pt x="1155" y="255"/>
                  <a:pt x="1154" y="253"/>
                </a:cubicBezTo>
                <a:cubicBezTo>
                  <a:pt x="1153" y="252"/>
                  <a:pt x="1153" y="249"/>
                  <a:pt x="1153" y="246"/>
                </a:cubicBezTo>
                <a:cubicBezTo>
                  <a:pt x="1153" y="242"/>
                  <a:pt x="1153" y="239"/>
                  <a:pt x="1154" y="236"/>
                </a:cubicBezTo>
                <a:cubicBezTo>
                  <a:pt x="1155" y="232"/>
                  <a:pt x="1157" y="230"/>
                  <a:pt x="1159" y="227"/>
                </a:cubicBezTo>
                <a:cubicBezTo>
                  <a:pt x="1161" y="225"/>
                  <a:pt x="1164" y="224"/>
                  <a:pt x="1167" y="224"/>
                </a:cubicBezTo>
                <a:cubicBezTo>
                  <a:pt x="1169" y="224"/>
                  <a:pt x="1171" y="224"/>
                  <a:pt x="1172" y="225"/>
                </a:cubicBezTo>
                <a:close/>
                <a:moveTo>
                  <a:pt x="1198" y="254"/>
                </a:moveTo>
                <a:cubicBezTo>
                  <a:pt x="1202" y="221"/>
                  <a:pt x="1202" y="221"/>
                  <a:pt x="1202" y="221"/>
                </a:cubicBezTo>
                <a:cubicBezTo>
                  <a:pt x="1201" y="220"/>
                  <a:pt x="1201" y="220"/>
                  <a:pt x="1201" y="220"/>
                </a:cubicBezTo>
                <a:cubicBezTo>
                  <a:pt x="1191" y="222"/>
                  <a:pt x="1191" y="222"/>
                  <a:pt x="1191" y="222"/>
                </a:cubicBezTo>
                <a:cubicBezTo>
                  <a:pt x="1190" y="224"/>
                  <a:pt x="1190" y="224"/>
                  <a:pt x="1190" y="224"/>
                </a:cubicBezTo>
                <a:cubicBezTo>
                  <a:pt x="1195" y="226"/>
                  <a:pt x="1195" y="226"/>
                  <a:pt x="1195" y="226"/>
                </a:cubicBezTo>
                <a:cubicBezTo>
                  <a:pt x="1194" y="233"/>
                  <a:pt x="1193" y="239"/>
                  <a:pt x="1192" y="243"/>
                </a:cubicBezTo>
                <a:cubicBezTo>
                  <a:pt x="1191" y="251"/>
                  <a:pt x="1191" y="255"/>
                  <a:pt x="1191" y="256"/>
                </a:cubicBezTo>
                <a:cubicBezTo>
                  <a:pt x="1190" y="258"/>
                  <a:pt x="1191" y="259"/>
                  <a:pt x="1192" y="260"/>
                </a:cubicBezTo>
                <a:cubicBezTo>
                  <a:pt x="1192" y="260"/>
                  <a:pt x="1194" y="261"/>
                  <a:pt x="1195" y="261"/>
                </a:cubicBezTo>
                <a:cubicBezTo>
                  <a:pt x="1197" y="261"/>
                  <a:pt x="1199" y="260"/>
                  <a:pt x="1200" y="259"/>
                </a:cubicBezTo>
                <a:cubicBezTo>
                  <a:pt x="1202" y="258"/>
                  <a:pt x="1203" y="257"/>
                  <a:pt x="1203" y="256"/>
                </a:cubicBezTo>
                <a:cubicBezTo>
                  <a:pt x="1202" y="254"/>
                  <a:pt x="1202" y="254"/>
                  <a:pt x="1202" y="254"/>
                </a:cubicBezTo>
                <a:cubicBezTo>
                  <a:pt x="1202" y="255"/>
                  <a:pt x="1201" y="256"/>
                  <a:pt x="1200" y="256"/>
                </a:cubicBezTo>
                <a:cubicBezTo>
                  <a:pt x="1200" y="256"/>
                  <a:pt x="1199" y="256"/>
                  <a:pt x="1199" y="256"/>
                </a:cubicBezTo>
                <a:cubicBezTo>
                  <a:pt x="1198" y="256"/>
                  <a:pt x="1198" y="256"/>
                  <a:pt x="1198" y="256"/>
                </a:cubicBezTo>
                <a:cubicBezTo>
                  <a:pt x="1198" y="256"/>
                  <a:pt x="1198" y="255"/>
                  <a:pt x="1198" y="255"/>
                </a:cubicBezTo>
                <a:lnTo>
                  <a:pt x="1198" y="254"/>
                </a:lnTo>
                <a:close/>
                <a:moveTo>
                  <a:pt x="1200" y="213"/>
                </a:moveTo>
                <a:cubicBezTo>
                  <a:pt x="1201" y="213"/>
                  <a:pt x="1202" y="212"/>
                  <a:pt x="1203" y="211"/>
                </a:cubicBezTo>
                <a:cubicBezTo>
                  <a:pt x="1204" y="210"/>
                  <a:pt x="1205" y="209"/>
                  <a:pt x="1205" y="207"/>
                </a:cubicBezTo>
                <a:cubicBezTo>
                  <a:pt x="1205" y="206"/>
                  <a:pt x="1204" y="206"/>
                  <a:pt x="1204" y="205"/>
                </a:cubicBezTo>
                <a:cubicBezTo>
                  <a:pt x="1203" y="204"/>
                  <a:pt x="1202" y="204"/>
                  <a:pt x="1201" y="204"/>
                </a:cubicBezTo>
                <a:cubicBezTo>
                  <a:pt x="1200" y="204"/>
                  <a:pt x="1198" y="204"/>
                  <a:pt x="1198" y="205"/>
                </a:cubicBezTo>
                <a:cubicBezTo>
                  <a:pt x="1197" y="206"/>
                  <a:pt x="1196" y="207"/>
                  <a:pt x="1196" y="209"/>
                </a:cubicBezTo>
                <a:cubicBezTo>
                  <a:pt x="1196" y="210"/>
                  <a:pt x="1197" y="211"/>
                  <a:pt x="1197" y="212"/>
                </a:cubicBezTo>
                <a:cubicBezTo>
                  <a:pt x="1198" y="212"/>
                  <a:pt x="1199" y="213"/>
                  <a:pt x="1200" y="213"/>
                </a:cubicBezTo>
                <a:close/>
                <a:moveTo>
                  <a:pt x="1237" y="228"/>
                </a:moveTo>
                <a:cubicBezTo>
                  <a:pt x="1238" y="229"/>
                  <a:pt x="1238" y="229"/>
                  <a:pt x="1238" y="229"/>
                </a:cubicBezTo>
                <a:cubicBezTo>
                  <a:pt x="1240" y="222"/>
                  <a:pt x="1240" y="222"/>
                  <a:pt x="1240" y="222"/>
                </a:cubicBezTo>
                <a:cubicBezTo>
                  <a:pt x="1239" y="221"/>
                  <a:pt x="1238" y="221"/>
                  <a:pt x="1237" y="221"/>
                </a:cubicBezTo>
                <a:cubicBezTo>
                  <a:pt x="1235" y="220"/>
                  <a:pt x="1234" y="220"/>
                  <a:pt x="1232" y="220"/>
                </a:cubicBezTo>
                <a:cubicBezTo>
                  <a:pt x="1228" y="220"/>
                  <a:pt x="1224" y="221"/>
                  <a:pt x="1221" y="224"/>
                </a:cubicBezTo>
                <a:cubicBezTo>
                  <a:pt x="1218" y="227"/>
                  <a:pt x="1216" y="230"/>
                  <a:pt x="1214" y="234"/>
                </a:cubicBezTo>
                <a:cubicBezTo>
                  <a:pt x="1213" y="237"/>
                  <a:pt x="1212" y="241"/>
                  <a:pt x="1212" y="245"/>
                </a:cubicBezTo>
                <a:cubicBezTo>
                  <a:pt x="1212" y="250"/>
                  <a:pt x="1213" y="254"/>
                  <a:pt x="1215" y="257"/>
                </a:cubicBezTo>
                <a:cubicBezTo>
                  <a:pt x="1217" y="259"/>
                  <a:pt x="1220" y="261"/>
                  <a:pt x="1224" y="261"/>
                </a:cubicBezTo>
                <a:cubicBezTo>
                  <a:pt x="1227" y="261"/>
                  <a:pt x="1230" y="260"/>
                  <a:pt x="1232" y="259"/>
                </a:cubicBezTo>
                <a:cubicBezTo>
                  <a:pt x="1235" y="257"/>
                  <a:pt x="1236" y="256"/>
                  <a:pt x="1238" y="254"/>
                </a:cubicBezTo>
                <a:cubicBezTo>
                  <a:pt x="1236" y="252"/>
                  <a:pt x="1236" y="252"/>
                  <a:pt x="1236" y="252"/>
                </a:cubicBezTo>
                <a:cubicBezTo>
                  <a:pt x="1235" y="253"/>
                  <a:pt x="1233" y="254"/>
                  <a:pt x="1232" y="255"/>
                </a:cubicBezTo>
                <a:cubicBezTo>
                  <a:pt x="1230" y="256"/>
                  <a:pt x="1229" y="256"/>
                  <a:pt x="1227" y="256"/>
                </a:cubicBezTo>
                <a:cubicBezTo>
                  <a:pt x="1224" y="256"/>
                  <a:pt x="1222" y="255"/>
                  <a:pt x="1221" y="253"/>
                </a:cubicBezTo>
                <a:cubicBezTo>
                  <a:pt x="1220" y="251"/>
                  <a:pt x="1219" y="248"/>
                  <a:pt x="1219" y="244"/>
                </a:cubicBezTo>
                <a:cubicBezTo>
                  <a:pt x="1219" y="240"/>
                  <a:pt x="1219" y="237"/>
                  <a:pt x="1221" y="234"/>
                </a:cubicBezTo>
                <a:cubicBezTo>
                  <a:pt x="1222" y="231"/>
                  <a:pt x="1223" y="229"/>
                  <a:pt x="1225" y="227"/>
                </a:cubicBezTo>
                <a:cubicBezTo>
                  <a:pt x="1227" y="225"/>
                  <a:pt x="1229" y="225"/>
                  <a:pt x="1231" y="225"/>
                </a:cubicBezTo>
                <a:cubicBezTo>
                  <a:pt x="1232" y="225"/>
                  <a:pt x="1235" y="226"/>
                  <a:pt x="1237" y="228"/>
                </a:cubicBezTo>
                <a:close/>
                <a:moveTo>
                  <a:pt x="1255" y="254"/>
                </a:moveTo>
                <a:cubicBezTo>
                  <a:pt x="1260" y="221"/>
                  <a:pt x="1260" y="221"/>
                  <a:pt x="1260" y="221"/>
                </a:cubicBezTo>
                <a:cubicBezTo>
                  <a:pt x="1259" y="220"/>
                  <a:pt x="1259" y="220"/>
                  <a:pt x="1259" y="220"/>
                </a:cubicBezTo>
                <a:cubicBezTo>
                  <a:pt x="1249" y="222"/>
                  <a:pt x="1249" y="222"/>
                  <a:pt x="1249" y="222"/>
                </a:cubicBezTo>
                <a:cubicBezTo>
                  <a:pt x="1248" y="224"/>
                  <a:pt x="1248" y="224"/>
                  <a:pt x="1248" y="224"/>
                </a:cubicBezTo>
                <a:cubicBezTo>
                  <a:pt x="1253" y="226"/>
                  <a:pt x="1253" y="226"/>
                  <a:pt x="1253" y="226"/>
                </a:cubicBezTo>
                <a:cubicBezTo>
                  <a:pt x="1252" y="233"/>
                  <a:pt x="1251" y="239"/>
                  <a:pt x="1250" y="243"/>
                </a:cubicBezTo>
                <a:cubicBezTo>
                  <a:pt x="1249" y="251"/>
                  <a:pt x="1248" y="255"/>
                  <a:pt x="1248" y="256"/>
                </a:cubicBezTo>
                <a:cubicBezTo>
                  <a:pt x="1248" y="258"/>
                  <a:pt x="1249" y="259"/>
                  <a:pt x="1249" y="260"/>
                </a:cubicBezTo>
                <a:cubicBezTo>
                  <a:pt x="1250" y="260"/>
                  <a:pt x="1251" y="261"/>
                  <a:pt x="1253" y="261"/>
                </a:cubicBezTo>
                <a:cubicBezTo>
                  <a:pt x="1255" y="261"/>
                  <a:pt x="1256" y="260"/>
                  <a:pt x="1258" y="259"/>
                </a:cubicBezTo>
                <a:cubicBezTo>
                  <a:pt x="1259" y="258"/>
                  <a:pt x="1260" y="257"/>
                  <a:pt x="1261" y="256"/>
                </a:cubicBezTo>
                <a:cubicBezTo>
                  <a:pt x="1260" y="254"/>
                  <a:pt x="1260" y="254"/>
                  <a:pt x="1260" y="254"/>
                </a:cubicBezTo>
                <a:cubicBezTo>
                  <a:pt x="1259" y="255"/>
                  <a:pt x="1259" y="256"/>
                  <a:pt x="1258" y="256"/>
                </a:cubicBezTo>
                <a:cubicBezTo>
                  <a:pt x="1258" y="256"/>
                  <a:pt x="1257" y="256"/>
                  <a:pt x="1256" y="256"/>
                </a:cubicBezTo>
                <a:cubicBezTo>
                  <a:pt x="1256" y="256"/>
                  <a:pt x="1256" y="256"/>
                  <a:pt x="1256" y="256"/>
                </a:cubicBezTo>
                <a:cubicBezTo>
                  <a:pt x="1255" y="256"/>
                  <a:pt x="1255" y="255"/>
                  <a:pt x="1255" y="255"/>
                </a:cubicBezTo>
                <a:lnTo>
                  <a:pt x="1255" y="254"/>
                </a:lnTo>
                <a:close/>
                <a:moveTo>
                  <a:pt x="1258" y="213"/>
                </a:moveTo>
                <a:cubicBezTo>
                  <a:pt x="1259" y="213"/>
                  <a:pt x="1260" y="212"/>
                  <a:pt x="1261" y="211"/>
                </a:cubicBezTo>
                <a:cubicBezTo>
                  <a:pt x="1262" y="210"/>
                  <a:pt x="1262" y="209"/>
                  <a:pt x="1262" y="207"/>
                </a:cubicBezTo>
                <a:cubicBezTo>
                  <a:pt x="1262" y="206"/>
                  <a:pt x="1262" y="206"/>
                  <a:pt x="1261" y="205"/>
                </a:cubicBezTo>
                <a:cubicBezTo>
                  <a:pt x="1261" y="204"/>
                  <a:pt x="1260" y="204"/>
                  <a:pt x="1259" y="204"/>
                </a:cubicBezTo>
                <a:cubicBezTo>
                  <a:pt x="1257" y="204"/>
                  <a:pt x="1256" y="204"/>
                  <a:pt x="1255" y="205"/>
                </a:cubicBezTo>
                <a:cubicBezTo>
                  <a:pt x="1254" y="206"/>
                  <a:pt x="1254" y="207"/>
                  <a:pt x="1254" y="209"/>
                </a:cubicBezTo>
                <a:cubicBezTo>
                  <a:pt x="1254" y="210"/>
                  <a:pt x="1254" y="211"/>
                  <a:pt x="1255" y="212"/>
                </a:cubicBezTo>
                <a:cubicBezTo>
                  <a:pt x="1256" y="212"/>
                  <a:pt x="1257" y="213"/>
                  <a:pt x="1258" y="213"/>
                </a:cubicBezTo>
                <a:close/>
                <a:moveTo>
                  <a:pt x="1282" y="229"/>
                </a:moveTo>
                <a:cubicBezTo>
                  <a:pt x="1283" y="221"/>
                  <a:pt x="1283" y="221"/>
                  <a:pt x="1283" y="221"/>
                </a:cubicBezTo>
                <a:cubicBezTo>
                  <a:pt x="1281" y="220"/>
                  <a:pt x="1281" y="220"/>
                  <a:pt x="1281" y="220"/>
                </a:cubicBezTo>
                <a:cubicBezTo>
                  <a:pt x="1273" y="222"/>
                  <a:pt x="1273" y="222"/>
                  <a:pt x="1273" y="222"/>
                </a:cubicBezTo>
                <a:cubicBezTo>
                  <a:pt x="1272" y="224"/>
                  <a:pt x="1272" y="224"/>
                  <a:pt x="1272" y="224"/>
                </a:cubicBezTo>
                <a:cubicBezTo>
                  <a:pt x="1275" y="226"/>
                  <a:pt x="1275" y="226"/>
                  <a:pt x="1275" y="226"/>
                </a:cubicBezTo>
                <a:cubicBezTo>
                  <a:pt x="1271" y="260"/>
                  <a:pt x="1271" y="260"/>
                  <a:pt x="1271" y="260"/>
                </a:cubicBezTo>
                <a:cubicBezTo>
                  <a:pt x="1278" y="260"/>
                  <a:pt x="1278" y="260"/>
                  <a:pt x="1278" y="260"/>
                </a:cubicBezTo>
                <a:cubicBezTo>
                  <a:pt x="1281" y="235"/>
                  <a:pt x="1281" y="235"/>
                  <a:pt x="1281" y="235"/>
                </a:cubicBezTo>
                <a:cubicBezTo>
                  <a:pt x="1283" y="232"/>
                  <a:pt x="1285" y="230"/>
                  <a:pt x="1287" y="228"/>
                </a:cubicBezTo>
                <a:cubicBezTo>
                  <a:pt x="1289" y="226"/>
                  <a:pt x="1291" y="225"/>
                  <a:pt x="1293" y="225"/>
                </a:cubicBezTo>
                <a:cubicBezTo>
                  <a:pt x="1295" y="225"/>
                  <a:pt x="1296" y="226"/>
                  <a:pt x="1297" y="226"/>
                </a:cubicBezTo>
                <a:cubicBezTo>
                  <a:pt x="1297" y="227"/>
                  <a:pt x="1298" y="229"/>
                  <a:pt x="1298" y="231"/>
                </a:cubicBezTo>
                <a:cubicBezTo>
                  <a:pt x="1298" y="233"/>
                  <a:pt x="1297" y="234"/>
                  <a:pt x="1297" y="236"/>
                </a:cubicBezTo>
                <a:cubicBezTo>
                  <a:pt x="1297" y="238"/>
                  <a:pt x="1297" y="240"/>
                  <a:pt x="1296" y="243"/>
                </a:cubicBezTo>
                <a:cubicBezTo>
                  <a:pt x="1296" y="245"/>
                  <a:pt x="1296" y="245"/>
                  <a:pt x="1296" y="245"/>
                </a:cubicBezTo>
                <a:cubicBezTo>
                  <a:pt x="1295" y="248"/>
                  <a:pt x="1295" y="248"/>
                  <a:pt x="1295" y="248"/>
                </a:cubicBezTo>
                <a:cubicBezTo>
                  <a:pt x="1294" y="252"/>
                  <a:pt x="1294" y="255"/>
                  <a:pt x="1294" y="256"/>
                </a:cubicBezTo>
                <a:cubicBezTo>
                  <a:pt x="1294" y="259"/>
                  <a:pt x="1295" y="261"/>
                  <a:pt x="1298" y="261"/>
                </a:cubicBezTo>
                <a:cubicBezTo>
                  <a:pt x="1300" y="261"/>
                  <a:pt x="1301" y="260"/>
                  <a:pt x="1302" y="260"/>
                </a:cubicBezTo>
                <a:cubicBezTo>
                  <a:pt x="1303" y="259"/>
                  <a:pt x="1304" y="259"/>
                  <a:pt x="1305" y="258"/>
                </a:cubicBezTo>
                <a:cubicBezTo>
                  <a:pt x="1305" y="258"/>
                  <a:pt x="1306" y="257"/>
                  <a:pt x="1306" y="257"/>
                </a:cubicBezTo>
                <a:cubicBezTo>
                  <a:pt x="1305" y="255"/>
                  <a:pt x="1305" y="255"/>
                  <a:pt x="1305" y="255"/>
                </a:cubicBezTo>
                <a:cubicBezTo>
                  <a:pt x="1304" y="256"/>
                  <a:pt x="1303" y="256"/>
                  <a:pt x="1302" y="256"/>
                </a:cubicBezTo>
                <a:cubicBezTo>
                  <a:pt x="1301" y="256"/>
                  <a:pt x="1301" y="256"/>
                  <a:pt x="1301" y="255"/>
                </a:cubicBezTo>
                <a:cubicBezTo>
                  <a:pt x="1301" y="253"/>
                  <a:pt x="1301" y="250"/>
                  <a:pt x="1302" y="246"/>
                </a:cubicBezTo>
                <a:cubicBezTo>
                  <a:pt x="1303" y="243"/>
                  <a:pt x="1303" y="243"/>
                  <a:pt x="1303" y="243"/>
                </a:cubicBezTo>
                <a:cubicBezTo>
                  <a:pt x="1303" y="241"/>
                  <a:pt x="1303" y="241"/>
                  <a:pt x="1303" y="241"/>
                </a:cubicBezTo>
                <a:cubicBezTo>
                  <a:pt x="1304" y="236"/>
                  <a:pt x="1305" y="232"/>
                  <a:pt x="1305" y="230"/>
                </a:cubicBezTo>
                <a:cubicBezTo>
                  <a:pt x="1305" y="227"/>
                  <a:pt x="1304" y="224"/>
                  <a:pt x="1302" y="223"/>
                </a:cubicBezTo>
                <a:cubicBezTo>
                  <a:pt x="1301" y="221"/>
                  <a:pt x="1299" y="220"/>
                  <a:pt x="1296" y="220"/>
                </a:cubicBezTo>
                <a:cubicBezTo>
                  <a:pt x="1294" y="220"/>
                  <a:pt x="1291" y="221"/>
                  <a:pt x="1289" y="223"/>
                </a:cubicBezTo>
                <a:cubicBezTo>
                  <a:pt x="1286" y="224"/>
                  <a:pt x="1284" y="227"/>
                  <a:pt x="1282" y="229"/>
                </a:cubicBezTo>
                <a:close/>
                <a:moveTo>
                  <a:pt x="1342" y="253"/>
                </a:moveTo>
                <a:cubicBezTo>
                  <a:pt x="1340" y="251"/>
                  <a:pt x="1340" y="251"/>
                  <a:pt x="1340" y="251"/>
                </a:cubicBezTo>
                <a:cubicBezTo>
                  <a:pt x="1339" y="253"/>
                  <a:pt x="1337" y="254"/>
                  <a:pt x="1335" y="255"/>
                </a:cubicBezTo>
                <a:cubicBezTo>
                  <a:pt x="1333" y="256"/>
                  <a:pt x="1331" y="256"/>
                  <a:pt x="1329" y="256"/>
                </a:cubicBezTo>
                <a:cubicBezTo>
                  <a:pt x="1326" y="256"/>
                  <a:pt x="1323" y="255"/>
                  <a:pt x="1322" y="253"/>
                </a:cubicBezTo>
                <a:cubicBezTo>
                  <a:pt x="1321" y="250"/>
                  <a:pt x="1320" y="247"/>
                  <a:pt x="1320" y="244"/>
                </a:cubicBezTo>
                <a:cubicBezTo>
                  <a:pt x="1323" y="244"/>
                  <a:pt x="1327" y="244"/>
                  <a:pt x="1330" y="242"/>
                </a:cubicBezTo>
                <a:cubicBezTo>
                  <a:pt x="1334" y="241"/>
                  <a:pt x="1337" y="240"/>
                  <a:pt x="1340" y="237"/>
                </a:cubicBezTo>
                <a:cubicBezTo>
                  <a:pt x="1342" y="235"/>
                  <a:pt x="1344" y="232"/>
                  <a:pt x="1344" y="229"/>
                </a:cubicBezTo>
                <a:cubicBezTo>
                  <a:pt x="1344" y="226"/>
                  <a:pt x="1343" y="224"/>
                  <a:pt x="1341" y="223"/>
                </a:cubicBezTo>
                <a:cubicBezTo>
                  <a:pt x="1340" y="221"/>
                  <a:pt x="1337" y="220"/>
                  <a:pt x="1334" y="220"/>
                </a:cubicBezTo>
                <a:cubicBezTo>
                  <a:pt x="1330" y="220"/>
                  <a:pt x="1326" y="221"/>
                  <a:pt x="1323" y="224"/>
                </a:cubicBezTo>
                <a:cubicBezTo>
                  <a:pt x="1320" y="226"/>
                  <a:pt x="1318" y="229"/>
                  <a:pt x="1316" y="233"/>
                </a:cubicBezTo>
                <a:cubicBezTo>
                  <a:pt x="1314" y="237"/>
                  <a:pt x="1313" y="241"/>
                  <a:pt x="1313" y="246"/>
                </a:cubicBezTo>
                <a:cubicBezTo>
                  <a:pt x="1313" y="248"/>
                  <a:pt x="1314" y="251"/>
                  <a:pt x="1315" y="253"/>
                </a:cubicBezTo>
                <a:cubicBezTo>
                  <a:pt x="1316" y="255"/>
                  <a:pt x="1317" y="257"/>
                  <a:pt x="1319" y="259"/>
                </a:cubicBezTo>
                <a:cubicBezTo>
                  <a:pt x="1321" y="260"/>
                  <a:pt x="1324" y="261"/>
                  <a:pt x="1327" y="261"/>
                </a:cubicBezTo>
                <a:cubicBezTo>
                  <a:pt x="1330" y="261"/>
                  <a:pt x="1333" y="260"/>
                  <a:pt x="1336" y="258"/>
                </a:cubicBezTo>
                <a:cubicBezTo>
                  <a:pt x="1339" y="257"/>
                  <a:pt x="1341" y="255"/>
                  <a:pt x="1342" y="253"/>
                </a:cubicBezTo>
                <a:close/>
                <a:moveTo>
                  <a:pt x="1332" y="224"/>
                </a:moveTo>
                <a:cubicBezTo>
                  <a:pt x="1334" y="224"/>
                  <a:pt x="1335" y="224"/>
                  <a:pt x="1336" y="225"/>
                </a:cubicBezTo>
                <a:cubicBezTo>
                  <a:pt x="1337" y="226"/>
                  <a:pt x="1337" y="228"/>
                  <a:pt x="1337" y="229"/>
                </a:cubicBezTo>
                <a:cubicBezTo>
                  <a:pt x="1337" y="232"/>
                  <a:pt x="1336" y="234"/>
                  <a:pt x="1334" y="235"/>
                </a:cubicBezTo>
                <a:cubicBezTo>
                  <a:pt x="1333" y="237"/>
                  <a:pt x="1331" y="238"/>
                  <a:pt x="1328" y="239"/>
                </a:cubicBezTo>
                <a:cubicBezTo>
                  <a:pt x="1325" y="240"/>
                  <a:pt x="1323" y="241"/>
                  <a:pt x="1321" y="241"/>
                </a:cubicBezTo>
                <a:cubicBezTo>
                  <a:pt x="1321" y="238"/>
                  <a:pt x="1321" y="236"/>
                  <a:pt x="1322" y="233"/>
                </a:cubicBezTo>
                <a:cubicBezTo>
                  <a:pt x="1323" y="230"/>
                  <a:pt x="1325" y="228"/>
                  <a:pt x="1326" y="226"/>
                </a:cubicBezTo>
                <a:cubicBezTo>
                  <a:pt x="1328" y="225"/>
                  <a:pt x="1330" y="224"/>
                  <a:pt x="1332" y="2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CA018DF-7EFB-4D08-89D5-E61FB47F42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95920" y="6515586"/>
            <a:ext cx="3222413" cy="156197"/>
          </a:xfrm>
        </p:spPr>
        <p:txBody>
          <a:bodyPr wrap="square">
            <a:spAutoFit/>
          </a:bodyPr>
          <a:lstStyle>
            <a:lvl1pPr marL="0" indent="0">
              <a:buNone/>
              <a:defRPr sz="1000" cap="all" spc="147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441996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8110222" y="6727353"/>
            <a:ext cx="804111" cy="121584"/>
          </a:xfrm>
          <a:prstGeom prst="rect">
            <a:avLst/>
          </a:prstGeom>
          <a:solidFill>
            <a:srgbClr val="B01519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/>
          </a:p>
        </p:txBody>
      </p:sp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8903846" y="6727353"/>
            <a:ext cx="804111" cy="121584"/>
          </a:xfrm>
          <a:prstGeom prst="rect">
            <a:avLst/>
          </a:prstGeom>
          <a:solidFill>
            <a:srgbClr val="FBAB18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/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9707955" y="6727353"/>
            <a:ext cx="804765" cy="121584"/>
          </a:xfrm>
          <a:prstGeom prst="rect">
            <a:avLst/>
          </a:prstGeom>
          <a:solidFill>
            <a:srgbClr val="292B6E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/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10494264" y="6727353"/>
            <a:ext cx="1697737" cy="121584"/>
          </a:xfrm>
          <a:prstGeom prst="rect">
            <a:avLst/>
          </a:prstGeom>
          <a:solidFill>
            <a:srgbClr val="4656A6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/>
          </a:p>
        </p:txBody>
      </p:sp>
      <p:sp>
        <p:nvSpPr>
          <p:cNvPr id="12" name="Rectangle 20"/>
          <p:cNvSpPr>
            <a:spLocks noChangeArrowheads="1"/>
          </p:cNvSpPr>
          <p:nvPr userDrawn="1"/>
        </p:nvSpPr>
        <p:spPr bwMode="auto">
          <a:xfrm>
            <a:off x="1" y="6727353"/>
            <a:ext cx="7572332" cy="121584"/>
          </a:xfrm>
          <a:prstGeom prst="rect">
            <a:avLst/>
          </a:prstGeom>
          <a:solidFill>
            <a:srgbClr val="17468F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/>
          </a:p>
        </p:txBody>
      </p:sp>
      <p:sp>
        <p:nvSpPr>
          <p:cNvPr id="13" name="Rectangle 12"/>
          <p:cNvSpPr>
            <a:spLocks noChangeArrowheads="1"/>
          </p:cNvSpPr>
          <p:nvPr userDrawn="1"/>
        </p:nvSpPr>
        <p:spPr bwMode="auto">
          <a:xfrm>
            <a:off x="7308078" y="6727353"/>
            <a:ext cx="804111" cy="121584"/>
          </a:xfrm>
          <a:prstGeom prst="rect">
            <a:avLst/>
          </a:prstGeom>
          <a:solidFill>
            <a:srgbClr val="55BF8B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/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609600" y="274639"/>
            <a:ext cx="10972800" cy="919455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4000"/>
              </a:lnSpc>
              <a:defRPr sz="3733" b="1" baseline="0">
                <a:solidFill>
                  <a:srgbClr val="006A71"/>
                </a:solidFill>
                <a:effectLst/>
                <a:latin typeface="Calibri" pitchFamily="34" charset="0"/>
              </a:defRPr>
            </a:lvl1pPr>
          </a:lstStyle>
          <a:p>
            <a:r>
              <a:rPr lang="en-US"/>
              <a:t>Heading</a:t>
            </a:r>
          </a:p>
        </p:txBody>
      </p:sp>
      <p:sp>
        <p:nvSpPr>
          <p:cNvPr id="5" name="Text Placeholder 7"/>
          <p:cNvSpPr>
            <a:spLocks noGrp="1"/>
          </p:cNvSpPr>
          <p:nvPr userDrawn="1">
            <p:ph type="body" sz="quarter" idx="10"/>
          </p:nvPr>
        </p:nvSpPr>
        <p:spPr>
          <a:xfrm>
            <a:off x="609600" y="1545167"/>
            <a:ext cx="10972800" cy="4455584"/>
          </a:xfrm>
        </p:spPr>
        <p:txBody>
          <a:bodyPr/>
          <a:lstStyle>
            <a:lvl1pPr marL="306910" indent="-306910">
              <a:buClr>
                <a:srgbClr val="005DAA"/>
              </a:buClr>
              <a:buFont typeface="Wingdings" panose="05000000000000000000" pitchFamily="2" charset="2"/>
              <a:buChar char="§"/>
              <a:defRPr sz="2667">
                <a:solidFill>
                  <a:srgbClr val="2D2D2D"/>
                </a:solidFill>
              </a:defRPr>
            </a:lvl1pPr>
            <a:lvl2pPr>
              <a:buClr>
                <a:srgbClr val="532E63"/>
              </a:buClr>
              <a:defRPr sz="2667">
                <a:solidFill>
                  <a:srgbClr val="2D2D2D"/>
                </a:solidFill>
              </a:defRPr>
            </a:lvl2pPr>
            <a:lvl3pPr>
              <a:buClr>
                <a:srgbClr val="9A3B26"/>
              </a:buClr>
              <a:defRPr sz="2667">
                <a:solidFill>
                  <a:srgbClr val="2D2D2D"/>
                </a:solidFill>
              </a:defRPr>
            </a:lvl3pPr>
            <a:lvl4pPr>
              <a:defRPr sz="2667"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 sz="2667"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21" name="Picture 20" descr="Logos of the U.S. Department of Health and Human Services and Centers for Disease Control and Prevention" title="LOGOS">
            <a:extLst>
              <a:ext uri="{FF2B5EF4-FFF2-40B4-BE49-F238E27FC236}">
                <a16:creationId xmlns:a16="http://schemas.microsoft.com/office/drawing/2014/main" id="{5EB3B0CC-979E-4460-961A-7E5D5213A0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19" y="6001464"/>
            <a:ext cx="1158819" cy="664349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256BCB5-3FA6-46A4-BD0C-A091D9F1922D}"/>
              </a:ext>
            </a:extLst>
          </p:cNvPr>
          <p:cNvGrpSpPr/>
          <p:nvPr userDrawn="1"/>
        </p:nvGrpSpPr>
        <p:grpSpPr>
          <a:xfrm>
            <a:off x="1" y="2"/>
            <a:ext cx="356209" cy="1194093"/>
            <a:chOff x="2721769" y="2050256"/>
            <a:chExt cx="442912" cy="146966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5B91796-8B0E-4339-853E-86194B92F336}"/>
                </a:ext>
              </a:extLst>
            </p:cNvPr>
            <p:cNvSpPr/>
            <p:nvPr userDrawn="1"/>
          </p:nvSpPr>
          <p:spPr>
            <a:xfrm>
              <a:off x="2721769" y="2050256"/>
              <a:ext cx="442912" cy="1335882"/>
            </a:xfrm>
            <a:prstGeom prst="rect">
              <a:avLst/>
            </a:prstGeom>
            <a:solidFill>
              <a:srgbClr val="2D2C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noFill/>
                </a:ln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B4E0A8E-0F30-4F8C-A535-BEEA20A4E70F}"/>
                </a:ext>
              </a:extLst>
            </p:cNvPr>
            <p:cNvSpPr/>
            <p:nvPr userDrawn="1"/>
          </p:nvSpPr>
          <p:spPr>
            <a:xfrm>
              <a:off x="2721769" y="3386138"/>
              <a:ext cx="442912" cy="133778"/>
            </a:xfrm>
            <a:prstGeom prst="rect">
              <a:avLst/>
            </a:prstGeom>
            <a:solidFill>
              <a:srgbClr val="F0A8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noFill/>
                </a:ln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3261641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Dark Rub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2927F7C-53AC-400F-8DAD-235A2AF61FB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12192000" cy="6280151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2D74F39-96DB-4808-8693-9F55A9D7DB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" y="1563078"/>
            <a:ext cx="7737229" cy="5294921"/>
          </a:xfrm>
          <a:solidFill>
            <a:srgbClr val="7C2629"/>
          </a:solidFill>
        </p:spPr>
        <p:txBody>
          <a:bodyPr lIns="502920" tIns="274320" rIns="457200" bIns="457200"/>
          <a:lstStyle>
            <a:lvl1pPr marL="0" indent="0">
              <a:lnSpc>
                <a:spcPct val="100000"/>
              </a:lnSpc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2pPr>
            <a:lvl3pPr marL="609585" indent="0"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922844" indent="0"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219170" indent="0"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" y="4754880"/>
            <a:ext cx="6461760" cy="208861"/>
          </a:xfrm>
        </p:spPr>
        <p:txBody>
          <a:bodyPr anchor="b" anchorCtr="0">
            <a:spAutoFit/>
          </a:bodyPr>
          <a:lstStyle>
            <a:lvl1pPr marL="0" indent="0" algn="l">
              <a:buNone/>
              <a:defRPr sz="1333" i="1">
                <a:solidFill>
                  <a:schemeClr val="bg1"/>
                </a:solidFill>
                <a:latin typeface="+mj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6EF64205-A64B-4137-BA41-5E5CFE0F359E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643609" y="578451"/>
            <a:ext cx="2922943" cy="547357"/>
          </a:xfrm>
          <a:custGeom>
            <a:avLst/>
            <a:gdLst>
              <a:gd name="T0" fmla="*/ 225 w 1440"/>
              <a:gd name="T1" fmla="*/ 110 h 267"/>
              <a:gd name="T2" fmla="*/ 317 w 1440"/>
              <a:gd name="T3" fmla="*/ 7 h 267"/>
              <a:gd name="T4" fmla="*/ 475 w 1440"/>
              <a:gd name="T5" fmla="*/ 19 h 267"/>
              <a:gd name="T6" fmla="*/ 830 w 1440"/>
              <a:gd name="T7" fmla="*/ 7 h 267"/>
              <a:gd name="T8" fmla="*/ 130 w 1440"/>
              <a:gd name="T9" fmla="*/ 210 h 267"/>
              <a:gd name="T10" fmla="*/ 437 w 1440"/>
              <a:gd name="T11" fmla="*/ 209 h 267"/>
              <a:gd name="T12" fmla="*/ 493 w 1440"/>
              <a:gd name="T13" fmla="*/ 198 h 267"/>
              <a:gd name="T14" fmla="*/ 866 w 1440"/>
              <a:gd name="T15" fmla="*/ 171 h 267"/>
              <a:gd name="T16" fmla="*/ 737 w 1440"/>
              <a:gd name="T17" fmla="*/ 261 h 267"/>
              <a:gd name="T18" fmla="*/ 958 w 1440"/>
              <a:gd name="T19" fmla="*/ 172 h 267"/>
              <a:gd name="T20" fmla="*/ 906 w 1440"/>
              <a:gd name="T21" fmla="*/ 254 h 267"/>
              <a:gd name="T22" fmla="*/ 309 w 1440"/>
              <a:gd name="T23" fmla="*/ 260 h 267"/>
              <a:gd name="T24" fmla="*/ 1053 w 1440"/>
              <a:gd name="T25" fmla="*/ 31 h 267"/>
              <a:gd name="T26" fmla="*/ 1075 w 1440"/>
              <a:gd name="T27" fmla="*/ 44 h 267"/>
              <a:gd name="T28" fmla="*/ 1091 w 1440"/>
              <a:gd name="T29" fmla="*/ 22 h 267"/>
              <a:gd name="T30" fmla="*/ 1107 w 1440"/>
              <a:gd name="T31" fmla="*/ 27 h 267"/>
              <a:gd name="T32" fmla="*/ 1125 w 1440"/>
              <a:gd name="T33" fmla="*/ 55 h 267"/>
              <a:gd name="T34" fmla="*/ 1159 w 1440"/>
              <a:gd name="T35" fmla="*/ 53 h 267"/>
              <a:gd name="T36" fmla="*/ 1160 w 1440"/>
              <a:gd name="T37" fmla="*/ 57 h 267"/>
              <a:gd name="T38" fmla="*/ 1177 w 1440"/>
              <a:gd name="T39" fmla="*/ 23 h 267"/>
              <a:gd name="T40" fmla="*/ 1207 w 1440"/>
              <a:gd name="T41" fmla="*/ 58 h 267"/>
              <a:gd name="T42" fmla="*/ 1245 w 1440"/>
              <a:gd name="T43" fmla="*/ 27 h 267"/>
              <a:gd name="T44" fmla="*/ 1225 w 1440"/>
              <a:gd name="T45" fmla="*/ 43 h 267"/>
              <a:gd name="T46" fmla="*/ 1271 w 1440"/>
              <a:gd name="T47" fmla="*/ 19 h 267"/>
              <a:gd name="T48" fmla="*/ 1259 w 1440"/>
              <a:gd name="T49" fmla="*/ 32 h 267"/>
              <a:gd name="T50" fmla="*/ 1290 w 1440"/>
              <a:gd name="T51" fmla="*/ 54 h 267"/>
              <a:gd name="T52" fmla="*/ 1310 w 1440"/>
              <a:gd name="T53" fmla="*/ 25 h 267"/>
              <a:gd name="T54" fmla="*/ 1059 w 1440"/>
              <a:gd name="T55" fmla="*/ 110 h 267"/>
              <a:gd name="T56" fmla="*/ 1099 w 1440"/>
              <a:gd name="T57" fmla="*/ 134 h 267"/>
              <a:gd name="T58" fmla="*/ 1120 w 1440"/>
              <a:gd name="T59" fmla="*/ 156 h 267"/>
              <a:gd name="T60" fmla="*/ 1141 w 1440"/>
              <a:gd name="T61" fmla="*/ 123 h 267"/>
              <a:gd name="T62" fmla="*/ 1148 w 1440"/>
              <a:gd name="T63" fmla="*/ 175 h 267"/>
              <a:gd name="T64" fmla="*/ 1184 w 1440"/>
              <a:gd name="T65" fmla="*/ 119 h 267"/>
              <a:gd name="T66" fmla="*/ 1181 w 1440"/>
              <a:gd name="T67" fmla="*/ 153 h 267"/>
              <a:gd name="T68" fmla="*/ 1201 w 1440"/>
              <a:gd name="T69" fmla="*/ 125 h 267"/>
              <a:gd name="T70" fmla="*/ 1230 w 1440"/>
              <a:gd name="T71" fmla="*/ 157 h 267"/>
              <a:gd name="T72" fmla="*/ 1260 w 1440"/>
              <a:gd name="T73" fmla="*/ 154 h 267"/>
              <a:gd name="T74" fmla="*/ 1261 w 1440"/>
              <a:gd name="T75" fmla="*/ 158 h 267"/>
              <a:gd name="T76" fmla="*/ 1284 w 1440"/>
              <a:gd name="T77" fmla="*/ 152 h 267"/>
              <a:gd name="T78" fmla="*/ 1294 w 1440"/>
              <a:gd name="T79" fmla="*/ 123 h 267"/>
              <a:gd name="T80" fmla="*/ 1317 w 1440"/>
              <a:gd name="T81" fmla="*/ 125 h 267"/>
              <a:gd name="T82" fmla="*/ 1342 w 1440"/>
              <a:gd name="T83" fmla="*/ 121 h 267"/>
              <a:gd name="T84" fmla="*/ 1351 w 1440"/>
              <a:gd name="T85" fmla="*/ 112 h 267"/>
              <a:gd name="T86" fmla="*/ 1364 w 1440"/>
              <a:gd name="T87" fmla="*/ 159 h 267"/>
              <a:gd name="T88" fmla="*/ 1399 w 1440"/>
              <a:gd name="T89" fmla="*/ 156 h 267"/>
              <a:gd name="T90" fmla="*/ 1432 w 1440"/>
              <a:gd name="T91" fmla="*/ 120 h 267"/>
              <a:gd name="T92" fmla="*/ 1410 w 1440"/>
              <a:gd name="T93" fmla="*/ 176 h 267"/>
              <a:gd name="T94" fmla="*/ 1076 w 1440"/>
              <a:gd name="T95" fmla="*/ 242 h 267"/>
              <a:gd name="T96" fmla="*/ 1062 w 1440"/>
              <a:gd name="T97" fmla="*/ 225 h 267"/>
              <a:gd name="T98" fmla="*/ 1091 w 1440"/>
              <a:gd name="T99" fmla="*/ 208 h 267"/>
              <a:gd name="T100" fmla="*/ 1112 w 1440"/>
              <a:gd name="T101" fmla="*/ 233 h 267"/>
              <a:gd name="T102" fmla="*/ 1128 w 1440"/>
              <a:gd name="T103" fmla="*/ 224 h 267"/>
              <a:gd name="T104" fmla="*/ 1168 w 1440"/>
              <a:gd name="T105" fmla="*/ 255 h 267"/>
              <a:gd name="T106" fmla="*/ 1154 w 1440"/>
              <a:gd name="T107" fmla="*/ 236 h 267"/>
              <a:gd name="T108" fmla="*/ 1203 w 1440"/>
              <a:gd name="T109" fmla="*/ 256 h 267"/>
              <a:gd name="T110" fmla="*/ 1200 w 1440"/>
              <a:gd name="T111" fmla="*/ 213 h 267"/>
              <a:gd name="T112" fmla="*/ 1227 w 1440"/>
              <a:gd name="T113" fmla="*/ 256 h 267"/>
              <a:gd name="T114" fmla="*/ 1249 w 1440"/>
              <a:gd name="T115" fmla="*/ 260 h 267"/>
              <a:gd name="T116" fmla="*/ 1255 w 1440"/>
              <a:gd name="T117" fmla="*/ 205 h 267"/>
              <a:gd name="T118" fmla="*/ 1297 w 1440"/>
              <a:gd name="T119" fmla="*/ 226 h 267"/>
              <a:gd name="T120" fmla="*/ 1303 w 1440"/>
              <a:gd name="T121" fmla="*/ 243 h 267"/>
              <a:gd name="T122" fmla="*/ 1344 w 1440"/>
              <a:gd name="T123" fmla="*/ 229 h 267"/>
              <a:gd name="T124" fmla="*/ 1328 w 1440"/>
              <a:gd name="T125" fmla="*/ 239 h 2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440" h="267">
                <a:moveTo>
                  <a:pt x="17" y="110"/>
                </a:moveTo>
                <a:cubicBezTo>
                  <a:pt x="3" y="110"/>
                  <a:pt x="3" y="110"/>
                  <a:pt x="3" y="110"/>
                </a:cubicBezTo>
                <a:cubicBezTo>
                  <a:pt x="3" y="1"/>
                  <a:pt x="3" y="1"/>
                  <a:pt x="3" y="1"/>
                </a:cubicBezTo>
                <a:cubicBezTo>
                  <a:pt x="81" y="83"/>
                  <a:pt x="81" y="83"/>
                  <a:pt x="81" y="83"/>
                </a:cubicBezTo>
                <a:cubicBezTo>
                  <a:pt x="81" y="7"/>
                  <a:pt x="81" y="7"/>
                  <a:pt x="81" y="7"/>
                </a:cubicBezTo>
                <a:cubicBezTo>
                  <a:pt x="95" y="7"/>
                  <a:pt x="95" y="7"/>
                  <a:pt x="95" y="7"/>
                </a:cubicBezTo>
                <a:cubicBezTo>
                  <a:pt x="95" y="117"/>
                  <a:pt x="95" y="117"/>
                  <a:pt x="95" y="117"/>
                </a:cubicBezTo>
                <a:cubicBezTo>
                  <a:pt x="17" y="35"/>
                  <a:pt x="17" y="35"/>
                  <a:pt x="17" y="35"/>
                </a:cubicBezTo>
                <a:lnTo>
                  <a:pt x="17" y="110"/>
                </a:lnTo>
                <a:close/>
                <a:moveTo>
                  <a:pt x="130" y="110"/>
                </a:moveTo>
                <a:cubicBezTo>
                  <a:pt x="145" y="110"/>
                  <a:pt x="145" y="110"/>
                  <a:pt x="145" y="110"/>
                </a:cubicBezTo>
                <a:cubicBezTo>
                  <a:pt x="178" y="33"/>
                  <a:pt x="178" y="33"/>
                  <a:pt x="178" y="33"/>
                </a:cubicBezTo>
                <a:cubicBezTo>
                  <a:pt x="210" y="109"/>
                  <a:pt x="210" y="109"/>
                  <a:pt x="210" y="109"/>
                </a:cubicBezTo>
                <a:cubicBezTo>
                  <a:pt x="210" y="110"/>
                  <a:pt x="210" y="110"/>
                  <a:pt x="210" y="110"/>
                </a:cubicBezTo>
                <a:cubicBezTo>
                  <a:pt x="225" y="110"/>
                  <a:pt x="225" y="110"/>
                  <a:pt x="225" y="110"/>
                </a:cubicBezTo>
                <a:cubicBezTo>
                  <a:pt x="178" y="0"/>
                  <a:pt x="178" y="0"/>
                  <a:pt x="178" y="0"/>
                </a:cubicBezTo>
                <a:lnTo>
                  <a:pt x="130" y="110"/>
                </a:lnTo>
                <a:close/>
                <a:moveTo>
                  <a:pt x="700" y="110"/>
                </a:moveTo>
                <a:cubicBezTo>
                  <a:pt x="715" y="110"/>
                  <a:pt x="715" y="110"/>
                  <a:pt x="715" y="110"/>
                </a:cubicBezTo>
                <a:cubicBezTo>
                  <a:pt x="748" y="33"/>
                  <a:pt x="748" y="33"/>
                  <a:pt x="748" y="33"/>
                </a:cubicBezTo>
                <a:cubicBezTo>
                  <a:pt x="780" y="109"/>
                  <a:pt x="780" y="109"/>
                  <a:pt x="780" y="109"/>
                </a:cubicBezTo>
                <a:cubicBezTo>
                  <a:pt x="780" y="110"/>
                  <a:pt x="780" y="110"/>
                  <a:pt x="780" y="110"/>
                </a:cubicBezTo>
                <a:cubicBezTo>
                  <a:pt x="795" y="110"/>
                  <a:pt x="795" y="110"/>
                  <a:pt x="795" y="110"/>
                </a:cubicBezTo>
                <a:cubicBezTo>
                  <a:pt x="748" y="0"/>
                  <a:pt x="748" y="0"/>
                  <a:pt x="748" y="0"/>
                </a:cubicBezTo>
                <a:lnTo>
                  <a:pt x="700" y="110"/>
                </a:lnTo>
                <a:close/>
                <a:moveTo>
                  <a:pt x="273" y="110"/>
                </a:moveTo>
                <a:cubicBezTo>
                  <a:pt x="286" y="110"/>
                  <a:pt x="286" y="110"/>
                  <a:pt x="286" y="110"/>
                </a:cubicBezTo>
                <a:cubicBezTo>
                  <a:pt x="286" y="20"/>
                  <a:pt x="286" y="20"/>
                  <a:pt x="286" y="20"/>
                </a:cubicBezTo>
                <a:cubicBezTo>
                  <a:pt x="317" y="20"/>
                  <a:pt x="317" y="20"/>
                  <a:pt x="317" y="20"/>
                </a:cubicBezTo>
                <a:cubicBezTo>
                  <a:pt x="317" y="7"/>
                  <a:pt x="317" y="7"/>
                  <a:pt x="317" y="7"/>
                </a:cubicBezTo>
                <a:cubicBezTo>
                  <a:pt x="242" y="7"/>
                  <a:pt x="242" y="7"/>
                  <a:pt x="242" y="7"/>
                </a:cubicBezTo>
                <a:cubicBezTo>
                  <a:pt x="242" y="20"/>
                  <a:pt x="242" y="20"/>
                  <a:pt x="242" y="20"/>
                </a:cubicBezTo>
                <a:cubicBezTo>
                  <a:pt x="273" y="20"/>
                  <a:pt x="273" y="20"/>
                  <a:pt x="273" y="20"/>
                </a:cubicBezTo>
                <a:lnTo>
                  <a:pt x="273" y="110"/>
                </a:lnTo>
                <a:close/>
                <a:moveTo>
                  <a:pt x="374" y="7"/>
                </a:moveTo>
                <a:cubicBezTo>
                  <a:pt x="360" y="7"/>
                  <a:pt x="360" y="7"/>
                  <a:pt x="360" y="7"/>
                </a:cubicBezTo>
                <a:cubicBezTo>
                  <a:pt x="360" y="110"/>
                  <a:pt x="360" y="110"/>
                  <a:pt x="360" y="110"/>
                </a:cubicBezTo>
                <a:cubicBezTo>
                  <a:pt x="374" y="110"/>
                  <a:pt x="374" y="110"/>
                  <a:pt x="374" y="110"/>
                </a:cubicBezTo>
                <a:lnTo>
                  <a:pt x="374" y="7"/>
                </a:lnTo>
                <a:close/>
                <a:moveTo>
                  <a:pt x="475" y="112"/>
                </a:moveTo>
                <a:cubicBezTo>
                  <a:pt x="445" y="112"/>
                  <a:pt x="421" y="88"/>
                  <a:pt x="421" y="59"/>
                </a:cubicBezTo>
                <a:cubicBezTo>
                  <a:pt x="421" y="29"/>
                  <a:pt x="445" y="5"/>
                  <a:pt x="475" y="5"/>
                </a:cubicBezTo>
                <a:cubicBezTo>
                  <a:pt x="505" y="5"/>
                  <a:pt x="528" y="29"/>
                  <a:pt x="528" y="59"/>
                </a:cubicBezTo>
                <a:cubicBezTo>
                  <a:pt x="528" y="88"/>
                  <a:pt x="505" y="112"/>
                  <a:pt x="475" y="112"/>
                </a:cubicBezTo>
                <a:close/>
                <a:moveTo>
                  <a:pt x="475" y="19"/>
                </a:moveTo>
                <a:cubicBezTo>
                  <a:pt x="453" y="19"/>
                  <a:pt x="435" y="37"/>
                  <a:pt x="435" y="59"/>
                </a:cubicBezTo>
                <a:cubicBezTo>
                  <a:pt x="435" y="81"/>
                  <a:pt x="453" y="99"/>
                  <a:pt x="475" y="99"/>
                </a:cubicBezTo>
                <a:cubicBezTo>
                  <a:pt x="497" y="99"/>
                  <a:pt x="514" y="81"/>
                  <a:pt x="514" y="59"/>
                </a:cubicBezTo>
                <a:cubicBezTo>
                  <a:pt x="514" y="37"/>
                  <a:pt x="497" y="19"/>
                  <a:pt x="475" y="19"/>
                </a:cubicBezTo>
                <a:close/>
                <a:moveTo>
                  <a:pt x="586" y="35"/>
                </a:moveTo>
                <a:cubicBezTo>
                  <a:pt x="664" y="117"/>
                  <a:pt x="664" y="117"/>
                  <a:pt x="664" y="117"/>
                </a:cubicBezTo>
                <a:cubicBezTo>
                  <a:pt x="664" y="7"/>
                  <a:pt x="664" y="7"/>
                  <a:pt x="664" y="7"/>
                </a:cubicBezTo>
                <a:cubicBezTo>
                  <a:pt x="650" y="7"/>
                  <a:pt x="650" y="7"/>
                  <a:pt x="650" y="7"/>
                </a:cubicBezTo>
                <a:cubicBezTo>
                  <a:pt x="650" y="83"/>
                  <a:pt x="650" y="83"/>
                  <a:pt x="650" y="83"/>
                </a:cubicBezTo>
                <a:cubicBezTo>
                  <a:pt x="572" y="1"/>
                  <a:pt x="572" y="1"/>
                  <a:pt x="572" y="1"/>
                </a:cubicBezTo>
                <a:cubicBezTo>
                  <a:pt x="572" y="110"/>
                  <a:pt x="572" y="110"/>
                  <a:pt x="572" y="110"/>
                </a:cubicBezTo>
                <a:cubicBezTo>
                  <a:pt x="586" y="110"/>
                  <a:pt x="586" y="110"/>
                  <a:pt x="586" y="110"/>
                </a:cubicBezTo>
                <a:lnTo>
                  <a:pt x="586" y="35"/>
                </a:lnTo>
                <a:close/>
                <a:moveTo>
                  <a:pt x="843" y="7"/>
                </a:moveTo>
                <a:cubicBezTo>
                  <a:pt x="830" y="7"/>
                  <a:pt x="830" y="7"/>
                  <a:pt x="830" y="7"/>
                </a:cubicBezTo>
                <a:cubicBezTo>
                  <a:pt x="830" y="110"/>
                  <a:pt x="830" y="110"/>
                  <a:pt x="830" y="110"/>
                </a:cubicBezTo>
                <a:cubicBezTo>
                  <a:pt x="885" y="110"/>
                  <a:pt x="885" y="110"/>
                  <a:pt x="885" y="110"/>
                </a:cubicBezTo>
                <a:cubicBezTo>
                  <a:pt x="885" y="97"/>
                  <a:pt x="885" y="97"/>
                  <a:pt x="885" y="97"/>
                </a:cubicBezTo>
                <a:cubicBezTo>
                  <a:pt x="843" y="97"/>
                  <a:pt x="843" y="97"/>
                  <a:pt x="843" y="97"/>
                </a:cubicBezTo>
                <a:lnTo>
                  <a:pt x="843" y="7"/>
                </a:lnTo>
                <a:close/>
                <a:moveTo>
                  <a:pt x="169" y="156"/>
                </a:moveTo>
                <a:cubicBezTo>
                  <a:pt x="139" y="156"/>
                  <a:pt x="116" y="179"/>
                  <a:pt x="116" y="209"/>
                </a:cubicBezTo>
                <a:cubicBezTo>
                  <a:pt x="116" y="240"/>
                  <a:pt x="139" y="262"/>
                  <a:pt x="169" y="262"/>
                </a:cubicBezTo>
                <a:cubicBezTo>
                  <a:pt x="175" y="262"/>
                  <a:pt x="188" y="261"/>
                  <a:pt x="200" y="252"/>
                </a:cubicBezTo>
                <a:cubicBezTo>
                  <a:pt x="200" y="252"/>
                  <a:pt x="200" y="252"/>
                  <a:pt x="200" y="252"/>
                </a:cubicBezTo>
                <a:cubicBezTo>
                  <a:pt x="200" y="234"/>
                  <a:pt x="200" y="234"/>
                  <a:pt x="200" y="234"/>
                </a:cubicBezTo>
                <a:cubicBezTo>
                  <a:pt x="198" y="236"/>
                  <a:pt x="198" y="236"/>
                  <a:pt x="198" y="236"/>
                </a:cubicBezTo>
                <a:cubicBezTo>
                  <a:pt x="196" y="239"/>
                  <a:pt x="192" y="242"/>
                  <a:pt x="187" y="245"/>
                </a:cubicBezTo>
                <a:cubicBezTo>
                  <a:pt x="181" y="247"/>
                  <a:pt x="175" y="249"/>
                  <a:pt x="169" y="249"/>
                </a:cubicBezTo>
                <a:cubicBezTo>
                  <a:pt x="142" y="249"/>
                  <a:pt x="130" y="226"/>
                  <a:pt x="130" y="210"/>
                </a:cubicBezTo>
                <a:cubicBezTo>
                  <a:pt x="130" y="187"/>
                  <a:pt x="147" y="169"/>
                  <a:pt x="169" y="169"/>
                </a:cubicBezTo>
                <a:cubicBezTo>
                  <a:pt x="174" y="169"/>
                  <a:pt x="180" y="170"/>
                  <a:pt x="185" y="173"/>
                </a:cubicBezTo>
                <a:cubicBezTo>
                  <a:pt x="190" y="175"/>
                  <a:pt x="194" y="178"/>
                  <a:pt x="198" y="182"/>
                </a:cubicBezTo>
                <a:cubicBezTo>
                  <a:pt x="200" y="184"/>
                  <a:pt x="200" y="184"/>
                  <a:pt x="200" y="184"/>
                </a:cubicBezTo>
                <a:cubicBezTo>
                  <a:pt x="200" y="166"/>
                  <a:pt x="200" y="166"/>
                  <a:pt x="200" y="166"/>
                </a:cubicBezTo>
                <a:cubicBezTo>
                  <a:pt x="200" y="166"/>
                  <a:pt x="200" y="166"/>
                  <a:pt x="200" y="166"/>
                </a:cubicBezTo>
                <a:cubicBezTo>
                  <a:pt x="191" y="159"/>
                  <a:pt x="181" y="156"/>
                  <a:pt x="169" y="156"/>
                </a:cubicBezTo>
                <a:close/>
                <a:moveTo>
                  <a:pt x="437" y="209"/>
                </a:moveTo>
                <a:cubicBezTo>
                  <a:pt x="437" y="225"/>
                  <a:pt x="431" y="238"/>
                  <a:pt x="419" y="249"/>
                </a:cubicBezTo>
                <a:cubicBezTo>
                  <a:pt x="409" y="257"/>
                  <a:pt x="399" y="261"/>
                  <a:pt x="382" y="261"/>
                </a:cubicBezTo>
                <a:cubicBezTo>
                  <a:pt x="360" y="261"/>
                  <a:pt x="360" y="261"/>
                  <a:pt x="360" y="261"/>
                </a:cubicBezTo>
                <a:cubicBezTo>
                  <a:pt x="360" y="157"/>
                  <a:pt x="360" y="157"/>
                  <a:pt x="360" y="157"/>
                </a:cubicBezTo>
                <a:cubicBezTo>
                  <a:pt x="382" y="157"/>
                  <a:pt x="382" y="157"/>
                  <a:pt x="382" y="157"/>
                </a:cubicBezTo>
                <a:cubicBezTo>
                  <a:pt x="393" y="157"/>
                  <a:pt x="407" y="159"/>
                  <a:pt x="420" y="170"/>
                </a:cubicBezTo>
                <a:cubicBezTo>
                  <a:pt x="426" y="175"/>
                  <a:pt x="437" y="187"/>
                  <a:pt x="437" y="209"/>
                </a:cubicBezTo>
                <a:close/>
                <a:moveTo>
                  <a:pt x="423" y="209"/>
                </a:moveTo>
                <a:cubicBezTo>
                  <a:pt x="423" y="186"/>
                  <a:pt x="407" y="171"/>
                  <a:pt x="382" y="171"/>
                </a:cubicBezTo>
                <a:cubicBezTo>
                  <a:pt x="374" y="171"/>
                  <a:pt x="374" y="171"/>
                  <a:pt x="374" y="171"/>
                </a:cubicBezTo>
                <a:cubicBezTo>
                  <a:pt x="374" y="247"/>
                  <a:pt x="374" y="247"/>
                  <a:pt x="374" y="247"/>
                </a:cubicBezTo>
                <a:cubicBezTo>
                  <a:pt x="382" y="247"/>
                  <a:pt x="382" y="247"/>
                  <a:pt x="382" y="247"/>
                </a:cubicBezTo>
                <a:cubicBezTo>
                  <a:pt x="390" y="247"/>
                  <a:pt x="401" y="246"/>
                  <a:pt x="410" y="239"/>
                </a:cubicBezTo>
                <a:cubicBezTo>
                  <a:pt x="416" y="234"/>
                  <a:pt x="423" y="224"/>
                  <a:pt x="423" y="209"/>
                </a:cubicBezTo>
                <a:close/>
                <a:moveTo>
                  <a:pt x="479" y="261"/>
                </a:moveTo>
                <a:cubicBezTo>
                  <a:pt x="541" y="261"/>
                  <a:pt x="541" y="261"/>
                  <a:pt x="541" y="261"/>
                </a:cubicBezTo>
                <a:cubicBezTo>
                  <a:pt x="541" y="247"/>
                  <a:pt x="541" y="247"/>
                  <a:pt x="541" y="247"/>
                </a:cubicBezTo>
                <a:cubicBezTo>
                  <a:pt x="493" y="247"/>
                  <a:pt x="493" y="247"/>
                  <a:pt x="493" y="247"/>
                </a:cubicBezTo>
                <a:cubicBezTo>
                  <a:pt x="493" y="211"/>
                  <a:pt x="493" y="211"/>
                  <a:pt x="493" y="211"/>
                </a:cubicBezTo>
                <a:cubicBezTo>
                  <a:pt x="535" y="211"/>
                  <a:pt x="535" y="211"/>
                  <a:pt x="535" y="211"/>
                </a:cubicBezTo>
                <a:cubicBezTo>
                  <a:pt x="535" y="198"/>
                  <a:pt x="535" y="198"/>
                  <a:pt x="535" y="198"/>
                </a:cubicBezTo>
                <a:cubicBezTo>
                  <a:pt x="493" y="198"/>
                  <a:pt x="493" y="198"/>
                  <a:pt x="493" y="198"/>
                </a:cubicBezTo>
                <a:cubicBezTo>
                  <a:pt x="493" y="171"/>
                  <a:pt x="493" y="171"/>
                  <a:pt x="493" y="171"/>
                </a:cubicBezTo>
                <a:cubicBezTo>
                  <a:pt x="541" y="171"/>
                  <a:pt x="541" y="171"/>
                  <a:pt x="541" y="171"/>
                </a:cubicBezTo>
                <a:cubicBezTo>
                  <a:pt x="541" y="157"/>
                  <a:pt x="541" y="157"/>
                  <a:pt x="541" y="157"/>
                </a:cubicBezTo>
                <a:cubicBezTo>
                  <a:pt x="479" y="157"/>
                  <a:pt x="479" y="157"/>
                  <a:pt x="479" y="157"/>
                </a:cubicBezTo>
                <a:lnTo>
                  <a:pt x="479" y="261"/>
                </a:lnTo>
                <a:close/>
                <a:moveTo>
                  <a:pt x="805" y="261"/>
                </a:moveTo>
                <a:cubicBezTo>
                  <a:pt x="866" y="261"/>
                  <a:pt x="866" y="261"/>
                  <a:pt x="866" y="261"/>
                </a:cubicBezTo>
                <a:cubicBezTo>
                  <a:pt x="866" y="247"/>
                  <a:pt x="866" y="247"/>
                  <a:pt x="866" y="247"/>
                </a:cubicBezTo>
                <a:cubicBezTo>
                  <a:pt x="819" y="247"/>
                  <a:pt x="819" y="247"/>
                  <a:pt x="819" y="247"/>
                </a:cubicBezTo>
                <a:cubicBezTo>
                  <a:pt x="819" y="211"/>
                  <a:pt x="819" y="211"/>
                  <a:pt x="819" y="211"/>
                </a:cubicBezTo>
                <a:cubicBezTo>
                  <a:pt x="860" y="211"/>
                  <a:pt x="860" y="211"/>
                  <a:pt x="860" y="211"/>
                </a:cubicBezTo>
                <a:cubicBezTo>
                  <a:pt x="860" y="198"/>
                  <a:pt x="860" y="198"/>
                  <a:pt x="860" y="198"/>
                </a:cubicBezTo>
                <a:cubicBezTo>
                  <a:pt x="819" y="198"/>
                  <a:pt x="819" y="198"/>
                  <a:pt x="819" y="198"/>
                </a:cubicBezTo>
                <a:cubicBezTo>
                  <a:pt x="819" y="171"/>
                  <a:pt x="819" y="171"/>
                  <a:pt x="819" y="171"/>
                </a:cubicBezTo>
                <a:cubicBezTo>
                  <a:pt x="866" y="171"/>
                  <a:pt x="866" y="171"/>
                  <a:pt x="866" y="171"/>
                </a:cubicBezTo>
                <a:cubicBezTo>
                  <a:pt x="866" y="157"/>
                  <a:pt x="866" y="157"/>
                  <a:pt x="866" y="157"/>
                </a:cubicBezTo>
                <a:cubicBezTo>
                  <a:pt x="805" y="157"/>
                  <a:pt x="805" y="157"/>
                  <a:pt x="805" y="157"/>
                </a:cubicBezTo>
                <a:lnTo>
                  <a:pt x="805" y="261"/>
                </a:lnTo>
                <a:close/>
                <a:moveTo>
                  <a:pt x="634" y="235"/>
                </a:moveTo>
                <a:cubicBezTo>
                  <a:pt x="595" y="149"/>
                  <a:pt x="595" y="149"/>
                  <a:pt x="595" y="149"/>
                </a:cubicBezTo>
                <a:cubicBezTo>
                  <a:pt x="578" y="261"/>
                  <a:pt x="578" y="261"/>
                  <a:pt x="578" y="261"/>
                </a:cubicBezTo>
                <a:cubicBezTo>
                  <a:pt x="592" y="261"/>
                  <a:pt x="592" y="261"/>
                  <a:pt x="592" y="261"/>
                </a:cubicBezTo>
                <a:cubicBezTo>
                  <a:pt x="601" y="194"/>
                  <a:pt x="601" y="194"/>
                  <a:pt x="601" y="194"/>
                </a:cubicBezTo>
                <a:cubicBezTo>
                  <a:pt x="634" y="267"/>
                  <a:pt x="634" y="267"/>
                  <a:pt x="634" y="267"/>
                </a:cubicBezTo>
                <a:cubicBezTo>
                  <a:pt x="668" y="194"/>
                  <a:pt x="668" y="194"/>
                  <a:pt x="668" y="194"/>
                </a:cubicBezTo>
                <a:cubicBezTo>
                  <a:pt x="677" y="261"/>
                  <a:pt x="677" y="261"/>
                  <a:pt x="677" y="261"/>
                </a:cubicBezTo>
                <a:cubicBezTo>
                  <a:pt x="691" y="261"/>
                  <a:pt x="691" y="261"/>
                  <a:pt x="691" y="261"/>
                </a:cubicBezTo>
                <a:cubicBezTo>
                  <a:pt x="674" y="148"/>
                  <a:pt x="674" y="148"/>
                  <a:pt x="674" y="148"/>
                </a:cubicBezTo>
                <a:lnTo>
                  <a:pt x="634" y="235"/>
                </a:lnTo>
                <a:close/>
                <a:moveTo>
                  <a:pt x="737" y="261"/>
                </a:moveTo>
                <a:cubicBezTo>
                  <a:pt x="751" y="261"/>
                  <a:pt x="751" y="261"/>
                  <a:pt x="751" y="261"/>
                </a:cubicBezTo>
                <a:cubicBezTo>
                  <a:pt x="751" y="157"/>
                  <a:pt x="751" y="157"/>
                  <a:pt x="751" y="157"/>
                </a:cubicBezTo>
                <a:cubicBezTo>
                  <a:pt x="737" y="157"/>
                  <a:pt x="737" y="157"/>
                  <a:pt x="737" y="157"/>
                </a:cubicBezTo>
                <a:lnTo>
                  <a:pt x="737" y="261"/>
                </a:lnTo>
                <a:close/>
                <a:moveTo>
                  <a:pt x="955" y="211"/>
                </a:moveTo>
                <a:cubicBezTo>
                  <a:pt x="950" y="207"/>
                  <a:pt x="945" y="204"/>
                  <a:pt x="939" y="201"/>
                </a:cubicBezTo>
                <a:cubicBezTo>
                  <a:pt x="929" y="197"/>
                  <a:pt x="929" y="197"/>
                  <a:pt x="929" y="197"/>
                </a:cubicBezTo>
                <a:cubicBezTo>
                  <a:pt x="925" y="195"/>
                  <a:pt x="922" y="194"/>
                  <a:pt x="919" y="191"/>
                </a:cubicBezTo>
                <a:cubicBezTo>
                  <a:pt x="916" y="189"/>
                  <a:pt x="916" y="187"/>
                  <a:pt x="916" y="183"/>
                </a:cubicBezTo>
                <a:cubicBezTo>
                  <a:pt x="916" y="175"/>
                  <a:pt x="922" y="169"/>
                  <a:pt x="931" y="169"/>
                </a:cubicBezTo>
                <a:cubicBezTo>
                  <a:pt x="936" y="169"/>
                  <a:pt x="940" y="171"/>
                  <a:pt x="942" y="172"/>
                </a:cubicBezTo>
                <a:cubicBezTo>
                  <a:pt x="944" y="174"/>
                  <a:pt x="946" y="177"/>
                  <a:pt x="947" y="179"/>
                </a:cubicBezTo>
                <a:cubicBezTo>
                  <a:pt x="948" y="181"/>
                  <a:pt x="948" y="181"/>
                  <a:pt x="948" y="181"/>
                </a:cubicBezTo>
                <a:cubicBezTo>
                  <a:pt x="959" y="173"/>
                  <a:pt x="959" y="173"/>
                  <a:pt x="959" y="173"/>
                </a:cubicBezTo>
                <a:cubicBezTo>
                  <a:pt x="958" y="172"/>
                  <a:pt x="958" y="172"/>
                  <a:pt x="958" y="172"/>
                </a:cubicBezTo>
                <a:cubicBezTo>
                  <a:pt x="956" y="167"/>
                  <a:pt x="952" y="163"/>
                  <a:pt x="948" y="161"/>
                </a:cubicBezTo>
                <a:cubicBezTo>
                  <a:pt x="943" y="157"/>
                  <a:pt x="938" y="156"/>
                  <a:pt x="931" y="156"/>
                </a:cubicBezTo>
                <a:cubicBezTo>
                  <a:pt x="914" y="156"/>
                  <a:pt x="902" y="167"/>
                  <a:pt x="902" y="183"/>
                </a:cubicBezTo>
                <a:cubicBezTo>
                  <a:pt x="902" y="190"/>
                  <a:pt x="904" y="195"/>
                  <a:pt x="909" y="200"/>
                </a:cubicBezTo>
                <a:cubicBezTo>
                  <a:pt x="913" y="205"/>
                  <a:pt x="918" y="207"/>
                  <a:pt x="922" y="209"/>
                </a:cubicBezTo>
                <a:cubicBezTo>
                  <a:pt x="932" y="213"/>
                  <a:pt x="932" y="213"/>
                  <a:pt x="932" y="213"/>
                </a:cubicBezTo>
                <a:cubicBezTo>
                  <a:pt x="937" y="215"/>
                  <a:pt x="941" y="217"/>
                  <a:pt x="944" y="220"/>
                </a:cubicBezTo>
                <a:cubicBezTo>
                  <a:pt x="947" y="223"/>
                  <a:pt x="948" y="226"/>
                  <a:pt x="948" y="231"/>
                </a:cubicBezTo>
                <a:cubicBezTo>
                  <a:pt x="948" y="240"/>
                  <a:pt x="942" y="249"/>
                  <a:pt x="929" y="249"/>
                </a:cubicBezTo>
                <a:cubicBezTo>
                  <a:pt x="924" y="249"/>
                  <a:pt x="919" y="247"/>
                  <a:pt x="916" y="244"/>
                </a:cubicBezTo>
                <a:cubicBezTo>
                  <a:pt x="913" y="241"/>
                  <a:pt x="911" y="236"/>
                  <a:pt x="910" y="232"/>
                </a:cubicBezTo>
                <a:cubicBezTo>
                  <a:pt x="910" y="230"/>
                  <a:pt x="910" y="230"/>
                  <a:pt x="910" y="230"/>
                </a:cubicBezTo>
                <a:cubicBezTo>
                  <a:pt x="896" y="234"/>
                  <a:pt x="896" y="234"/>
                  <a:pt x="896" y="234"/>
                </a:cubicBezTo>
                <a:cubicBezTo>
                  <a:pt x="897" y="235"/>
                  <a:pt x="897" y="235"/>
                  <a:pt x="897" y="235"/>
                </a:cubicBezTo>
                <a:cubicBezTo>
                  <a:pt x="898" y="243"/>
                  <a:pt x="902" y="249"/>
                  <a:pt x="906" y="254"/>
                </a:cubicBezTo>
                <a:cubicBezTo>
                  <a:pt x="912" y="260"/>
                  <a:pt x="920" y="262"/>
                  <a:pt x="929" y="262"/>
                </a:cubicBezTo>
                <a:cubicBezTo>
                  <a:pt x="948" y="262"/>
                  <a:pt x="962" y="249"/>
                  <a:pt x="962" y="230"/>
                </a:cubicBezTo>
                <a:cubicBezTo>
                  <a:pt x="962" y="222"/>
                  <a:pt x="960" y="216"/>
                  <a:pt x="955" y="211"/>
                </a:cubicBezTo>
                <a:close/>
                <a:moveTo>
                  <a:pt x="0" y="261"/>
                </a:moveTo>
                <a:cubicBezTo>
                  <a:pt x="15" y="261"/>
                  <a:pt x="15" y="261"/>
                  <a:pt x="15" y="261"/>
                </a:cubicBezTo>
                <a:cubicBezTo>
                  <a:pt x="48" y="184"/>
                  <a:pt x="48" y="184"/>
                  <a:pt x="48" y="184"/>
                </a:cubicBezTo>
                <a:cubicBezTo>
                  <a:pt x="79" y="260"/>
                  <a:pt x="79" y="260"/>
                  <a:pt x="79" y="260"/>
                </a:cubicBezTo>
                <a:cubicBezTo>
                  <a:pt x="80" y="261"/>
                  <a:pt x="80" y="261"/>
                  <a:pt x="80" y="261"/>
                </a:cubicBezTo>
                <a:cubicBezTo>
                  <a:pt x="95" y="261"/>
                  <a:pt x="95" y="261"/>
                  <a:pt x="95" y="261"/>
                </a:cubicBezTo>
                <a:cubicBezTo>
                  <a:pt x="48" y="151"/>
                  <a:pt x="48" y="151"/>
                  <a:pt x="48" y="151"/>
                </a:cubicBezTo>
                <a:lnTo>
                  <a:pt x="0" y="261"/>
                </a:lnTo>
                <a:close/>
                <a:moveTo>
                  <a:pt x="229" y="261"/>
                </a:moveTo>
                <a:cubicBezTo>
                  <a:pt x="244" y="261"/>
                  <a:pt x="244" y="261"/>
                  <a:pt x="244" y="261"/>
                </a:cubicBezTo>
                <a:cubicBezTo>
                  <a:pt x="277" y="184"/>
                  <a:pt x="277" y="184"/>
                  <a:pt x="277" y="184"/>
                </a:cubicBezTo>
                <a:cubicBezTo>
                  <a:pt x="309" y="260"/>
                  <a:pt x="309" y="260"/>
                  <a:pt x="309" y="260"/>
                </a:cubicBezTo>
                <a:cubicBezTo>
                  <a:pt x="309" y="261"/>
                  <a:pt x="309" y="261"/>
                  <a:pt x="309" y="261"/>
                </a:cubicBezTo>
                <a:cubicBezTo>
                  <a:pt x="324" y="261"/>
                  <a:pt x="324" y="261"/>
                  <a:pt x="324" y="261"/>
                </a:cubicBezTo>
                <a:cubicBezTo>
                  <a:pt x="277" y="151"/>
                  <a:pt x="277" y="151"/>
                  <a:pt x="277" y="151"/>
                </a:cubicBezTo>
                <a:lnTo>
                  <a:pt x="229" y="261"/>
                </a:lnTo>
                <a:close/>
                <a:moveTo>
                  <a:pt x="1071" y="11"/>
                </a:moveTo>
                <a:cubicBezTo>
                  <a:pt x="1071" y="18"/>
                  <a:pt x="1071" y="18"/>
                  <a:pt x="1071" y="18"/>
                </a:cubicBezTo>
                <a:cubicBezTo>
                  <a:pt x="1075" y="18"/>
                  <a:pt x="1075" y="18"/>
                  <a:pt x="1075" y="18"/>
                </a:cubicBezTo>
                <a:cubicBezTo>
                  <a:pt x="1077" y="9"/>
                  <a:pt x="1077" y="9"/>
                  <a:pt x="1077" y="9"/>
                </a:cubicBezTo>
                <a:cubicBezTo>
                  <a:pt x="1076" y="8"/>
                  <a:pt x="1074" y="7"/>
                  <a:pt x="1072" y="6"/>
                </a:cubicBezTo>
                <a:cubicBezTo>
                  <a:pt x="1070" y="6"/>
                  <a:pt x="1067" y="6"/>
                  <a:pt x="1064" y="6"/>
                </a:cubicBezTo>
                <a:cubicBezTo>
                  <a:pt x="1061" y="6"/>
                  <a:pt x="1058" y="6"/>
                  <a:pt x="1056" y="7"/>
                </a:cubicBezTo>
                <a:cubicBezTo>
                  <a:pt x="1053" y="9"/>
                  <a:pt x="1051" y="10"/>
                  <a:pt x="1049" y="12"/>
                </a:cubicBezTo>
                <a:cubicBezTo>
                  <a:pt x="1048" y="14"/>
                  <a:pt x="1047" y="17"/>
                  <a:pt x="1047" y="20"/>
                </a:cubicBezTo>
                <a:cubicBezTo>
                  <a:pt x="1047" y="22"/>
                  <a:pt x="1048" y="24"/>
                  <a:pt x="1049" y="26"/>
                </a:cubicBezTo>
                <a:cubicBezTo>
                  <a:pt x="1050" y="28"/>
                  <a:pt x="1051" y="30"/>
                  <a:pt x="1053" y="31"/>
                </a:cubicBezTo>
                <a:cubicBezTo>
                  <a:pt x="1055" y="32"/>
                  <a:pt x="1057" y="34"/>
                  <a:pt x="1059" y="35"/>
                </a:cubicBezTo>
                <a:cubicBezTo>
                  <a:pt x="1062" y="37"/>
                  <a:pt x="1064" y="39"/>
                  <a:pt x="1066" y="40"/>
                </a:cubicBezTo>
                <a:cubicBezTo>
                  <a:pt x="1067" y="42"/>
                  <a:pt x="1068" y="44"/>
                  <a:pt x="1068" y="47"/>
                </a:cubicBezTo>
                <a:cubicBezTo>
                  <a:pt x="1068" y="49"/>
                  <a:pt x="1067" y="52"/>
                  <a:pt x="1065" y="53"/>
                </a:cubicBezTo>
                <a:cubicBezTo>
                  <a:pt x="1062" y="55"/>
                  <a:pt x="1060" y="56"/>
                  <a:pt x="1057" y="56"/>
                </a:cubicBezTo>
                <a:cubicBezTo>
                  <a:pt x="1055" y="56"/>
                  <a:pt x="1053" y="56"/>
                  <a:pt x="1052" y="55"/>
                </a:cubicBezTo>
                <a:cubicBezTo>
                  <a:pt x="1050" y="55"/>
                  <a:pt x="1049" y="54"/>
                  <a:pt x="1048" y="54"/>
                </a:cubicBezTo>
                <a:cubicBezTo>
                  <a:pt x="1048" y="46"/>
                  <a:pt x="1048" y="46"/>
                  <a:pt x="1048" y="46"/>
                </a:cubicBezTo>
                <a:cubicBezTo>
                  <a:pt x="1044" y="46"/>
                  <a:pt x="1044" y="46"/>
                  <a:pt x="1044" y="46"/>
                </a:cubicBezTo>
                <a:cubicBezTo>
                  <a:pt x="1042" y="56"/>
                  <a:pt x="1042" y="56"/>
                  <a:pt x="1042" y="56"/>
                </a:cubicBezTo>
                <a:cubicBezTo>
                  <a:pt x="1043" y="57"/>
                  <a:pt x="1045" y="58"/>
                  <a:pt x="1048" y="58"/>
                </a:cubicBezTo>
                <a:cubicBezTo>
                  <a:pt x="1051" y="59"/>
                  <a:pt x="1054" y="59"/>
                  <a:pt x="1057" y="59"/>
                </a:cubicBezTo>
                <a:cubicBezTo>
                  <a:pt x="1060" y="59"/>
                  <a:pt x="1063" y="59"/>
                  <a:pt x="1066" y="57"/>
                </a:cubicBezTo>
                <a:cubicBezTo>
                  <a:pt x="1069" y="56"/>
                  <a:pt x="1071" y="54"/>
                  <a:pt x="1073" y="52"/>
                </a:cubicBezTo>
                <a:cubicBezTo>
                  <a:pt x="1074" y="50"/>
                  <a:pt x="1075" y="47"/>
                  <a:pt x="1075" y="44"/>
                </a:cubicBezTo>
                <a:cubicBezTo>
                  <a:pt x="1075" y="42"/>
                  <a:pt x="1074" y="40"/>
                  <a:pt x="1073" y="38"/>
                </a:cubicBezTo>
                <a:cubicBezTo>
                  <a:pt x="1072" y="36"/>
                  <a:pt x="1071" y="35"/>
                  <a:pt x="1069" y="34"/>
                </a:cubicBezTo>
                <a:cubicBezTo>
                  <a:pt x="1068" y="32"/>
                  <a:pt x="1066" y="31"/>
                  <a:pt x="1064" y="29"/>
                </a:cubicBezTo>
                <a:cubicBezTo>
                  <a:pt x="1060" y="27"/>
                  <a:pt x="1058" y="25"/>
                  <a:pt x="1056" y="24"/>
                </a:cubicBezTo>
                <a:cubicBezTo>
                  <a:pt x="1055" y="22"/>
                  <a:pt x="1054" y="20"/>
                  <a:pt x="1054" y="17"/>
                </a:cubicBezTo>
                <a:cubicBezTo>
                  <a:pt x="1054" y="15"/>
                  <a:pt x="1055" y="13"/>
                  <a:pt x="1057" y="11"/>
                </a:cubicBezTo>
                <a:cubicBezTo>
                  <a:pt x="1059" y="10"/>
                  <a:pt x="1061" y="9"/>
                  <a:pt x="1064" y="9"/>
                </a:cubicBezTo>
                <a:cubicBezTo>
                  <a:pt x="1065" y="9"/>
                  <a:pt x="1067" y="9"/>
                  <a:pt x="1068" y="10"/>
                </a:cubicBezTo>
                <a:cubicBezTo>
                  <a:pt x="1069" y="10"/>
                  <a:pt x="1070" y="10"/>
                  <a:pt x="1071" y="11"/>
                </a:cubicBezTo>
                <a:close/>
                <a:moveTo>
                  <a:pt x="1107" y="27"/>
                </a:moveTo>
                <a:cubicBezTo>
                  <a:pt x="1108" y="27"/>
                  <a:pt x="1108" y="27"/>
                  <a:pt x="1108" y="27"/>
                </a:cubicBezTo>
                <a:cubicBezTo>
                  <a:pt x="1110" y="20"/>
                  <a:pt x="1110" y="20"/>
                  <a:pt x="1110" y="20"/>
                </a:cubicBezTo>
                <a:cubicBezTo>
                  <a:pt x="1109" y="20"/>
                  <a:pt x="1108" y="19"/>
                  <a:pt x="1107" y="19"/>
                </a:cubicBezTo>
                <a:cubicBezTo>
                  <a:pt x="1105" y="19"/>
                  <a:pt x="1104" y="19"/>
                  <a:pt x="1102" y="19"/>
                </a:cubicBezTo>
                <a:cubicBezTo>
                  <a:pt x="1098" y="19"/>
                  <a:pt x="1094" y="20"/>
                  <a:pt x="1091" y="22"/>
                </a:cubicBezTo>
                <a:cubicBezTo>
                  <a:pt x="1088" y="25"/>
                  <a:pt x="1086" y="28"/>
                  <a:pt x="1084" y="32"/>
                </a:cubicBezTo>
                <a:cubicBezTo>
                  <a:pt x="1083" y="36"/>
                  <a:pt x="1082" y="40"/>
                  <a:pt x="1082" y="43"/>
                </a:cubicBezTo>
                <a:cubicBezTo>
                  <a:pt x="1082" y="48"/>
                  <a:pt x="1083" y="52"/>
                  <a:pt x="1085" y="55"/>
                </a:cubicBezTo>
                <a:cubicBezTo>
                  <a:pt x="1087" y="58"/>
                  <a:pt x="1091" y="59"/>
                  <a:pt x="1094" y="59"/>
                </a:cubicBezTo>
                <a:cubicBezTo>
                  <a:pt x="1098" y="59"/>
                  <a:pt x="1100" y="59"/>
                  <a:pt x="1102" y="57"/>
                </a:cubicBezTo>
                <a:cubicBezTo>
                  <a:pt x="1105" y="56"/>
                  <a:pt x="1106" y="54"/>
                  <a:pt x="1108" y="53"/>
                </a:cubicBezTo>
                <a:cubicBezTo>
                  <a:pt x="1106" y="50"/>
                  <a:pt x="1106" y="50"/>
                  <a:pt x="1106" y="50"/>
                </a:cubicBezTo>
                <a:cubicBezTo>
                  <a:pt x="1105" y="52"/>
                  <a:pt x="1103" y="53"/>
                  <a:pt x="1102" y="54"/>
                </a:cubicBezTo>
                <a:cubicBezTo>
                  <a:pt x="1100" y="54"/>
                  <a:pt x="1099" y="55"/>
                  <a:pt x="1097" y="55"/>
                </a:cubicBezTo>
                <a:cubicBezTo>
                  <a:pt x="1094" y="55"/>
                  <a:pt x="1092" y="54"/>
                  <a:pt x="1091" y="52"/>
                </a:cubicBezTo>
                <a:cubicBezTo>
                  <a:pt x="1090" y="50"/>
                  <a:pt x="1089" y="47"/>
                  <a:pt x="1089" y="43"/>
                </a:cubicBezTo>
                <a:cubicBezTo>
                  <a:pt x="1089" y="39"/>
                  <a:pt x="1090" y="35"/>
                  <a:pt x="1091" y="32"/>
                </a:cubicBezTo>
                <a:cubicBezTo>
                  <a:pt x="1092" y="30"/>
                  <a:pt x="1093" y="27"/>
                  <a:pt x="1095" y="26"/>
                </a:cubicBezTo>
                <a:cubicBezTo>
                  <a:pt x="1097" y="24"/>
                  <a:pt x="1099" y="23"/>
                  <a:pt x="1101" y="23"/>
                </a:cubicBezTo>
                <a:cubicBezTo>
                  <a:pt x="1102" y="23"/>
                  <a:pt x="1105" y="24"/>
                  <a:pt x="1107" y="27"/>
                </a:cubicBezTo>
                <a:close/>
                <a:moveTo>
                  <a:pt x="1124" y="52"/>
                </a:moveTo>
                <a:cubicBezTo>
                  <a:pt x="1129" y="19"/>
                  <a:pt x="1129" y="19"/>
                  <a:pt x="1129" y="19"/>
                </a:cubicBezTo>
                <a:cubicBezTo>
                  <a:pt x="1128" y="19"/>
                  <a:pt x="1128" y="19"/>
                  <a:pt x="1128" y="19"/>
                </a:cubicBezTo>
                <a:cubicBezTo>
                  <a:pt x="1118" y="20"/>
                  <a:pt x="1118" y="20"/>
                  <a:pt x="1118" y="20"/>
                </a:cubicBezTo>
                <a:cubicBezTo>
                  <a:pt x="1117" y="23"/>
                  <a:pt x="1117" y="23"/>
                  <a:pt x="1117" y="23"/>
                </a:cubicBezTo>
                <a:cubicBezTo>
                  <a:pt x="1122" y="24"/>
                  <a:pt x="1122" y="24"/>
                  <a:pt x="1122" y="24"/>
                </a:cubicBezTo>
                <a:cubicBezTo>
                  <a:pt x="1121" y="31"/>
                  <a:pt x="1120" y="37"/>
                  <a:pt x="1119" y="41"/>
                </a:cubicBezTo>
                <a:cubicBezTo>
                  <a:pt x="1118" y="49"/>
                  <a:pt x="1117" y="54"/>
                  <a:pt x="1117" y="55"/>
                </a:cubicBezTo>
                <a:cubicBezTo>
                  <a:pt x="1117" y="56"/>
                  <a:pt x="1118" y="57"/>
                  <a:pt x="1118" y="58"/>
                </a:cubicBezTo>
                <a:cubicBezTo>
                  <a:pt x="1119" y="59"/>
                  <a:pt x="1120" y="59"/>
                  <a:pt x="1122" y="59"/>
                </a:cubicBezTo>
                <a:cubicBezTo>
                  <a:pt x="1124" y="59"/>
                  <a:pt x="1125" y="59"/>
                  <a:pt x="1127" y="58"/>
                </a:cubicBezTo>
                <a:cubicBezTo>
                  <a:pt x="1128" y="57"/>
                  <a:pt x="1129" y="55"/>
                  <a:pt x="1130" y="54"/>
                </a:cubicBezTo>
                <a:cubicBezTo>
                  <a:pt x="1129" y="53"/>
                  <a:pt x="1129" y="53"/>
                  <a:pt x="1129" y="53"/>
                </a:cubicBezTo>
                <a:cubicBezTo>
                  <a:pt x="1128" y="54"/>
                  <a:pt x="1128" y="54"/>
                  <a:pt x="1127" y="54"/>
                </a:cubicBezTo>
                <a:cubicBezTo>
                  <a:pt x="1126" y="55"/>
                  <a:pt x="1126" y="55"/>
                  <a:pt x="1125" y="55"/>
                </a:cubicBezTo>
                <a:cubicBezTo>
                  <a:pt x="1125" y="55"/>
                  <a:pt x="1125" y="55"/>
                  <a:pt x="1125" y="54"/>
                </a:cubicBezTo>
                <a:cubicBezTo>
                  <a:pt x="1124" y="54"/>
                  <a:pt x="1124" y="54"/>
                  <a:pt x="1124" y="53"/>
                </a:cubicBezTo>
                <a:lnTo>
                  <a:pt x="1124" y="52"/>
                </a:lnTo>
                <a:close/>
                <a:moveTo>
                  <a:pt x="1127" y="11"/>
                </a:moveTo>
                <a:cubicBezTo>
                  <a:pt x="1128" y="11"/>
                  <a:pt x="1129" y="11"/>
                  <a:pt x="1130" y="10"/>
                </a:cubicBezTo>
                <a:cubicBezTo>
                  <a:pt x="1131" y="9"/>
                  <a:pt x="1131" y="7"/>
                  <a:pt x="1131" y="6"/>
                </a:cubicBezTo>
                <a:cubicBezTo>
                  <a:pt x="1131" y="5"/>
                  <a:pt x="1131" y="4"/>
                  <a:pt x="1130" y="3"/>
                </a:cubicBezTo>
                <a:cubicBezTo>
                  <a:pt x="1130" y="3"/>
                  <a:pt x="1129" y="2"/>
                  <a:pt x="1128" y="2"/>
                </a:cubicBezTo>
                <a:cubicBezTo>
                  <a:pt x="1126" y="2"/>
                  <a:pt x="1125" y="3"/>
                  <a:pt x="1124" y="4"/>
                </a:cubicBezTo>
                <a:cubicBezTo>
                  <a:pt x="1123" y="5"/>
                  <a:pt x="1123" y="6"/>
                  <a:pt x="1123" y="7"/>
                </a:cubicBezTo>
                <a:cubicBezTo>
                  <a:pt x="1123" y="8"/>
                  <a:pt x="1123" y="9"/>
                  <a:pt x="1124" y="10"/>
                </a:cubicBezTo>
                <a:cubicBezTo>
                  <a:pt x="1125" y="11"/>
                  <a:pt x="1126" y="11"/>
                  <a:pt x="1127" y="11"/>
                </a:cubicBezTo>
                <a:close/>
                <a:moveTo>
                  <a:pt x="1166" y="52"/>
                </a:moveTo>
                <a:cubicBezTo>
                  <a:pt x="1165" y="49"/>
                  <a:pt x="1165" y="49"/>
                  <a:pt x="1165" y="49"/>
                </a:cubicBezTo>
                <a:cubicBezTo>
                  <a:pt x="1163" y="51"/>
                  <a:pt x="1161" y="52"/>
                  <a:pt x="1159" y="53"/>
                </a:cubicBezTo>
                <a:cubicBezTo>
                  <a:pt x="1157" y="54"/>
                  <a:pt x="1155" y="55"/>
                  <a:pt x="1153" y="55"/>
                </a:cubicBezTo>
                <a:cubicBezTo>
                  <a:pt x="1150" y="55"/>
                  <a:pt x="1148" y="54"/>
                  <a:pt x="1147" y="51"/>
                </a:cubicBezTo>
                <a:cubicBezTo>
                  <a:pt x="1145" y="49"/>
                  <a:pt x="1145" y="46"/>
                  <a:pt x="1145" y="43"/>
                </a:cubicBezTo>
                <a:cubicBezTo>
                  <a:pt x="1148" y="43"/>
                  <a:pt x="1151" y="42"/>
                  <a:pt x="1155" y="41"/>
                </a:cubicBezTo>
                <a:cubicBezTo>
                  <a:pt x="1158" y="40"/>
                  <a:pt x="1162" y="38"/>
                  <a:pt x="1164" y="36"/>
                </a:cubicBezTo>
                <a:cubicBezTo>
                  <a:pt x="1167" y="33"/>
                  <a:pt x="1168" y="31"/>
                  <a:pt x="1168" y="27"/>
                </a:cubicBezTo>
                <a:cubicBezTo>
                  <a:pt x="1168" y="25"/>
                  <a:pt x="1167" y="23"/>
                  <a:pt x="1166" y="21"/>
                </a:cubicBezTo>
                <a:cubicBezTo>
                  <a:pt x="1164" y="19"/>
                  <a:pt x="1162" y="19"/>
                  <a:pt x="1158" y="19"/>
                </a:cubicBezTo>
                <a:cubicBezTo>
                  <a:pt x="1154" y="19"/>
                  <a:pt x="1151" y="20"/>
                  <a:pt x="1148" y="22"/>
                </a:cubicBezTo>
                <a:cubicBezTo>
                  <a:pt x="1145" y="24"/>
                  <a:pt x="1142" y="28"/>
                  <a:pt x="1140" y="31"/>
                </a:cubicBezTo>
                <a:cubicBezTo>
                  <a:pt x="1138" y="35"/>
                  <a:pt x="1138" y="40"/>
                  <a:pt x="1138" y="44"/>
                </a:cubicBezTo>
                <a:cubicBezTo>
                  <a:pt x="1138" y="47"/>
                  <a:pt x="1138" y="49"/>
                  <a:pt x="1139" y="52"/>
                </a:cubicBezTo>
                <a:cubicBezTo>
                  <a:pt x="1140" y="54"/>
                  <a:pt x="1142" y="56"/>
                  <a:pt x="1144" y="57"/>
                </a:cubicBezTo>
                <a:cubicBezTo>
                  <a:pt x="1146" y="59"/>
                  <a:pt x="1148" y="59"/>
                  <a:pt x="1151" y="59"/>
                </a:cubicBezTo>
                <a:cubicBezTo>
                  <a:pt x="1155" y="59"/>
                  <a:pt x="1158" y="58"/>
                  <a:pt x="1160" y="57"/>
                </a:cubicBezTo>
                <a:cubicBezTo>
                  <a:pt x="1163" y="55"/>
                  <a:pt x="1165" y="54"/>
                  <a:pt x="1166" y="52"/>
                </a:cubicBezTo>
                <a:close/>
                <a:moveTo>
                  <a:pt x="1157" y="22"/>
                </a:moveTo>
                <a:cubicBezTo>
                  <a:pt x="1158" y="22"/>
                  <a:pt x="1159" y="23"/>
                  <a:pt x="1160" y="24"/>
                </a:cubicBezTo>
                <a:cubicBezTo>
                  <a:pt x="1161" y="25"/>
                  <a:pt x="1161" y="26"/>
                  <a:pt x="1161" y="28"/>
                </a:cubicBezTo>
                <a:cubicBezTo>
                  <a:pt x="1161" y="30"/>
                  <a:pt x="1161" y="32"/>
                  <a:pt x="1159" y="34"/>
                </a:cubicBezTo>
                <a:cubicBezTo>
                  <a:pt x="1157" y="35"/>
                  <a:pt x="1155" y="37"/>
                  <a:pt x="1152" y="38"/>
                </a:cubicBezTo>
                <a:cubicBezTo>
                  <a:pt x="1150" y="39"/>
                  <a:pt x="1147" y="39"/>
                  <a:pt x="1145" y="39"/>
                </a:cubicBezTo>
                <a:cubicBezTo>
                  <a:pt x="1145" y="37"/>
                  <a:pt x="1146" y="34"/>
                  <a:pt x="1147" y="32"/>
                </a:cubicBezTo>
                <a:cubicBezTo>
                  <a:pt x="1148" y="29"/>
                  <a:pt x="1149" y="27"/>
                  <a:pt x="1151" y="25"/>
                </a:cubicBezTo>
                <a:cubicBezTo>
                  <a:pt x="1152" y="23"/>
                  <a:pt x="1154" y="22"/>
                  <a:pt x="1157" y="22"/>
                </a:cubicBezTo>
                <a:close/>
                <a:moveTo>
                  <a:pt x="1187" y="28"/>
                </a:moveTo>
                <a:cubicBezTo>
                  <a:pt x="1188" y="19"/>
                  <a:pt x="1188" y="19"/>
                  <a:pt x="1188" y="19"/>
                </a:cubicBezTo>
                <a:cubicBezTo>
                  <a:pt x="1186" y="19"/>
                  <a:pt x="1186" y="19"/>
                  <a:pt x="1186" y="19"/>
                </a:cubicBezTo>
                <a:cubicBezTo>
                  <a:pt x="1178" y="20"/>
                  <a:pt x="1178" y="20"/>
                  <a:pt x="1178" y="20"/>
                </a:cubicBezTo>
                <a:cubicBezTo>
                  <a:pt x="1177" y="23"/>
                  <a:pt x="1177" y="23"/>
                  <a:pt x="1177" y="23"/>
                </a:cubicBezTo>
                <a:cubicBezTo>
                  <a:pt x="1180" y="25"/>
                  <a:pt x="1180" y="25"/>
                  <a:pt x="1180" y="25"/>
                </a:cubicBezTo>
                <a:cubicBezTo>
                  <a:pt x="1176" y="58"/>
                  <a:pt x="1176" y="58"/>
                  <a:pt x="1176" y="58"/>
                </a:cubicBezTo>
                <a:cubicBezTo>
                  <a:pt x="1183" y="58"/>
                  <a:pt x="1183" y="58"/>
                  <a:pt x="1183" y="58"/>
                </a:cubicBezTo>
                <a:cubicBezTo>
                  <a:pt x="1186" y="33"/>
                  <a:pt x="1186" y="33"/>
                  <a:pt x="1186" y="33"/>
                </a:cubicBezTo>
                <a:cubicBezTo>
                  <a:pt x="1188" y="31"/>
                  <a:pt x="1190" y="28"/>
                  <a:pt x="1192" y="26"/>
                </a:cubicBezTo>
                <a:cubicBezTo>
                  <a:pt x="1194" y="25"/>
                  <a:pt x="1196" y="24"/>
                  <a:pt x="1198" y="24"/>
                </a:cubicBezTo>
                <a:cubicBezTo>
                  <a:pt x="1200" y="24"/>
                  <a:pt x="1201" y="24"/>
                  <a:pt x="1202" y="25"/>
                </a:cubicBezTo>
                <a:cubicBezTo>
                  <a:pt x="1202" y="26"/>
                  <a:pt x="1203" y="27"/>
                  <a:pt x="1203" y="29"/>
                </a:cubicBezTo>
                <a:cubicBezTo>
                  <a:pt x="1203" y="31"/>
                  <a:pt x="1202" y="33"/>
                  <a:pt x="1202" y="35"/>
                </a:cubicBezTo>
                <a:cubicBezTo>
                  <a:pt x="1202" y="37"/>
                  <a:pt x="1201" y="39"/>
                  <a:pt x="1201" y="41"/>
                </a:cubicBezTo>
                <a:cubicBezTo>
                  <a:pt x="1201" y="43"/>
                  <a:pt x="1201" y="43"/>
                  <a:pt x="1201" y="43"/>
                </a:cubicBezTo>
                <a:cubicBezTo>
                  <a:pt x="1200" y="46"/>
                  <a:pt x="1200" y="46"/>
                  <a:pt x="1200" y="46"/>
                </a:cubicBezTo>
                <a:cubicBezTo>
                  <a:pt x="1199" y="51"/>
                  <a:pt x="1199" y="54"/>
                  <a:pt x="1199" y="55"/>
                </a:cubicBezTo>
                <a:cubicBezTo>
                  <a:pt x="1199" y="58"/>
                  <a:pt x="1200" y="59"/>
                  <a:pt x="1203" y="59"/>
                </a:cubicBezTo>
                <a:cubicBezTo>
                  <a:pt x="1205" y="59"/>
                  <a:pt x="1206" y="59"/>
                  <a:pt x="1207" y="58"/>
                </a:cubicBezTo>
                <a:cubicBezTo>
                  <a:pt x="1208" y="58"/>
                  <a:pt x="1209" y="57"/>
                  <a:pt x="1210" y="57"/>
                </a:cubicBezTo>
                <a:cubicBezTo>
                  <a:pt x="1210" y="56"/>
                  <a:pt x="1211" y="55"/>
                  <a:pt x="1211" y="55"/>
                </a:cubicBezTo>
                <a:cubicBezTo>
                  <a:pt x="1210" y="53"/>
                  <a:pt x="1210" y="53"/>
                  <a:pt x="1210" y="53"/>
                </a:cubicBezTo>
                <a:cubicBezTo>
                  <a:pt x="1209" y="54"/>
                  <a:pt x="1208" y="55"/>
                  <a:pt x="1207" y="55"/>
                </a:cubicBezTo>
                <a:cubicBezTo>
                  <a:pt x="1206" y="55"/>
                  <a:pt x="1206" y="54"/>
                  <a:pt x="1206" y="53"/>
                </a:cubicBezTo>
                <a:cubicBezTo>
                  <a:pt x="1206" y="51"/>
                  <a:pt x="1206" y="48"/>
                  <a:pt x="1207" y="45"/>
                </a:cubicBezTo>
                <a:cubicBezTo>
                  <a:pt x="1208" y="41"/>
                  <a:pt x="1208" y="41"/>
                  <a:pt x="1208" y="41"/>
                </a:cubicBezTo>
                <a:cubicBezTo>
                  <a:pt x="1208" y="40"/>
                  <a:pt x="1208" y="40"/>
                  <a:pt x="1208" y="40"/>
                </a:cubicBezTo>
                <a:cubicBezTo>
                  <a:pt x="1209" y="34"/>
                  <a:pt x="1210" y="31"/>
                  <a:pt x="1210" y="29"/>
                </a:cubicBezTo>
                <a:cubicBezTo>
                  <a:pt x="1210" y="25"/>
                  <a:pt x="1209" y="23"/>
                  <a:pt x="1207" y="21"/>
                </a:cubicBezTo>
                <a:cubicBezTo>
                  <a:pt x="1206" y="19"/>
                  <a:pt x="1204" y="19"/>
                  <a:pt x="1201" y="19"/>
                </a:cubicBezTo>
                <a:cubicBezTo>
                  <a:pt x="1199" y="19"/>
                  <a:pt x="1196" y="19"/>
                  <a:pt x="1193" y="21"/>
                </a:cubicBezTo>
                <a:cubicBezTo>
                  <a:pt x="1191" y="23"/>
                  <a:pt x="1189" y="25"/>
                  <a:pt x="1187" y="28"/>
                </a:cubicBezTo>
                <a:close/>
                <a:moveTo>
                  <a:pt x="1243" y="27"/>
                </a:moveTo>
                <a:cubicBezTo>
                  <a:pt x="1245" y="27"/>
                  <a:pt x="1245" y="27"/>
                  <a:pt x="1245" y="27"/>
                </a:cubicBezTo>
                <a:cubicBezTo>
                  <a:pt x="1247" y="20"/>
                  <a:pt x="1247" y="20"/>
                  <a:pt x="1247" y="20"/>
                </a:cubicBezTo>
                <a:cubicBezTo>
                  <a:pt x="1246" y="20"/>
                  <a:pt x="1244" y="19"/>
                  <a:pt x="1243" y="19"/>
                </a:cubicBezTo>
                <a:cubicBezTo>
                  <a:pt x="1241" y="19"/>
                  <a:pt x="1240" y="19"/>
                  <a:pt x="1239" y="19"/>
                </a:cubicBezTo>
                <a:cubicBezTo>
                  <a:pt x="1234" y="19"/>
                  <a:pt x="1231" y="20"/>
                  <a:pt x="1228" y="22"/>
                </a:cubicBezTo>
                <a:cubicBezTo>
                  <a:pt x="1224" y="25"/>
                  <a:pt x="1222" y="28"/>
                  <a:pt x="1220" y="32"/>
                </a:cubicBezTo>
                <a:cubicBezTo>
                  <a:pt x="1219" y="36"/>
                  <a:pt x="1218" y="40"/>
                  <a:pt x="1218" y="43"/>
                </a:cubicBezTo>
                <a:cubicBezTo>
                  <a:pt x="1218" y="48"/>
                  <a:pt x="1219" y="52"/>
                  <a:pt x="1221" y="55"/>
                </a:cubicBezTo>
                <a:cubicBezTo>
                  <a:pt x="1224" y="58"/>
                  <a:pt x="1227" y="59"/>
                  <a:pt x="1231" y="59"/>
                </a:cubicBezTo>
                <a:cubicBezTo>
                  <a:pt x="1234" y="59"/>
                  <a:pt x="1236" y="59"/>
                  <a:pt x="1239" y="57"/>
                </a:cubicBezTo>
                <a:cubicBezTo>
                  <a:pt x="1241" y="56"/>
                  <a:pt x="1243" y="54"/>
                  <a:pt x="1244" y="53"/>
                </a:cubicBezTo>
                <a:cubicBezTo>
                  <a:pt x="1242" y="50"/>
                  <a:pt x="1242" y="50"/>
                  <a:pt x="1242" y="50"/>
                </a:cubicBezTo>
                <a:cubicBezTo>
                  <a:pt x="1241" y="52"/>
                  <a:pt x="1239" y="53"/>
                  <a:pt x="1238" y="54"/>
                </a:cubicBezTo>
                <a:cubicBezTo>
                  <a:pt x="1236" y="54"/>
                  <a:pt x="1235" y="55"/>
                  <a:pt x="1233" y="55"/>
                </a:cubicBezTo>
                <a:cubicBezTo>
                  <a:pt x="1230" y="55"/>
                  <a:pt x="1228" y="54"/>
                  <a:pt x="1227" y="52"/>
                </a:cubicBezTo>
                <a:cubicBezTo>
                  <a:pt x="1226" y="50"/>
                  <a:pt x="1225" y="47"/>
                  <a:pt x="1225" y="43"/>
                </a:cubicBezTo>
                <a:cubicBezTo>
                  <a:pt x="1225" y="39"/>
                  <a:pt x="1226" y="35"/>
                  <a:pt x="1227" y="32"/>
                </a:cubicBezTo>
                <a:cubicBezTo>
                  <a:pt x="1228" y="30"/>
                  <a:pt x="1229" y="27"/>
                  <a:pt x="1231" y="26"/>
                </a:cubicBezTo>
                <a:cubicBezTo>
                  <a:pt x="1233" y="24"/>
                  <a:pt x="1235" y="23"/>
                  <a:pt x="1237" y="23"/>
                </a:cubicBezTo>
                <a:cubicBezTo>
                  <a:pt x="1239" y="23"/>
                  <a:pt x="1241" y="24"/>
                  <a:pt x="1243" y="27"/>
                </a:cubicBezTo>
                <a:close/>
                <a:moveTo>
                  <a:pt x="1279" y="52"/>
                </a:moveTo>
                <a:cubicBezTo>
                  <a:pt x="1277" y="49"/>
                  <a:pt x="1277" y="49"/>
                  <a:pt x="1277" y="49"/>
                </a:cubicBezTo>
                <a:cubicBezTo>
                  <a:pt x="1276" y="51"/>
                  <a:pt x="1274" y="52"/>
                  <a:pt x="1272" y="53"/>
                </a:cubicBezTo>
                <a:cubicBezTo>
                  <a:pt x="1270" y="54"/>
                  <a:pt x="1268" y="55"/>
                  <a:pt x="1266" y="55"/>
                </a:cubicBezTo>
                <a:cubicBezTo>
                  <a:pt x="1263" y="55"/>
                  <a:pt x="1261" y="54"/>
                  <a:pt x="1259" y="51"/>
                </a:cubicBezTo>
                <a:cubicBezTo>
                  <a:pt x="1258" y="49"/>
                  <a:pt x="1257" y="46"/>
                  <a:pt x="1258" y="43"/>
                </a:cubicBezTo>
                <a:cubicBezTo>
                  <a:pt x="1260" y="43"/>
                  <a:pt x="1264" y="42"/>
                  <a:pt x="1267" y="41"/>
                </a:cubicBezTo>
                <a:cubicBezTo>
                  <a:pt x="1271" y="40"/>
                  <a:pt x="1274" y="38"/>
                  <a:pt x="1277" y="36"/>
                </a:cubicBezTo>
                <a:cubicBezTo>
                  <a:pt x="1280" y="33"/>
                  <a:pt x="1281" y="31"/>
                  <a:pt x="1281" y="27"/>
                </a:cubicBezTo>
                <a:cubicBezTo>
                  <a:pt x="1281" y="25"/>
                  <a:pt x="1280" y="23"/>
                  <a:pt x="1278" y="21"/>
                </a:cubicBezTo>
                <a:cubicBezTo>
                  <a:pt x="1277" y="19"/>
                  <a:pt x="1274" y="19"/>
                  <a:pt x="1271" y="19"/>
                </a:cubicBezTo>
                <a:cubicBezTo>
                  <a:pt x="1267" y="19"/>
                  <a:pt x="1264" y="20"/>
                  <a:pt x="1260" y="22"/>
                </a:cubicBezTo>
                <a:cubicBezTo>
                  <a:pt x="1257" y="24"/>
                  <a:pt x="1255" y="28"/>
                  <a:pt x="1253" y="31"/>
                </a:cubicBezTo>
                <a:cubicBezTo>
                  <a:pt x="1251" y="35"/>
                  <a:pt x="1250" y="40"/>
                  <a:pt x="1250" y="44"/>
                </a:cubicBezTo>
                <a:cubicBezTo>
                  <a:pt x="1250" y="47"/>
                  <a:pt x="1251" y="49"/>
                  <a:pt x="1252" y="52"/>
                </a:cubicBezTo>
                <a:cubicBezTo>
                  <a:pt x="1253" y="54"/>
                  <a:pt x="1254" y="56"/>
                  <a:pt x="1256" y="57"/>
                </a:cubicBezTo>
                <a:cubicBezTo>
                  <a:pt x="1258" y="59"/>
                  <a:pt x="1261" y="59"/>
                  <a:pt x="1264" y="59"/>
                </a:cubicBezTo>
                <a:cubicBezTo>
                  <a:pt x="1267" y="59"/>
                  <a:pt x="1270" y="58"/>
                  <a:pt x="1273" y="57"/>
                </a:cubicBezTo>
                <a:cubicBezTo>
                  <a:pt x="1276" y="55"/>
                  <a:pt x="1278" y="54"/>
                  <a:pt x="1279" y="52"/>
                </a:cubicBezTo>
                <a:close/>
                <a:moveTo>
                  <a:pt x="1269" y="22"/>
                </a:moveTo>
                <a:cubicBezTo>
                  <a:pt x="1271" y="22"/>
                  <a:pt x="1272" y="23"/>
                  <a:pt x="1273" y="24"/>
                </a:cubicBezTo>
                <a:cubicBezTo>
                  <a:pt x="1274" y="25"/>
                  <a:pt x="1274" y="26"/>
                  <a:pt x="1274" y="28"/>
                </a:cubicBezTo>
                <a:cubicBezTo>
                  <a:pt x="1274" y="30"/>
                  <a:pt x="1273" y="32"/>
                  <a:pt x="1272" y="34"/>
                </a:cubicBezTo>
                <a:cubicBezTo>
                  <a:pt x="1270" y="35"/>
                  <a:pt x="1268" y="37"/>
                  <a:pt x="1265" y="38"/>
                </a:cubicBezTo>
                <a:cubicBezTo>
                  <a:pt x="1263" y="39"/>
                  <a:pt x="1260" y="39"/>
                  <a:pt x="1258" y="39"/>
                </a:cubicBezTo>
                <a:cubicBezTo>
                  <a:pt x="1258" y="37"/>
                  <a:pt x="1259" y="34"/>
                  <a:pt x="1259" y="32"/>
                </a:cubicBezTo>
                <a:cubicBezTo>
                  <a:pt x="1260" y="29"/>
                  <a:pt x="1262" y="27"/>
                  <a:pt x="1263" y="25"/>
                </a:cubicBezTo>
                <a:cubicBezTo>
                  <a:pt x="1265" y="23"/>
                  <a:pt x="1267" y="22"/>
                  <a:pt x="1269" y="22"/>
                </a:cubicBezTo>
                <a:close/>
                <a:moveTo>
                  <a:pt x="1310" y="25"/>
                </a:moveTo>
                <a:cubicBezTo>
                  <a:pt x="1311" y="20"/>
                  <a:pt x="1311" y="20"/>
                  <a:pt x="1311" y="20"/>
                </a:cubicBezTo>
                <a:cubicBezTo>
                  <a:pt x="1311" y="20"/>
                  <a:pt x="1309" y="19"/>
                  <a:pt x="1308" y="19"/>
                </a:cubicBezTo>
                <a:cubicBezTo>
                  <a:pt x="1306" y="19"/>
                  <a:pt x="1304" y="19"/>
                  <a:pt x="1303" y="19"/>
                </a:cubicBezTo>
                <a:cubicBezTo>
                  <a:pt x="1300" y="19"/>
                  <a:pt x="1298" y="19"/>
                  <a:pt x="1296" y="20"/>
                </a:cubicBezTo>
                <a:cubicBezTo>
                  <a:pt x="1293" y="21"/>
                  <a:pt x="1292" y="22"/>
                  <a:pt x="1291" y="24"/>
                </a:cubicBezTo>
                <a:cubicBezTo>
                  <a:pt x="1289" y="26"/>
                  <a:pt x="1289" y="27"/>
                  <a:pt x="1289" y="30"/>
                </a:cubicBezTo>
                <a:cubicBezTo>
                  <a:pt x="1289" y="34"/>
                  <a:pt x="1291" y="38"/>
                  <a:pt x="1296" y="41"/>
                </a:cubicBezTo>
                <a:cubicBezTo>
                  <a:pt x="1298" y="43"/>
                  <a:pt x="1300" y="44"/>
                  <a:pt x="1301" y="45"/>
                </a:cubicBezTo>
                <a:cubicBezTo>
                  <a:pt x="1302" y="46"/>
                  <a:pt x="1303" y="48"/>
                  <a:pt x="1303" y="50"/>
                </a:cubicBezTo>
                <a:cubicBezTo>
                  <a:pt x="1303" y="51"/>
                  <a:pt x="1302" y="53"/>
                  <a:pt x="1301" y="54"/>
                </a:cubicBezTo>
                <a:cubicBezTo>
                  <a:pt x="1299" y="55"/>
                  <a:pt x="1297" y="55"/>
                  <a:pt x="1295" y="55"/>
                </a:cubicBezTo>
                <a:cubicBezTo>
                  <a:pt x="1293" y="55"/>
                  <a:pt x="1292" y="55"/>
                  <a:pt x="1290" y="54"/>
                </a:cubicBezTo>
                <a:cubicBezTo>
                  <a:pt x="1288" y="53"/>
                  <a:pt x="1287" y="53"/>
                  <a:pt x="1286" y="52"/>
                </a:cubicBezTo>
                <a:cubicBezTo>
                  <a:pt x="1285" y="57"/>
                  <a:pt x="1285" y="57"/>
                  <a:pt x="1285" y="57"/>
                </a:cubicBezTo>
                <a:cubicBezTo>
                  <a:pt x="1285" y="58"/>
                  <a:pt x="1287" y="58"/>
                  <a:pt x="1289" y="58"/>
                </a:cubicBezTo>
                <a:cubicBezTo>
                  <a:pt x="1291" y="59"/>
                  <a:pt x="1293" y="59"/>
                  <a:pt x="1295" y="59"/>
                </a:cubicBezTo>
                <a:cubicBezTo>
                  <a:pt x="1299" y="59"/>
                  <a:pt x="1303" y="58"/>
                  <a:pt x="1305" y="56"/>
                </a:cubicBezTo>
                <a:cubicBezTo>
                  <a:pt x="1308" y="54"/>
                  <a:pt x="1309" y="52"/>
                  <a:pt x="1309" y="48"/>
                </a:cubicBezTo>
                <a:cubicBezTo>
                  <a:pt x="1309" y="46"/>
                  <a:pt x="1309" y="45"/>
                  <a:pt x="1308" y="43"/>
                </a:cubicBezTo>
                <a:cubicBezTo>
                  <a:pt x="1307" y="42"/>
                  <a:pt x="1306" y="41"/>
                  <a:pt x="1305" y="40"/>
                </a:cubicBezTo>
                <a:cubicBezTo>
                  <a:pt x="1304" y="39"/>
                  <a:pt x="1303" y="38"/>
                  <a:pt x="1301" y="36"/>
                </a:cubicBezTo>
                <a:cubicBezTo>
                  <a:pt x="1299" y="35"/>
                  <a:pt x="1298" y="34"/>
                  <a:pt x="1297" y="32"/>
                </a:cubicBezTo>
                <a:cubicBezTo>
                  <a:pt x="1296" y="31"/>
                  <a:pt x="1295" y="30"/>
                  <a:pt x="1295" y="28"/>
                </a:cubicBezTo>
                <a:cubicBezTo>
                  <a:pt x="1295" y="26"/>
                  <a:pt x="1296" y="25"/>
                  <a:pt x="1297" y="24"/>
                </a:cubicBezTo>
                <a:cubicBezTo>
                  <a:pt x="1299" y="23"/>
                  <a:pt x="1300" y="23"/>
                  <a:pt x="1303" y="23"/>
                </a:cubicBezTo>
                <a:cubicBezTo>
                  <a:pt x="1304" y="23"/>
                  <a:pt x="1306" y="23"/>
                  <a:pt x="1307" y="24"/>
                </a:cubicBezTo>
                <a:cubicBezTo>
                  <a:pt x="1309" y="24"/>
                  <a:pt x="1310" y="25"/>
                  <a:pt x="1310" y="25"/>
                </a:cubicBezTo>
                <a:close/>
                <a:moveTo>
                  <a:pt x="1047" y="110"/>
                </a:moveTo>
                <a:cubicBezTo>
                  <a:pt x="1052" y="111"/>
                  <a:pt x="1052" y="111"/>
                  <a:pt x="1052" y="111"/>
                </a:cubicBezTo>
                <a:cubicBezTo>
                  <a:pt x="1046" y="156"/>
                  <a:pt x="1046" y="156"/>
                  <a:pt x="1046" y="156"/>
                </a:cubicBezTo>
                <a:cubicBezTo>
                  <a:pt x="1041" y="157"/>
                  <a:pt x="1041" y="157"/>
                  <a:pt x="1041" y="157"/>
                </a:cubicBezTo>
                <a:cubicBezTo>
                  <a:pt x="1041" y="159"/>
                  <a:pt x="1041" y="159"/>
                  <a:pt x="1041" y="159"/>
                </a:cubicBezTo>
                <a:cubicBezTo>
                  <a:pt x="1078" y="159"/>
                  <a:pt x="1078" y="159"/>
                  <a:pt x="1078" y="159"/>
                </a:cubicBezTo>
                <a:cubicBezTo>
                  <a:pt x="1081" y="147"/>
                  <a:pt x="1081" y="147"/>
                  <a:pt x="1081" y="147"/>
                </a:cubicBezTo>
                <a:cubicBezTo>
                  <a:pt x="1077" y="146"/>
                  <a:pt x="1077" y="146"/>
                  <a:pt x="1077" y="146"/>
                </a:cubicBezTo>
                <a:cubicBezTo>
                  <a:pt x="1073" y="155"/>
                  <a:pt x="1073" y="155"/>
                  <a:pt x="1073" y="155"/>
                </a:cubicBezTo>
                <a:cubicBezTo>
                  <a:pt x="1053" y="156"/>
                  <a:pt x="1053" y="156"/>
                  <a:pt x="1053" y="156"/>
                </a:cubicBezTo>
                <a:cubicBezTo>
                  <a:pt x="1056" y="134"/>
                  <a:pt x="1056" y="134"/>
                  <a:pt x="1056" y="134"/>
                </a:cubicBezTo>
                <a:cubicBezTo>
                  <a:pt x="1072" y="135"/>
                  <a:pt x="1072" y="135"/>
                  <a:pt x="1072" y="135"/>
                </a:cubicBezTo>
                <a:cubicBezTo>
                  <a:pt x="1073" y="130"/>
                  <a:pt x="1073" y="130"/>
                  <a:pt x="1073" y="130"/>
                </a:cubicBezTo>
                <a:cubicBezTo>
                  <a:pt x="1057" y="130"/>
                  <a:pt x="1057" y="130"/>
                  <a:pt x="1057" y="130"/>
                </a:cubicBezTo>
                <a:cubicBezTo>
                  <a:pt x="1059" y="110"/>
                  <a:pt x="1059" y="110"/>
                  <a:pt x="1059" y="110"/>
                </a:cubicBezTo>
                <a:cubicBezTo>
                  <a:pt x="1075" y="111"/>
                  <a:pt x="1075" y="111"/>
                  <a:pt x="1075" y="111"/>
                </a:cubicBezTo>
                <a:cubicBezTo>
                  <a:pt x="1076" y="118"/>
                  <a:pt x="1076" y="118"/>
                  <a:pt x="1076" y="118"/>
                </a:cubicBezTo>
                <a:cubicBezTo>
                  <a:pt x="1080" y="118"/>
                  <a:pt x="1080" y="118"/>
                  <a:pt x="1080" y="118"/>
                </a:cubicBezTo>
                <a:cubicBezTo>
                  <a:pt x="1081" y="107"/>
                  <a:pt x="1081" y="107"/>
                  <a:pt x="1081" y="107"/>
                </a:cubicBezTo>
                <a:cubicBezTo>
                  <a:pt x="1048" y="107"/>
                  <a:pt x="1048" y="107"/>
                  <a:pt x="1048" y="107"/>
                </a:cubicBezTo>
                <a:lnTo>
                  <a:pt x="1047" y="110"/>
                </a:lnTo>
                <a:close/>
                <a:moveTo>
                  <a:pt x="1100" y="129"/>
                </a:moveTo>
                <a:cubicBezTo>
                  <a:pt x="1100" y="120"/>
                  <a:pt x="1100" y="120"/>
                  <a:pt x="1100" y="120"/>
                </a:cubicBezTo>
                <a:cubicBezTo>
                  <a:pt x="1099" y="119"/>
                  <a:pt x="1099" y="119"/>
                  <a:pt x="1099" y="119"/>
                </a:cubicBezTo>
                <a:cubicBezTo>
                  <a:pt x="1090" y="121"/>
                  <a:pt x="1090" y="121"/>
                  <a:pt x="1090" y="121"/>
                </a:cubicBezTo>
                <a:cubicBezTo>
                  <a:pt x="1090" y="124"/>
                  <a:pt x="1090" y="124"/>
                  <a:pt x="1090" y="124"/>
                </a:cubicBezTo>
                <a:cubicBezTo>
                  <a:pt x="1093" y="125"/>
                  <a:pt x="1093" y="125"/>
                  <a:pt x="1093" y="125"/>
                </a:cubicBezTo>
                <a:cubicBezTo>
                  <a:pt x="1089" y="159"/>
                  <a:pt x="1089" y="159"/>
                  <a:pt x="1089" y="159"/>
                </a:cubicBezTo>
                <a:cubicBezTo>
                  <a:pt x="1095" y="159"/>
                  <a:pt x="1095" y="159"/>
                  <a:pt x="1095" y="159"/>
                </a:cubicBezTo>
                <a:cubicBezTo>
                  <a:pt x="1099" y="134"/>
                  <a:pt x="1099" y="134"/>
                  <a:pt x="1099" y="134"/>
                </a:cubicBezTo>
                <a:cubicBezTo>
                  <a:pt x="1101" y="131"/>
                  <a:pt x="1103" y="129"/>
                  <a:pt x="1105" y="127"/>
                </a:cubicBezTo>
                <a:cubicBezTo>
                  <a:pt x="1107" y="125"/>
                  <a:pt x="1109" y="124"/>
                  <a:pt x="1111" y="124"/>
                </a:cubicBezTo>
                <a:cubicBezTo>
                  <a:pt x="1113" y="124"/>
                  <a:pt x="1114" y="125"/>
                  <a:pt x="1114" y="126"/>
                </a:cubicBezTo>
                <a:cubicBezTo>
                  <a:pt x="1115" y="127"/>
                  <a:pt x="1115" y="128"/>
                  <a:pt x="1115" y="130"/>
                </a:cubicBezTo>
                <a:cubicBezTo>
                  <a:pt x="1115" y="132"/>
                  <a:pt x="1115" y="134"/>
                  <a:pt x="1115" y="135"/>
                </a:cubicBezTo>
                <a:cubicBezTo>
                  <a:pt x="1115" y="137"/>
                  <a:pt x="1114" y="140"/>
                  <a:pt x="1114" y="142"/>
                </a:cubicBezTo>
                <a:cubicBezTo>
                  <a:pt x="1114" y="144"/>
                  <a:pt x="1114" y="144"/>
                  <a:pt x="1114" y="144"/>
                </a:cubicBezTo>
                <a:cubicBezTo>
                  <a:pt x="1113" y="147"/>
                  <a:pt x="1113" y="147"/>
                  <a:pt x="1113" y="147"/>
                </a:cubicBezTo>
                <a:cubicBezTo>
                  <a:pt x="1112" y="151"/>
                  <a:pt x="1112" y="154"/>
                  <a:pt x="1112" y="156"/>
                </a:cubicBezTo>
                <a:cubicBezTo>
                  <a:pt x="1112" y="159"/>
                  <a:pt x="1113" y="160"/>
                  <a:pt x="1116" y="160"/>
                </a:cubicBezTo>
                <a:cubicBezTo>
                  <a:pt x="1117" y="160"/>
                  <a:pt x="1119" y="160"/>
                  <a:pt x="1120" y="159"/>
                </a:cubicBezTo>
                <a:cubicBezTo>
                  <a:pt x="1121" y="159"/>
                  <a:pt x="1122" y="158"/>
                  <a:pt x="1123" y="157"/>
                </a:cubicBezTo>
                <a:cubicBezTo>
                  <a:pt x="1123" y="157"/>
                  <a:pt x="1124" y="156"/>
                  <a:pt x="1124" y="156"/>
                </a:cubicBezTo>
                <a:cubicBezTo>
                  <a:pt x="1123" y="154"/>
                  <a:pt x="1123" y="154"/>
                  <a:pt x="1123" y="154"/>
                </a:cubicBezTo>
                <a:cubicBezTo>
                  <a:pt x="1122" y="155"/>
                  <a:pt x="1121" y="156"/>
                  <a:pt x="1120" y="156"/>
                </a:cubicBezTo>
                <a:cubicBezTo>
                  <a:pt x="1119" y="156"/>
                  <a:pt x="1119" y="155"/>
                  <a:pt x="1119" y="154"/>
                </a:cubicBezTo>
                <a:cubicBezTo>
                  <a:pt x="1119" y="152"/>
                  <a:pt x="1119" y="149"/>
                  <a:pt x="1120" y="145"/>
                </a:cubicBezTo>
                <a:cubicBezTo>
                  <a:pt x="1121" y="142"/>
                  <a:pt x="1121" y="142"/>
                  <a:pt x="1121" y="142"/>
                </a:cubicBezTo>
                <a:cubicBezTo>
                  <a:pt x="1121" y="140"/>
                  <a:pt x="1121" y="140"/>
                  <a:pt x="1121" y="140"/>
                </a:cubicBezTo>
                <a:cubicBezTo>
                  <a:pt x="1122" y="135"/>
                  <a:pt x="1122" y="132"/>
                  <a:pt x="1122" y="130"/>
                </a:cubicBezTo>
                <a:cubicBezTo>
                  <a:pt x="1122" y="126"/>
                  <a:pt x="1122" y="123"/>
                  <a:pt x="1120" y="122"/>
                </a:cubicBezTo>
                <a:cubicBezTo>
                  <a:pt x="1119" y="120"/>
                  <a:pt x="1117" y="119"/>
                  <a:pt x="1114" y="119"/>
                </a:cubicBezTo>
                <a:cubicBezTo>
                  <a:pt x="1112" y="119"/>
                  <a:pt x="1109" y="120"/>
                  <a:pt x="1106" y="122"/>
                </a:cubicBezTo>
                <a:cubicBezTo>
                  <a:pt x="1104" y="124"/>
                  <a:pt x="1102" y="126"/>
                  <a:pt x="1100" y="129"/>
                </a:cubicBezTo>
                <a:close/>
                <a:moveTo>
                  <a:pt x="1159" y="162"/>
                </a:moveTo>
                <a:cubicBezTo>
                  <a:pt x="1165" y="119"/>
                  <a:pt x="1165" y="119"/>
                  <a:pt x="1165" y="119"/>
                </a:cubicBezTo>
                <a:cubicBezTo>
                  <a:pt x="1160" y="121"/>
                  <a:pt x="1160" y="121"/>
                  <a:pt x="1160" y="121"/>
                </a:cubicBezTo>
                <a:cubicBezTo>
                  <a:pt x="1159" y="121"/>
                  <a:pt x="1158" y="120"/>
                  <a:pt x="1157" y="120"/>
                </a:cubicBezTo>
                <a:cubicBezTo>
                  <a:pt x="1155" y="120"/>
                  <a:pt x="1154" y="119"/>
                  <a:pt x="1153" y="119"/>
                </a:cubicBezTo>
                <a:cubicBezTo>
                  <a:pt x="1148" y="119"/>
                  <a:pt x="1144" y="121"/>
                  <a:pt x="1141" y="123"/>
                </a:cubicBezTo>
                <a:cubicBezTo>
                  <a:pt x="1137" y="126"/>
                  <a:pt x="1135" y="129"/>
                  <a:pt x="1133" y="133"/>
                </a:cubicBezTo>
                <a:cubicBezTo>
                  <a:pt x="1131" y="137"/>
                  <a:pt x="1130" y="141"/>
                  <a:pt x="1130" y="145"/>
                </a:cubicBezTo>
                <a:cubicBezTo>
                  <a:pt x="1130" y="150"/>
                  <a:pt x="1131" y="153"/>
                  <a:pt x="1133" y="156"/>
                </a:cubicBezTo>
                <a:cubicBezTo>
                  <a:pt x="1135" y="159"/>
                  <a:pt x="1138" y="160"/>
                  <a:pt x="1142" y="160"/>
                </a:cubicBezTo>
                <a:cubicBezTo>
                  <a:pt x="1144" y="160"/>
                  <a:pt x="1146" y="159"/>
                  <a:pt x="1148" y="158"/>
                </a:cubicBezTo>
                <a:cubicBezTo>
                  <a:pt x="1150" y="157"/>
                  <a:pt x="1152" y="156"/>
                  <a:pt x="1153" y="155"/>
                </a:cubicBezTo>
                <a:cubicBezTo>
                  <a:pt x="1151" y="164"/>
                  <a:pt x="1151" y="164"/>
                  <a:pt x="1151" y="164"/>
                </a:cubicBezTo>
                <a:cubicBezTo>
                  <a:pt x="1151" y="167"/>
                  <a:pt x="1150" y="169"/>
                  <a:pt x="1149" y="170"/>
                </a:cubicBezTo>
                <a:cubicBezTo>
                  <a:pt x="1147" y="172"/>
                  <a:pt x="1145" y="172"/>
                  <a:pt x="1142" y="172"/>
                </a:cubicBezTo>
                <a:cubicBezTo>
                  <a:pt x="1140" y="172"/>
                  <a:pt x="1139" y="172"/>
                  <a:pt x="1137" y="171"/>
                </a:cubicBezTo>
                <a:cubicBezTo>
                  <a:pt x="1136" y="171"/>
                  <a:pt x="1134" y="170"/>
                  <a:pt x="1133" y="170"/>
                </a:cubicBezTo>
                <a:cubicBezTo>
                  <a:pt x="1132" y="175"/>
                  <a:pt x="1132" y="175"/>
                  <a:pt x="1132" y="175"/>
                </a:cubicBezTo>
                <a:cubicBezTo>
                  <a:pt x="1132" y="176"/>
                  <a:pt x="1134" y="176"/>
                  <a:pt x="1135" y="176"/>
                </a:cubicBezTo>
                <a:cubicBezTo>
                  <a:pt x="1137" y="177"/>
                  <a:pt x="1138" y="177"/>
                  <a:pt x="1140" y="177"/>
                </a:cubicBezTo>
                <a:cubicBezTo>
                  <a:pt x="1142" y="177"/>
                  <a:pt x="1145" y="176"/>
                  <a:pt x="1148" y="175"/>
                </a:cubicBezTo>
                <a:cubicBezTo>
                  <a:pt x="1150" y="174"/>
                  <a:pt x="1153" y="173"/>
                  <a:pt x="1155" y="170"/>
                </a:cubicBezTo>
                <a:cubicBezTo>
                  <a:pt x="1157" y="168"/>
                  <a:pt x="1158" y="165"/>
                  <a:pt x="1159" y="162"/>
                </a:cubicBezTo>
                <a:close/>
                <a:moveTo>
                  <a:pt x="1157" y="125"/>
                </a:moveTo>
                <a:cubicBezTo>
                  <a:pt x="1154" y="150"/>
                  <a:pt x="1154" y="150"/>
                  <a:pt x="1154" y="150"/>
                </a:cubicBezTo>
                <a:cubicBezTo>
                  <a:pt x="1152" y="151"/>
                  <a:pt x="1151" y="153"/>
                  <a:pt x="1149" y="154"/>
                </a:cubicBezTo>
                <a:cubicBezTo>
                  <a:pt x="1148" y="155"/>
                  <a:pt x="1146" y="155"/>
                  <a:pt x="1144" y="155"/>
                </a:cubicBezTo>
                <a:cubicBezTo>
                  <a:pt x="1142" y="155"/>
                  <a:pt x="1140" y="155"/>
                  <a:pt x="1139" y="153"/>
                </a:cubicBezTo>
                <a:cubicBezTo>
                  <a:pt x="1138" y="151"/>
                  <a:pt x="1138" y="148"/>
                  <a:pt x="1138" y="145"/>
                </a:cubicBezTo>
                <a:cubicBezTo>
                  <a:pt x="1138" y="142"/>
                  <a:pt x="1138" y="138"/>
                  <a:pt x="1139" y="135"/>
                </a:cubicBezTo>
                <a:cubicBezTo>
                  <a:pt x="1140" y="132"/>
                  <a:pt x="1142" y="129"/>
                  <a:pt x="1144" y="127"/>
                </a:cubicBezTo>
                <a:cubicBezTo>
                  <a:pt x="1146" y="124"/>
                  <a:pt x="1149" y="123"/>
                  <a:pt x="1152" y="123"/>
                </a:cubicBezTo>
                <a:cubicBezTo>
                  <a:pt x="1154" y="123"/>
                  <a:pt x="1156" y="124"/>
                  <a:pt x="1157" y="125"/>
                </a:cubicBezTo>
                <a:close/>
                <a:moveTo>
                  <a:pt x="1181" y="153"/>
                </a:moveTo>
                <a:cubicBezTo>
                  <a:pt x="1185" y="120"/>
                  <a:pt x="1185" y="120"/>
                  <a:pt x="1185" y="120"/>
                </a:cubicBezTo>
                <a:cubicBezTo>
                  <a:pt x="1184" y="119"/>
                  <a:pt x="1184" y="119"/>
                  <a:pt x="1184" y="119"/>
                </a:cubicBezTo>
                <a:cubicBezTo>
                  <a:pt x="1174" y="121"/>
                  <a:pt x="1174" y="121"/>
                  <a:pt x="1174" y="121"/>
                </a:cubicBezTo>
                <a:cubicBezTo>
                  <a:pt x="1173" y="123"/>
                  <a:pt x="1173" y="123"/>
                  <a:pt x="1173" y="123"/>
                </a:cubicBezTo>
                <a:cubicBezTo>
                  <a:pt x="1178" y="125"/>
                  <a:pt x="1178" y="125"/>
                  <a:pt x="1178" y="125"/>
                </a:cubicBezTo>
                <a:cubicBezTo>
                  <a:pt x="1177" y="132"/>
                  <a:pt x="1176" y="138"/>
                  <a:pt x="1175" y="142"/>
                </a:cubicBezTo>
                <a:cubicBezTo>
                  <a:pt x="1174" y="150"/>
                  <a:pt x="1174" y="154"/>
                  <a:pt x="1173" y="156"/>
                </a:cubicBezTo>
                <a:cubicBezTo>
                  <a:pt x="1173" y="157"/>
                  <a:pt x="1174" y="158"/>
                  <a:pt x="1174" y="159"/>
                </a:cubicBezTo>
                <a:cubicBezTo>
                  <a:pt x="1175" y="160"/>
                  <a:pt x="1176" y="160"/>
                  <a:pt x="1178" y="160"/>
                </a:cubicBezTo>
                <a:cubicBezTo>
                  <a:pt x="1180" y="160"/>
                  <a:pt x="1182" y="159"/>
                  <a:pt x="1183" y="158"/>
                </a:cubicBezTo>
                <a:cubicBezTo>
                  <a:pt x="1184" y="157"/>
                  <a:pt x="1185" y="156"/>
                  <a:pt x="1186" y="155"/>
                </a:cubicBezTo>
                <a:cubicBezTo>
                  <a:pt x="1185" y="154"/>
                  <a:pt x="1185" y="154"/>
                  <a:pt x="1185" y="154"/>
                </a:cubicBezTo>
                <a:cubicBezTo>
                  <a:pt x="1184" y="154"/>
                  <a:pt x="1184" y="155"/>
                  <a:pt x="1183" y="155"/>
                </a:cubicBezTo>
                <a:cubicBezTo>
                  <a:pt x="1183" y="156"/>
                  <a:pt x="1182" y="156"/>
                  <a:pt x="1182" y="156"/>
                </a:cubicBezTo>
                <a:cubicBezTo>
                  <a:pt x="1181" y="156"/>
                  <a:pt x="1181" y="156"/>
                  <a:pt x="1181" y="155"/>
                </a:cubicBezTo>
                <a:cubicBezTo>
                  <a:pt x="1181" y="155"/>
                  <a:pt x="1180" y="155"/>
                  <a:pt x="1180" y="154"/>
                </a:cubicBezTo>
                <a:lnTo>
                  <a:pt x="1181" y="153"/>
                </a:lnTo>
                <a:close/>
                <a:moveTo>
                  <a:pt x="1183" y="112"/>
                </a:moveTo>
                <a:cubicBezTo>
                  <a:pt x="1184" y="112"/>
                  <a:pt x="1185" y="111"/>
                  <a:pt x="1186" y="110"/>
                </a:cubicBezTo>
                <a:cubicBezTo>
                  <a:pt x="1187" y="109"/>
                  <a:pt x="1188" y="108"/>
                  <a:pt x="1188" y="107"/>
                </a:cubicBezTo>
                <a:cubicBezTo>
                  <a:pt x="1188" y="106"/>
                  <a:pt x="1187" y="105"/>
                  <a:pt x="1187" y="104"/>
                </a:cubicBezTo>
                <a:cubicBezTo>
                  <a:pt x="1186" y="103"/>
                  <a:pt x="1185" y="103"/>
                  <a:pt x="1184" y="103"/>
                </a:cubicBezTo>
                <a:cubicBezTo>
                  <a:pt x="1182" y="103"/>
                  <a:pt x="1181" y="103"/>
                  <a:pt x="1180" y="104"/>
                </a:cubicBezTo>
                <a:cubicBezTo>
                  <a:pt x="1180" y="105"/>
                  <a:pt x="1179" y="107"/>
                  <a:pt x="1179" y="108"/>
                </a:cubicBezTo>
                <a:cubicBezTo>
                  <a:pt x="1179" y="109"/>
                  <a:pt x="1179" y="110"/>
                  <a:pt x="1180" y="111"/>
                </a:cubicBezTo>
                <a:cubicBezTo>
                  <a:pt x="1181" y="111"/>
                  <a:pt x="1182" y="112"/>
                  <a:pt x="1183" y="112"/>
                </a:cubicBezTo>
                <a:close/>
                <a:moveTo>
                  <a:pt x="1207" y="129"/>
                </a:moveTo>
                <a:cubicBezTo>
                  <a:pt x="1208" y="120"/>
                  <a:pt x="1208" y="120"/>
                  <a:pt x="1208" y="120"/>
                </a:cubicBezTo>
                <a:cubicBezTo>
                  <a:pt x="1207" y="119"/>
                  <a:pt x="1207" y="119"/>
                  <a:pt x="1207" y="119"/>
                </a:cubicBezTo>
                <a:cubicBezTo>
                  <a:pt x="1198" y="121"/>
                  <a:pt x="1198" y="121"/>
                  <a:pt x="1198" y="121"/>
                </a:cubicBezTo>
                <a:cubicBezTo>
                  <a:pt x="1198" y="124"/>
                  <a:pt x="1198" y="124"/>
                  <a:pt x="1198" y="124"/>
                </a:cubicBezTo>
                <a:cubicBezTo>
                  <a:pt x="1201" y="125"/>
                  <a:pt x="1201" y="125"/>
                  <a:pt x="1201" y="125"/>
                </a:cubicBezTo>
                <a:cubicBezTo>
                  <a:pt x="1196" y="159"/>
                  <a:pt x="1196" y="159"/>
                  <a:pt x="1196" y="159"/>
                </a:cubicBezTo>
                <a:cubicBezTo>
                  <a:pt x="1203" y="159"/>
                  <a:pt x="1203" y="159"/>
                  <a:pt x="1203" y="159"/>
                </a:cubicBezTo>
                <a:cubicBezTo>
                  <a:pt x="1207" y="134"/>
                  <a:pt x="1207" y="134"/>
                  <a:pt x="1207" y="134"/>
                </a:cubicBezTo>
                <a:cubicBezTo>
                  <a:pt x="1208" y="131"/>
                  <a:pt x="1210" y="129"/>
                  <a:pt x="1213" y="127"/>
                </a:cubicBezTo>
                <a:cubicBezTo>
                  <a:pt x="1215" y="125"/>
                  <a:pt x="1217" y="124"/>
                  <a:pt x="1219" y="124"/>
                </a:cubicBezTo>
                <a:cubicBezTo>
                  <a:pt x="1220" y="124"/>
                  <a:pt x="1221" y="125"/>
                  <a:pt x="1222" y="126"/>
                </a:cubicBezTo>
                <a:cubicBezTo>
                  <a:pt x="1223" y="127"/>
                  <a:pt x="1223" y="128"/>
                  <a:pt x="1223" y="130"/>
                </a:cubicBezTo>
                <a:cubicBezTo>
                  <a:pt x="1223" y="132"/>
                  <a:pt x="1223" y="134"/>
                  <a:pt x="1223" y="135"/>
                </a:cubicBezTo>
                <a:cubicBezTo>
                  <a:pt x="1222" y="137"/>
                  <a:pt x="1222" y="140"/>
                  <a:pt x="1222" y="142"/>
                </a:cubicBezTo>
                <a:cubicBezTo>
                  <a:pt x="1221" y="144"/>
                  <a:pt x="1221" y="144"/>
                  <a:pt x="1221" y="144"/>
                </a:cubicBezTo>
                <a:cubicBezTo>
                  <a:pt x="1221" y="147"/>
                  <a:pt x="1221" y="147"/>
                  <a:pt x="1221" y="147"/>
                </a:cubicBezTo>
                <a:cubicBezTo>
                  <a:pt x="1220" y="151"/>
                  <a:pt x="1219" y="154"/>
                  <a:pt x="1219" y="156"/>
                </a:cubicBezTo>
                <a:cubicBezTo>
                  <a:pt x="1219" y="159"/>
                  <a:pt x="1221" y="160"/>
                  <a:pt x="1224" y="160"/>
                </a:cubicBezTo>
                <a:cubicBezTo>
                  <a:pt x="1225" y="160"/>
                  <a:pt x="1226" y="160"/>
                  <a:pt x="1227" y="159"/>
                </a:cubicBezTo>
                <a:cubicBezTo>
                  <a:pt x="1228" y="159"/>
                  <a:pt x="1229" y="158"/>
                  <a:pt x="1230" y="157"/>
                </a:cubicBezTo>
                <a:cubicBezTo>
                  <a:pt x="1231" y="157"/>
                  <a:pt x="1231" y="156"/>
                  <a:pt x="1232" y="156"/>
                </a:cubicBezTo>
                <a:cubicBezTo>
                  <a:pt x="1231" y="154"/>
                  <a:pt x="1231" y="154"/>
                  <a:pt x="1231" y="154"/>
                </a:cubicBezTo>
                <a:cubicBezTo>
                  <a:pt x="1229" y="155"/>
                  <a:pt x="1228" y="156"/>
                  <a:pt x="1227" y="156"/>
                </a:cubicBezTo>
                <a:cubicBezTo>
                  <a:pt x="1227" y="156"/>
                  <a:pt x="1227" y="155"/>
                  <a:pt x="1227" y="154"/>
                </a:cubicBezTo>
                <a:cubicBezTo>
                  <a:pt x="1227" y="152"/>
                  <a:pt x="1227" y="149"/>
                  <a:pt x="1228" y="145"/>
                </a:cubicBezTo>
                <a:cubicBezTo>
                  <a:pt x="1228" y="142"/>
                  <a:pt x="1228" y="142"/>
                  <a:pt x="1228" y="142"/>
                </a:cubicBezTo>
                <a:cubicBezTo>
                  <a:pt x="1229" y="140"/>
                  <a:pt x="1229" y="140"/>
                  <a:pt x="1229" y="140"/>
                </a:cubicBezTo>
                <a:cubicBezTo>
                  <a:pt x="1230" y="135"/>
                  <a:pt x="1230" y="132"/>
                  <a:pt x="1230" y="130"/>
                </a:cubicBezTo>
                <a:cubicBezTo>
                  <a:pt x="1230" y="126"/>
                  <a:pt x="1229" y="123"/>
                  <a:pt x="1228" y="122"/>
                </a:cubicBezTo>
                <a:cubicBezTo>
                  <a:pt x="1227" y="120"/>
                  <a:pt x="1225" y="119"/>
                  <a:pt x="1222" y="119"/>
                </a:cubicBezTo>
                <a:cubicBezTo>
                  <a:pt x="1219" y="119"/>
                  <a:pt x="1217" y="120"/>
                  <a:pt x="1214" y="122"/>
                </a:cubicBezTo>
                <a:cubicBezTo>
                  <a:pt x="1211" y="124"/>
                  <a:pt x="1209" y="126"/>
                  <a:pt x="1207" y="129"/>
                </a:cubicBezTo>
                <a:close/>
                <a:moveTo>
                  <a:pt x="1267" y="153"/>
                </a:moveTo>
                <a:cubicBezTo>
                  <a:pt x="1266" y="150"/>
                  <a:pt x="1266" y="150"/>
                  <a:pt x="1266" y="150"/>
                </a:cubicBezTo>
                <a:cubicBezTo>
                  <a:pt x="1264" y="152"/>
                  <a:pt x="1262" y="153"/>
                  <a:pt x="1260" y="154"/>
                </a:cubicBezTo>
                <a:cubicBezTo>
                  <a:pt x="1258" y="155"/>
                  <a:pt x="1256" y="156"/>
                  <a:pt x="1254" y="156"/>
                </a:cubicBezTo>
                <a:cubicBezTo>
                  <a:pt x="1251" y="156"/>
                  <a:pt x="1249" y="154"/>
                  <a:pt x="1248" y="152"/>
                </a:cubicBezTo>
                <a:cubicBezTo>
                  <a:pt x="1246" y="150"/>
                  <a:pt x="1246" y="147"/>
                  <a:pt x="1246" y="143"/>
                </a:cubicBezTo>
                <a:cubicBezTo>
                  <a:pt x="1249" y="143"/>
                  <a:pt x="1252" y="143"/>
                  <a:pt x="1256" y="142"/>
                </a:cubicBezTo>
                <a:cubicBezTo>
                  <a:pt x="1259" y="140"/>
                  <a:pt x="1263" y="139"/>
                  <a:pt x="1265" y="136"/>
                </a:cubicBezTo>
                <a:cubicBezTo>
                  <a:pt x="1268" y="134"/>
                  <a:pt x="1269" y="131"/>
                  <a:pt x="1269" y="128"/>
                </a:cubicBezTo>
                <a:cubicBezTo>
                  <a:pt x="1269" y="125"/>
                  <a:pt x="1268" y="123"/>
                  <a:pt x="1267" y="122"/>
                </a:cubicBezTo>
                <a:cubicBezTo>
                  <a:pt x="1265" y="120"/>
                  <a:pt x="1263" y="119"/>
                  <a:pt x="1259" y="119"/>
                </a:cubicBezTo>
                <a:cubicBezTo>
                  <a:pt x="1255" y="119"/>
                  <a:pt x="1252" y="121"/>
                  <a:pt x="1249" y="123"/>
                </a:cubicBezTo>
                <a:cubicBezTo>
                  <a:pt x="1246" y="125"/>
                  <a:pt x="1243" y="128"/>
                  <a:pt x="1241" y="132"/>
                </a:cubicBezTo>
                <a:cubicBezTo>
                  <a:pt x="1240" y="136"/>
                  <a:pt x="1239" y="140"/>
                  <a:pt x="1239" y="145"/>
                </a:cubicBezTo>
                <a:cubicBezTo>
                  <a:pt x="1239" y="147"/>
                  <a:pt x="1239" y="150"/>
                  <a:pt x="1240" y="152"/>
                </a:cubicBezTo>
                <a:cubicBezTo>
                  <a:pt x="1241" y="155"/>
                  <a:pt x="1243" y="156"/>
                  <a:pt x="1245" y="158"/>
                </a:cubicBezTo>
                <a:cubicBezTo>
                  <a:pt x="1247" y="159"/>
                  <a:pt x="1249" y="160"/>
                  <a:pt x="1253" y="160"/>
                </a:cubicBezTo>
                <a:cubicBezTo>
                  <a:pt x="1256" y="160"/>
                  <a:pt x="1259" y="159"/>
                  <a:pt x="1261" y="158"/>
                </a:cubicBezTo>
                <a:cubicBezTo>
                  <a:pt x="1264" y="156"/>
                  <a:pt x="1266" y="154"/>
                  <a:pt x="1267" y="153"/>
                </a:cubicBezTo>
                <a:close/>
                <a:moveTo>
                  <a:pt x="1258" y="123"/>
                </a:moveTo>
                <a:cubicBezTo>
                  <a:pt x="1259" y="123"/>
                  <a:pt x="1260" y="124"/>
                  <a:pt x="1261" y="125"/>
                </a:cubicBezTo>
                <a:cubicBezTo>
                  <a:pt x="1262" y="125"/>
                  <a:pt x="1263" y="127"/>
                  <a:pt x="1263" y="129"/>
                </a:cubicBezTo>
                <a:cubicBezTo>
                  <a:pt x="1263" y="131"/>
                  <a:pt x="1262" y="133"/>
                  <a:pt x="1260" y="135"/>
                </a:cubicBezTo>
                <a:cubicBezTo>
                  <a:pt x="1258" y="136"/>
                  <a:pt x="1256" y="138"/>
                  <a:pt x="1253" y="139"/>
                </a:cubicBezTo>
                <a:cubicBezTo>
                  <a:pt x="1251" y="139"/>
                  <a:pt x="1248" y="140"/>
                  <a:pt x="1246" y="140"/>
                </a:cubicBezTo>
                <a:cubicBezTo>
                  <a:pt x="1246" y="138"/>
                  <a:pt x="1247" y="135"/>
                  <a:pt x="1248" y="132"/>
                </a:cubicBezTo>
                <a:cubicBezTo>
                  <a:pt x="1249" y="130"/>
                  <a:pt x="1250" y="127"/>
                  <a:pt x="1252" y="126"/>
                </a:cubicBezTo>
                <a:cubicBezTo>
                  <a:pt x="1254" y="124"/>
                  <a:pt x="1255" y="123"/>
                  <a:pt x="1258" y="123"/>
                </a:cubicBezTo>
                <a:close/>
                <a:moveTo>
                  <a:pt x="1303" y="153"/>
                </a:moveTo>
                <a:cubicBezTo>
                  <a:pt x="1302" y="150"/>
                  <a:pt x="1302" y="150"/>
                  <a:pt x="1302" y="150"/>
                </a:cubicBezTo>
                <a:cubicBezTo>
                  <a:pt x="1300" y="152"/>
                  <a:pt x="1298" y="153"/>
                  <a:pt x="1296" y="154"/>
                </a:cubicBezTo>
                <a:cubicBezTo>
                  <a:pt x="1294" y="155"/>
                  <a:pt x="1292" y="156"/>
                  <a:pt x="1290" y="156"/>
                </a:cubicBezTo>
                <a:cubicBezTo>
                  <a:pt x="1287" y="156"/>
                  <a:pt x="1285" y="154"/>
                  <a:pt x="1284" y="152"/>
                </a:cubicBezTo>
                <a:cubicBezTo>
                  <a:pt x="1282" y="150"/>
                  <a:pt x="1282" y="147"/>
                  <a:pt x="1282" y="143"/>
                </a:cubicBezTo>
                <a:cubicBezTo>
                  <a:pt x="1285" y="143"/>
                  <a:pt x="1288" y="143"/>
                  <a:pt x="1292" y="142"/>
                </a:cubicBezTo>
                <a:cubicBezTo>
                  <a:pt x="1295" y="140"/>
                  <a:pt x="1299" y="139"/>
                  <a:pt x="1301" y="136"/>
                </a:cubicBezTo>
                <a:cubicBezTo>
                  <a:pt x="1304" y="134"/>
                  <a:pt x="1305" y="131"/>
                  <a:pt x="1305" y="128"/>
                </a:cubicBezTo>
                <a:cubicBezTo>
                  <a:pt x="1305" y="125"/>
                  <a:pt x="1304" y="123"/>
                  <a:pt x="1303" y="122"/>
                </a:cubicBezTo>
                <a:cubicBezTo>
                  <a:pt x="1301" y="120"/>
                  <a:pt x="1299" y="119"/>
                  <a:pt x="1295" y="119"/>
                </a:cubicBezTo>
                <a:cubicBezTo>
                  <a:pt x="1291" y="119"/>
                  <a:pt x="1288" y="121"/>
                  <a:pt x="1285" y="123"/>
                </a:cubicBezTo>
                <a:cubicBezTo>
                  <a:pt x="1282" y="125"/>
                  <a:pt x="1279" y="128"/>
                  <a:pt x="1277" y="132"/>
                </a:cubicBezTo>
                <a:cubicBezTo>
                  <a:pt x="1275" y="136"/>
                  <a:pt x="1275" y="140"/>
                  <a:pt x="1275" y="145"/>
                </a:cubicBezTo>
                <a:cubicBezTo>
                  <a:pt x="1275" y="147"/>
                  <a:pt x="1275" y="150"/>
                  <a:pt x="1276" y="152"/>
                </a:cubicBezTo>
                <a:cubicBezTo>
                  <a:pt x="1277" y="155"/>
                  <a:pt x="1279" y="156"/>
                  <a:pt x="1281" y="158"/>
                </a:cubicBezTo>
                <a:cubicBezTo>
                  <a:pt x="1283" y="159"/>
                  <a:pt x="1285" y="160"/>
                  <a:pt x="1288" y="160"/>
                </a:cubicBezTo>
                <a:cubicBezTo>
                  <a:pt x="1292" y="160"/>
                  <a:pt x="1295" y="159"/>
                  <a:pt x="1297" y="158"/>
                </a:cubicBezTo>
                <a:cubicBezTo>
                  <a:pt x="1300" y="156"/>
                  <a:pt x="1302" y="154"/>
                  <a:pt x="1303" y="153"/>
                </a:cubicBezTo>
                <a:close/>
                <a:moveTo>
                  <a:pt x="1294" y="123"/>
                </a:moveTo>
                <a:cubicBezTo>
                  <a:pt x="1295" y="123"/>
                  <a:pt x="1296" y="124"/>
                  <a:pt x="1297" y="125"/>
                </a:cubicBezTo>
                <a:cubicBezTo>
                  <a:pt x="1298" y="125"/>
                  <a:pt x="1298" y="127"/>
                  <a:pt x="1298" y="129"/>
                </a:cubicBezTo>
                <a:cubicBezTo>
                  <a:pt x="1298" y="131"/>
                  <a:pt x="1298" y="133"/>
                  <a:pt x="1296" y="135"/>
                </a:cubicBezTo>
                <a:cubicBezTo>
                  <a:pt x="1294" y="136"/>
                  <a:pt x="1292" y="138"/>
                  <a:pt x="1289" y="139"/>
                </a:cubicBezTo>
                <a:cubicBezTo>
                  <a:pt x="1287" y="139"/>
                  <a:pt x="1284" y="140"/>
                  <a:pt x="1282" y="140"/>
                </a:cubicBezTo>
                <a:cubicBezTo>
                  <a:pt x="1282" y="138"/>
                  <a:pt x="1283" y="135"/>
                  <a:pt x="1284" y="132"/>
                </a:cubicBezTo>
                <a:cubicBezTo>
                  <a:pt x="1285" y="130"/>
                  <a:pt x="1286" y="127"/>
                  <a:pt x="1288" y="126"/>
                </a:cubicBezTo>
                <a:cubicBezTo>
                  <a:pt x="1289" y="124"/>
                  <a:pt x="1291" y="123"/>
                  <a:pt x="1294" y="123"/>
                </a:cubicBezTo>
                <a:close/>
                <a:moveTo>
                  <a:pt x="1322" y="129"/>
                </a:moveTo>
                <a:cubicBezTo>
                  <a:pt x="1323" y="127"/>
                  <a:pt x="1323" y="127"/>
                  <a:pt x="1323" y="127"/>
                </a:cubicBezTo>
                <a:cubicBezTo>
                  <a:pt x="1323" y="120"/>
                  <a:pt x="1323" y="120"/>
                  <a:pt x="1323" y="120"/>
                </a:cubicBezTo>
                <a:cubicBezTo>
                  <a:pt x="1322" y="119"/>
                  <a:pt x="1322" y="119"/>
                  <a:pt x="1322" y="119"/>
                </a:cubicBezTo>
                <a:cubicBezTo>
                  <a:pt x="1314" y="121"/>
                  <a:pt x="1314" y="121"/>
                  <a:pt x="1314" y="121"/>
                </a:cubicBezTo>
                <a:cubicBezTo>
                  <a:pt x="1313" y="124"/>
                  <a:pt x="1313" y="124"/>
                  <a:pt x="1313" y="124"/>
                </a:cubicBezTo>
                <a:cubicBezTo>
                  <a:pt x="1317" y="125"/>
                  <a:pt x="1317" y="125"/>
                  <a:pt x="1317" y="125"/>
                </a:cubicBezTo>
                <a:cubicBezTo>
                  <a:pt x="1312" y="159"/>
                  <a:pt x="1312" y="159"/>
                  <a:pt x="1312" y="159"/>
                </a:cubicBezTo>
                <a:cubicBezTo>
                  <a:pt x="1319" y="159"/>
                  <a:pt x="1319" y="159"/>
                  <a:pt x="1319" y="159"/>
                </a:cubicBezTo>
                <a:cubicBezTo>
                  <a:pt x="1322" y="134"/>
                  <a:pt x="1322" y="134"/>
                  <a:pt x="1322" y="134"/>
                </a:cubicBezTo>
                <a:cubicBezTo>
                  <a:pt x="1323" y="132"/>
                  <a:pt x="1325" y="130"/>
                  <a:pt x="1327" y="129"/>
                </a:cubicBezTo>
                <a:cubicBezTo>
                  <a:pt x="1329" y="127"/>
                  <a:pt x="1331" y="127"/>
                  <a:pt x="1333" y="127"/>
                </a:cubicBezTo>
                <a:cubicBezTo>
                  <a:pt x="1334" y="127"/>
                  <a:pt x="1335" y="127"/>
                  <a:pt x="1336" y="127"/>
                </a:cubicBezTo>
                <a:cubicBezTo>
                  <a:pt x="1338" y="120"/>
                  <a:pt x="1338" y="120"/>
                  <a:pt x="1338" y="120"/>
                </a:cubicBezTo>
                <a:cubicBezTo>
                  <a:pt x="1337" y="120"/>
                  <a:pt x="1336" y="119"/>
                  <a:pt x="1335" y="119"/>
                </a:cubicBezTo>
                <a:cubicBezTo>
                  <a:pt x="1333" y="119"/>
                  <a:pt x="1331" y="120"/>
                  <a:pt x="1330" y="121"/>
                </a:cubicBezTo>
                <a:cubicBezTo>
                  <a:pt x="1328" y="122"/>
                  <a:pt x="1326" y="123"/>
                  <a:pt x="1325" y="125"/>
                </a:cubicBezTo>
                <a:cubicBezTo>
                  <a:pt x="1324" y="126"/>
                  <a:pt x="1323" y="128"/>
                  <a:pt x="1322" y="129"/>
                </a:cubicBezTo>
                <a:close/>
                <a:moveTo>
                  <a:pt x="1349" y="153"/>
                </a:moveTo>
                <a:cubicBezTo>
                  <a:pt x="1354" y="120"/>
                  <a:pt x="1354" y="120"/>
                  <a:pt x="1354" y="120"/>
                </a:cubicBezTo>
                <a:cubicBezTo>
                  <a:pt x="1352" y="119"/>
                  <a:pt x="1352" y="119"/>
                  <a:pt x="1352" y="119"/>
                </a:cubicBezTo>
                <a:cubicBezTo>
                  <a:pt x="1342" y="121"/>
                  <a:pt x="1342" y="121"/>
                  <a:pt x="1342" y="121"/>
                </a:cubicBezTo>
                <a:cubicBezTo>
                  <a:pt x="1342" y="123"/>
                  <a:pt x="1342" y="123"/>
                  <a:pt x="1342" y="123"/>
                </a:cubicBezTo>
                <a:cubicBezTo>
                  <a:pt x="1346" y="125"/>
                  <a:pt x="1346" y="125"/>
                  <a:pt x="1346" y="125"/>
                </a:cubicBezTo>
                <a:cubicBezTo>
                  <a:pt x="1345" y="132"/>
                  <a:pt x="1345" y="138"/>
                  <a:pt x="1344" y="142"/>
                </a:cubicBezTo>
                <a:cubicBezTo>
                  <a:pt x="1343" y="150"/>
                  <a:pt x="1342" y="154"/>
                  <a:pt x="1342" y="156"/>
                </a:cubicBezTo>
                <a:cubicBezTo>
                  <a:pt x="1342" y="157"/>
                  <a:pt x="1342" y="158"/>
                  <a:pt x="1343" y="159"/>
                </a:cubicBezTo>
                <a:cubicBezTo>
                  <a:pt x="1344" y="160"/>
                  <a:pt x="1345" y="160"/>
                  <a:pt x="1347" y="160"/>
                </a:cubicBezTo>
                <a:cubicBezTo>
                  <a:pt x="1349" y="160"/>
                  <a:pt x="1350" y="159"/>
                  <a:pt x="1352" y="158"/>
                </a:cubicBezTo>
                <a:cubicBezTo>
                  <a:pt x="1353" y="157"/>
                  <a:pt x="1354" y="156"/>
                  <a:pt x="1355" y="155"/>
                </a:cubicBezTo>
                <a:cubicBezTo>
                  <a:pt x="1354" y="154"/>
                  <a:pt x="1354" y="154"/>
                  <a:pt x="1354" y="154"/>
                </a:cubicBezTo>
                <a:cubicBezTo>
                  <a:pt x="1353" y="154"/>
                  <a:pt x="1352" y="155"/>
                  <a:pt x="1352" y="155"/>
                </a:cubicBezTo>
                <a:cubicBezTo>
                  <a:pt x="1351" y="156"/>
                  <a:pt x="1351" y="156"/>
                  <a:pt x="1350" y="156"/>
                </a:cubicBezTo>
                <a:cubicBezTo>
                  <a:pt x="1350" y="156"/>
                  <a:pt x="1350" y="156"/>
                  <a:pt x="1349" y="155"/>
                </a:cubicBezTo>
                <a:cubicBezTo>
                  <a:pt x="1349" y="155"/>
                  <a:pt x="1349" y="155"/>
                  <a:pt x="1349" y="154"/>
                </a:cubicBezTo>
                <a:lnTo>
                  <a:pt x="1349" y="153"/>
                </a:lnTo>
                <a:close/>
                <a:moveTo>
                  <a:pt x="1351" y="112"/>
                </a:moveTo>
                <a:cubicBezTo>
                  <a:pt x="1353" y="112"/>
                  <a:pt x="1354" y="111"/>
                  <a:pt x="1355" y="110"/>
                </a:cubicBezTo>
                <a:cubicBezTo>
                  <a:pt x="1356" y="109"/>
                  <a:pt x="1356" y="108"/>
                  <a:pt x="1356" y="107"/>
                </a:cubicBezTo>
                <a:cubicBezTo>
                  <a:pt x="1356" y="106"/>
                  <a:pt x="1356" y="105"/>
                  <a:pt x="1355" y="104"/>
                </a:cubicBezTo>
                <a:cubicBezTo>
                  <a:pt x="1354" y="103"/>
                  <a:pt x="1353" y="103"/>
                  <a:pt x="1352" y="103"/>
                </a:cubicBezTo>
                <a:cubicBezTo>
                  <a:pt x="1351" y="103"/>
                  <a:pt x="1350" y="103"/>
                  <a:pt x="1349" y="104"/>
                </a:cubicBezTo>
                <a:cubicBezTo>
                  <a:pt x="1348" y="105"/>
                  <a:pt x="1348" y="107"/>
                  <a:pt x="1348" y="108"/>
                </a:cubicBezTo>
                <a:cubicBezTo>
                  <a:pt x="1348" y="109"/>
                  <a:pt x="1348" y="110"/>
                  <a:pt x="1349" y="111"/>
                </a:cubicBezTo>
                <a:cubicBezTo>
                  <a:pt x="1350" y="111"/>
                  <a:pt x="1350" y="112"/>
                  <a:pt x="1351" y="112"/>
                </a:cubicBezTo>
                <a:close/>
                <a:moveTo>
                  <a:pt x="1374" y="129"/>
                </a:moveTo>
                <a:cubicBezTo>
                  <a:pt x="1375" y="120"/>
                  <a:pt x="1375" y="120"/>
                  <a:pt x="1375" y="120"/>
                </a:cubicBezTo>
                <a:cubicBezTo>
                  <a:pt x="1374" y="119"/>
                  <a:pt x="1374" y="119"/>
                  <a:pt x="1374" y="119"/>
                </a:cubicBezTo>
                <a:cubicBezTo>
                  <a:pt x="1365" y="121"/>
                  <a:pt x="1365" y="121"/>
                  <a:pt x="1365" y="121"/>
                </a:cubicBezTo>
                <a:cubicBezTo>
                  <a:pt x="1365" y="124"/>
                  <a:pt x="1365" y="124"/>
                  <a:pt x="1365" y="124"/>
                </a:cubicBezTo>
                <a:cubicBezTo>
                  <a:pt x="1368" y="125"/>
                  <a:pt x="1368" y="125"/>
                  <a:pt x="1368" y="125"/>
                </a:cubicBezTo>
                <a:cubicBezTo>
                  <a:pt x="1364" y="159"/>
                  <a:pt x="1364" y="159"/>
                  <a:pt x="1364" y="159"/>
                </a:cubicBezTo>
                <a:cubicBezTo>
                  <a:pt x="1370" y="159"/>
                  <a:pt x="1370" y="159"/>
                  <a:pt x="1370" y="159"/>
                </a:cubicBezTo>
                <a:cubicBezTo>
                  <a:pt x="1374" y="134"/>
                  <a:pt x="1374" y="134"/>
                  <a:pt x="1374" y="134"/>
                </a:cubicBezTo>
                <a:cubicBezTo>
                  <a:pt x="1375" y="131"/>
                  <a:pt x="1377" y="129"/>
                  <a:pt x="1380" y="127"/>
                </a:cubicBezTo>
                <a:cubicBezTo>
                  <a:pt x="1382" y="125"/>
                  <a:pt x="1384" y="124"/>
                  <a:pt x="1386" y="124"/>
                </a:cubicBezTo>
                <a:cubicBezTo>
                  <a:pt x="1388" y="124"/>
                  <a:pt x="1389" y="125"/>
                  <a:pt x="1389" y="126"/>
                </a:cubicBezTo>
                <a:cubicBezTo>
                  <a:pt x="1390" y="127"/>
                  <a:pt x="1390" y="128"/>
                  <a:pt x="1390" y="130"/>
                </a:cubicBezTo>
                <a:cubicBezTo>
                  <a:pt x="1390" y="132"/>
                  <a:pt x="1390" y="134"/>
                  <a:pt x="1390" y="135"/>
                </a:cubicBezTo>
                <a:cubicBezTo>
                  <a:pt x="1390" y="137"/>
                  <a:pt x="1389" y="140"/>
                  <a:pt x="1389" y="142"/>
                </a:cubicBezTo>
                <a:cubicBezTo>
                  <a:pt x="1388" y="144"/>
                  <a:pt x="1388" y="144"/>
                  <a:pt x="1388" y="144"/>
                </a:cubicBezTo>
                <a:cubicBezTo>
                  <a:pt x="1388" y="147"/>
                  <a:pt x="1388" y="147"/>
                  <a:pt x="1388" y="147"/>
                </a:cubicBezTo>
                <a:cubicBezTo>
                  <a:pt x="1387" y="151"/>
                  <a:pt x="1387" y="154"/>
                  <a:pt x="1387" y="156"/>
                </a:cubicBezTo>
                <a:cubicBezTo>
                  <a:pt x="1387" y="159"/>
                  <a:pt x="1388" y="160"/>
                  <a:pt x="1391" y="160"/>
                </a:cubicBezTo>
                <a:cubicBezTo>
                  <a:pt x="1392" y="160"/>
                  <a:pt x="1394" y="160"/>
                  <a:pt x="1395" y="159"/>
                </a:cubicBezTo>
                <a:cubicBezTo>
                  <a:pt x="1396" y="159"/>
                  <a:pt x="1397" y="158"/>
                  <a:pt x="1397" y="157"/>
                </a:cubicBezTo>
                <a:cubicBezTo>
                  <a:pt x="1398" y="157"/>
                  <a:pt x="1399" y="156"/>
                  <a:pt x="1399" y="156"/>
                </a:cubicBezTo>
                <a:cubicBezTo>
                  <a:pt x="1398" y="154"/>
                  <a:pt x="1398" y="154"/>
                  <a:pt x="1398" y="154"/>
                </a:cubicBezTo>
                <a:cubicBezTo>
                  <a:pt x="1397" y="155"/>
                  <a:pt x="1396" y="156"/>
                  <a:pt x="1395" y="156"/>
                </a:cubicBezTo>
                <a:cubicBezTo>
                  <a:pt x="1394" y="156"/>
                  <a:pt x="1394" y="155"/>
                  <a:pt x="1394" y="154"/>
                </a:cubicBezTo>
                <a:cubicBezTo>
                  <a:pt x="1394" y="152"/>
                  <a:pt x="1394" y="149"/>
                  <a:pt x="1395" y="145"/>
                </a:cubicBezTo>
                <a:cubicBezTo>
                  <a:pt x="1395" y="142"/>
                  <a:pt x="1395" y="142"/>
                  <a:pt x="1395" y="142"/>
                </a:cubicBezTo>
                <a:cubicBezTo>
                  <a:pt x="1396" y="140"/>
                  <a:pt x="1396" y="140"/>
                  <a:pt x="1396" y="140"/>
                </a:cubicBezTo>
                <a:cubicBezTo>
                  <a:pt x="1397" y="135"/>
                  <a:pt x="1397" y="132"/>
                  <a:pt x="1397" y="130"/>
                </a:cubicBezTo>
                <a:cubicBezTo>
                  <a:pt x="1397" y="126"/>
                  <a:pt x="1397" y="123"/>
                  <a:pt x="1395" y="122"/>
                </a:cubicBezTo>
                <a:cubicBezTo>
                  <a:pt x="1394" y="120"/>
                  <a:pt x="1392" y="119"/>
                  <a:pt x="1389" y="119"/>
                </a:cubicBezTo>
                <a:cubicBezTo>
                  <a:pt x="1386" y="119"/>
                  <a:pt x="1384" y="120"/>
                  <a:pt x="1381" y="122"/>
                </a:cubicBezTo>
                <a:cubicBezTo>
                  <a:pt x="1379" y="124"/>
                  <a:pt x="1376" y="126"/>
                  <a:pt x="1374" y="129"/>
                </a:cubicBezTo>
                <a:close/>
                <a:moveTo>
                  <a:pt x="1433" y="162"/>
                </a:moveTo>
                <a:cubicBezTo>
                  <a:pt x="1440" y="119"/>
                  <a:pt x="1440" y="119"/>
                  <a:pt x="1440" y="119"/>
                </a:cubicBezTo>
                <a:cubicBezTo>
                  <a:pt x="1435" y="121"/>
                  <a:pt x="1435" y="121"/>
                  <a:pt x="1435" y="121"/>
                </a:cubicBezTo>
                <a:cubicBezTo>
                  <a:pt x="1434" y="121"/>
                  <a:pt x="1433" y="120"/>
                  <a:pt x="1432" y="120"/>
                </a:cubicBezTo>
                <a:cubicBezTo>
                  <a:pt x="1430" y="120"/>
                  <a:pt x="1429" y="119"/>
                  <a:pt x="1428" y="119"/>
                </a:cubicBezTo>
                <a:cubicBezTo>
                  <a:pt x="1423" y="119"/>
                  <a:pt x="1419" y="121"/>
                  <a:pt x="1416" y="123"/>
                </a:cubicBezTo>
                <a:cubicBezTo>
                  <a:pt x="1412" y="126"/>
                  <a:pt x="1410" y="129"/>
                  <a:pt x="1408" y="133"/>
                </a:cubicBezTo>
                <a:cubicBezTo>
                  <a:pt x="1406" y="137"/>
                  <a:pt x="1405" y="141"/>
                  <a:pt x="1405" y="145"/>
                </a:cubicBezTo>
                <a:cubicBezTo>
                  <a:pt x="1405" y="150"/>
                  <a:pt x="1406" y="153"/>
                  <a:pt x="1408" y="156"/>
                </a:cubicBezTo>
                <a:cubicBezTo>
                  <a:pt x="1410" y="159"/>
                  <a:pt x="1413" y="160"/>
                  <a:pt x="1417" y="160"/>
                </a:cubicBezTo>
                <a:cubicBezTo>
                  <a:pt x="1419" y="160"/>
                  <a:pt x="1421" y="159"/>
                  <a:pt x="1423" y="158"/>
                </a:cubicBezTo>
                <a:cubicBezTo>
                  <a:pt x="1425" y="157"/>
                  <a:pt x="1426" y="156"/>
                  <a:pt x="1428" y="155"/>
                </a:cubicBezTo>
                <a:cubicBezTo>
                  <a:pt x="1426" y="164"/>
                  <a:pt x="1426" y="164"/>
                  <a:pt x="1426" y="164"/>
                </a:cubicBezTo>
                <a:cubicBezTo>
                  <a:pt x="1426" y="167"/>
                  <a:pt x="1425" y="169"/>
                  <a:pt x="1424" y="170"/>
                </a:cubicBezTo>
                <a:cubicBezTo>
                  <a:pt x="1422" y="172"/>
                  <a:pt x="1420" y="172"/>
                  <a:pt x="1417" y="172"/>
                </a:cubicBezTo>
                <a:cubicBezTo>
                  <a:pt x="1415" y="172"/>
                  <a:pt x="1414" y="172"/>
                  <a:pt x="1412" y="171"/>
                </a:cubicBezTo>
                <a:cubicBezTo>
                  <a:pt x="1410" y="171"/>
                  <a:pt x="1409" y="170"/>
                  <a:pt x="1408" y="170"/>
                </a:cubicBezTo>
                <a:cubicBezTo>
                  <a:pt x="1406" y="175"/>
                  <a:pt x="1406" y="175"/>
                  <a:pt x="1406" y="175"/>
                </a:cubicBezTo>
                <a:cubicBezTo>
                  <a:pt x="1407" y="176"/>
                  <a:pt x="1408" y="176"/>
                  <a:pt x="1410" y="176"/>
                </a:cubicBezTo>
                <a:cubicBezTo>
                  <a:pt x="1411" y="177"/>
                  <a:pt x="1413" y="177"/>
                  <a:pt x="1414" y="177"/>
                </a:cubicBezTo>
                <a:cubicBezTo>
                  <a:pt x="1417" y="177"/>
                  <a:pt x="1420" y="176"/>
                  <a:pt x="1423" y="175"/>
                </a:cubicBezTo>
                <a:cubicBezTo>
                  <a:pt x="1425" y="174"/>
                  <a:pt x="1428" y="173"/>
                  <a:pt x="1430" y="170"/>
                </a:cubicBezTo>
                <a:cubicBezTo>
                  <a:pt x="1432" y="168"/>
                  <a:pt x="1433" y="165"/>
                  <a:pt x="1433" y="162"/>
                </a:cubicBezTo>
                <a:close/>
                <a:moveTo>
                  <a:pt x="1432" y="125"/>
                </a:moveTo>
                <a:cubicBezTo>
                  <a:pt x="1428" y="150"/>
                  <a:pt x="1428" y="150"/>
                  <a:pt x="1428" y="150"/>
                </a:cubicBezTo>
                <a:cubicBezTo>
                  <a:pt x="1427" y="151"/>
                  <a:pt x="1426" y="153"/>
                  <a:pt x="1424" y="154"/>
                </a:cubicBezTo>
                <a:cubicBezTo>
                  <a:pt x="1423" y="155"/>
                  <a:pt x="1421" y="155"/>
                  <a:pt x="1419" y="155"/>
                </a:cubicBezTo>
                <a:cubicBezTo>
                  <a:pt x="1417" y="155"/>
                  <a:pt x="1415" y="155"/>
                  <a:pt x="1414" y="153"/>
                </a:cubicBezTo>
                <a:cubicBezTo>
                  <a:pt x="1413" y="151"/>
                  <a:pt x="1412" y="148"/>
                  <a:pt x="1412" y="145"/>
                </a:cubicBezTo>
                <a:cubicBezTo>
                  <a:pt x="1412" y="142"/>
                  <a:pt x="1413" y="138"/>
                  <a:pt x="1414" y="135"/>
                </a:cubicBezTo>
                <a:cubicBezTo>
                  <a:pt x="1415" y="132"/>
                  <a:pt x="1417" y="129"/>
                  <a:pt x="1419" y="127"/>
                </a:cubicBezTo>
                <a:cubicBezTo>
                  <a:pt x="1421" y="124"/>
                  <a:pt x="1424" y="123"/>
                  <a:pt x="1427" y="123"/>
                </a:cubicBezTo>
                <a:cubicBezTo>
                  <a:pt x="1429" y="123"/>
                  <a:pt x="1431" y="124"/>
                  <a:pt x="1432" y="125"/>
                </a:cubicBezTo>
                <a:close/>
                <a:moveTo>
                  <a:pt x="1076" y="242"/>
                </a:moveTo>
                <a:cubicBezTo>
                  <a:pt x="1072" y="249"/>
                  <a:pt x="1072" y="249"/>
                  <a:pt x="1072" y="249"/>
                </a:cubicBezTo>
                <a:cubicBezTo>
                  <a:pt x="1072" y="242"/>
                  <a:pt x="1072" y="242"/>
                  <a:pt x="1072" y="242"/>
                </a:cubicBezTo>
                <a:cubicBezTo>
                  <a:pt x="1066" y="208"/>
                  <a:pt x="1066" y="208"/>
                  <a:pt x="1066" y="208"/>
                </a:cubicBezTo>
                <a:cubicBezTo>
                  <a:pt x="1050" y="208"/>
                  <a:pt x="1050" y="208"/>
                  <a:pt x="1050" y="208"/>
                </a:cubicBezTo>
                <a:cubicBezTo>
                  <a:pt x="1049" y="211"/>
                  <a:pt x="1049" y="211"/>
                  <a:pt x="1049" y="211"/>
                </a:cubicBezTo>
                <a:cubicBezTo>
                  <a:pt x="1056" y="212"/>
                  <a:pt x="1056" y="212"/>
                  <a:pt x="1056" y="212"/>
                </a:cubicBezTo>
                <a:cubicBezTo>
                  <a:pt x="1045" y="256"/>
                  <a:pt x="1045" y="256"/>
                  <a:pt x="1045" y="256"/>
                </a:cubicBezTo>
                <a:cubicBezTo>
                  <a:pt x="1039" y="257"/>
                  <a:pt x="1039" y="257"/>
                  <a:pt x="1039" y="257"/>
                </a:cubicBezTo>
                <a:cubicBezTo>
                  <a:pt x="1039" y="260"/>
                  <a:pt x="1039" y="260"/>
                  <a:pt x="1039" y="260"/>
                </a:cubicBezTo>
                <a:cubicBezTo>
                  <a:pt x="1057" y="260"/>
                  <a:pt x="1057" y="260"/>
                  <a:pt x="1057" y="260"/>
                </a:cubicBezTo>
                <a:cubicBezTo>
                  <a:pt x="1057" y="257"/>
                  <a:pt x="1057" y="257"/>
                  <a:pt x="1057" y="257"/>
                </a:cubicBezTo>
                <a:cubicBezTo>
                  <a:pt x="1050" y="256"/>
                  <a:pt x="1050" y="256"/>
                  <a:pt x="1050" y="256"/>
                </a:cubicBezTo>
                <a:cubicBezTo>
                  <a:pt x="1057" y="225"/>
                  <a:pt x="1057" y="225"/>
                  <a:pt x="1057" y="225"/>
                </a:cubicBezTo>
                <a:cubicBezTo>
                  <a:pt x="1060" y="211"/>
                  <a:pt x="1060" y="211"/>
                  <a:pt x="1060" y="211"/>
                </a:cubicBezTo>
                <a:cubicBezTo>
                  <a:pt x="1062" y="225"/>
                  <a:pt x="1062" y="225"/>
                  <a:pt x="1062" y="225"/>
                </a:cubicBezTo>
                <a:cubicBezTo>
                  <a:pt x="1068" y="261"/>
                  <a:pt x="1068" y="261"/>
                  <a:pt x="1068" y="261"/>
                </a:cubicBezTo>
                <a:cubicBezTo>
                  <a:pt x="1072" y="260"/>
                  <a:pt x="1072" y="260"/>
                  <a:pt x="1072" y="260"/>
                </a:cubicBezTo>
                <a:cubicBezTo>
                  <a:pt x="1088" y="224"/>
                  <a:pt x="1088" y="224"/>
                  <a:pt x="1088" y="224"/>
                </a:cubicBezTo>
                <a:cubicBezTo>
                  <a:pt x="1094" y="211"/>
                  <a:pt x="1094" y="211"/>
                  <a:pt x="1094" y="211"/>
                </a:cubicBezTo>
                <a:cubicBezTo>
                  <a:pt x="1093" y="225"/>
                  <a:pt x="1093" y="225"/>
                  <a:pt x="1093" y="225"/>
                </a:cubicBezTo>
                <a:cubicBezTo>
                  <a:pt x="1091" y="256"/>
                  <a:pt x="1091" y="256"/>
                  <a:pt x="1091" y="256"/>
                </a:cubicBezTo>
                <a:cubicBezTo>
                  <a:pt x="1085" y="257"/>
                  <a:pt x="1085" y="257"/>
                  <a:pt x="1085" y="257"/>
                </a:cubicBezTo>
                <a:cubicBezTo>
                  <a:pt x="1084" y="260"/>
                  <a:pt x="1084" y="260"/>
                  <a:pt x="1084" y="260"/>
                </a:cubicBezTo>
                <a:cubicBezTo>
                  <a:pt x="1104" y="260"/>
                  <a:pt x="1104" y="260"/>
                  <a:pt x="1104" y="260"/>
                </a:cubicBezTo>
                <a:cubicBezTo>
                  <a:pt x="1104" y="257"/>
                  <a:pt x="1104" y="257"/>
                  <a:pt x="1104" y="257"/>
                </a:cubicBezTo>
                <a:cubicBezTo>
                  <a:pt x="1098" y="256"/>
                  <a:pt x="1098" y="256"/>
                  <a:pt x="1098" y="256"/>
                </a:cubicBezTo>
                <a:cubicBezTo>
                  <a:pt x="1099" y="212"/>
                  <a:pt x="1099" y="212"/>
                  <a:pt x="1099" y="212"/>
                </a:cubicBezTo>
                <a:cubicBezTo>
                  <a:pt x="1106" y="211"/>
                  <a:pt x="1106" y="211"/>
                  <a:pt x="1106" y="211"/>
                </a:cubicBezTo>
                <a:cubicBezTo>
                  <a:pt x="1106" y="208"/>
                  <a:pt x="1106" y="208"/>
                  <a:pt x="1106" y="208"/>
                </a:cubicBezTo>
                <a:cubicBezTo>
                  <a:pt x="1091" y="208"/>
                  <a:pt x="1091" y="208"/>
                  <a:pt x="1091" y="208"/>
                </a:cubicBezTo>
                <a:cubicBezTo>
                  <a:pt x="1090" y="211"/>
                  <a:pt x="1087" y="217"/>
                  <a:pt x="1083" y="225"/>
                </a:cubicBezTo>
                <a:cubicBezTo>
                  <a:pt x="1079" y="233"/>
                  <a:pt x="1077" y="239"/>
                  <a:pt x="1076" y="242"/>
                </a:cubicBezTo>
                <a:close/>
                <a:moveTo>
                  <a:pt x="1138" y="253"/>
                </a:moveTo>
                <a:cubicBezTo>
                  <a:pt x="1136" y="251"/>
                  <a:pt x="1136" y="251"/>
                  <a:pt x="1136" y="251"/>
                </a:cubicBezTo>
                <a:cubicBezTo>
                  <a:pt x="1134" y="253"/>
                  <a:pt x="1133" y="254"/>
                  <a:pt x="1131" y="255"/>
                </a:cubicBezTo>
                <a:cubicBezTo>
                  <a:pt x="1129" y="256"/>
                  <a:pt x="1126" y="256"/>
                  <a:pt x="1124" y="256"/>
                </a:cubicBezTo>
                <a:cubicBezTo>
                  <a:pt x="1121" y="256"/>
                  <a:pt x="1119" y="255"/>
                  <a:pt x="1118" y="253"/>
                </a:cubicBezTo>
                <a:cubicBezTo>
                  <a:pt x="1117" y="250"/>
                  <a:pt x="1116" y="247"/>
                  <a:pt x="1116" y="244"/>
                </a:cubicBezTo>
                <a:cubicBezTo>
                  <a:pt x="1119" y="244"/>
                  <a:pt x="1123" y="244"/>
                  <a:pt x="1126" y="242"/>
                </a:cubicBezTo>
                <a:cubicBezTo>
                  <a:pt x="1130" y="241"/>
                  <a:pt x="1133" y="240"/>
                  <a:pt x="1136" y="237"/>
                </a:cubicBezTo>
                <a:cubicBezTo>
                  <a:pt x="1138" y="235"/>
                  <a:pt x="1140" y="232"/>
                  <a:pt x="1140" y="229"/>
                </a:cubicBezTo>
                <a:cubicBezTo>
                  <a:pt x="1140" y="226"/>
                  <a:pt x="1139" y="224"/>
                  <a:pt x="1137" y="223"/>
                </a:cubicBezTo>
                <a:cubicBezTo>
                  <a:pt x="1135" y="221"/>
                  <a:pt x="1133" y="220"/>
                  <a:pt x="1130" y="220"/>
                </a:cubicBezTo>
                <a:cubicBezTo>
                  <a:pt x="1126" y="220"/>
                  <a:pt x="1122" y="221"/>
                  <a:pt x="1119" y="224"/>
                </a:cubicBezTo>
                <a:cubicBezTo>
                  <a:pt x="1116" y="226"/>
                  <a:pt x="1114" y="229"/>
                  <a:pt x="1112" y="233"/>
                </a:cubicBezTo>
                <a:cubicBezTo>
                  <a:pt x="1110" y="237"/>
                  <a:pt x="1109" y="241"/>
                  <a:pt x="1109" y="246"/>
                </a:cubicBezTo>
                <a:cubicBezTo>
                  <a:pt x="1109" y="248"/>
                  <a:pt x="1110" y="251"/>
                  <a:pt x="1111" y="253"/>
                </a:cubicBezTo>
                <a:cubicBezTo>
                  <a:pt x="1111" y="255"/>
                  <a:pt x="1113" y="257"/>
                  <a:pt x="1115" y="259"/>
                </a:cubicBezTo>
                <a:cubicBezTo>
                  <a:pt x="1117" y="260"/>
                  <a:pt x="1120" y="261"/>
                  <a:pt x="1123" y="261"/>
                </a:cubicBezTo>
                <a:cubicBezTo>
                  <a:pt x="1126" y="261"/>
                  <a:pt x="1129" y="260"/>
                  <a:pt x="1132" y="258"/>
                </a:cubicBezTo>
                <a:cubicBezTo>
                  <a:pt x="1135" y="257"/>
                  <a:pt x="1136" y="255"/>
                  <a:pt x="1138" y="253"/>
                </a:cubicBezTo>
                <a:close/>
                <a:moveTo>
                  <a:pt x="1128" y="224"/>
                </a:moveTo>
                <a:cubicBezTo>
                  <a:pt x="1130" y="224"/>
                  <a:pt x="1131" y="224"/>
                  <a:pt x="1132" y="225"/>
                </a:cubicBezTo>
                <a:cubicBezTo>
                  <a:pt x="1132" y="226"/>
                  <a:pt x="1133" y="228"/>
                  <a:pt x="1133" y="229"/>
                </a:cubicBezTo>
                <a:cubicBezTo>
                  <a:pt x="1133" y="232"/>
                  <a:pt x="1132" y="234"/>
                  <a:pt x="1130" y="235"/>
                </a:cubicBezTo>
                <a:cubicBezTo>
                  <a:pt x="1129" y="237"/>
                  <a:pt x="1126" y="238"/>
                  <a:pt x="1124" y="239"/>
                </a:cubicBezTo>
                <a:cubicBezTo>
                  <a:pt x="1121" y="240"/>
                  <a:pt x="1119" y="241"/>
                  <a:pt x="1116" y="241"/>
                </a:cubicBezTo>
                <a:cubicBezTo>
                  <a:pt x="1117" y="238"/>
                  <a:pt x="1117" y="236"/>
                  <a:pt x="1118" y="233"/>
                </a:cubicBezTo>
                <a:cubicBezTo>
                  <a:pt x="1119" y="230"/>
                  <a:pt x="1121" y="228"/>
                  <a:pt x="1122" y="226"/>
                </a:cubicBezTo>
                <a:cubicBezTo>
                  <a:pt x="1124" y="225"/>
                  <a:pt x="1126" y="224"/>
                  <a:pt x="1128" y="224"/>
                </a:cubicBezTo>
                <a:close/>
                <a:moveTo>
                  <a:pt x="1175" y="254"/>
                </a:moveTo>
                <a:cubicBezTo>
                  <a:pt x="1182" y="204"/>
                  <a:pt x="1182" y="204"/>
                  <a:pt x="1182" y="204"/>
                </a:cubicBezTo>
                <a:cubicBezTo>
                  <a:pt x="1181" y="204"/>
                  <a:pt x="1181" y="204"/>
                  <a:pt x="1181" y="204"/>
                </a:cubicBezTo>
                <a:cubicBezTo>
                  <a:pt x="1171" y="205"/>
                  <a:pt x="1171" y="205"/>
                  <a:pt x="1171" y="205"/>
                </a:cubicBezTo>
                <a:cubicBezTo>
                  <a:pt x="1170" y="207"/>
                  <a:pt x="1170" y="207"/>
                  <a:pt x="1170" y="207"/>
                </a:cubicBezTo>
                <a:cubicBezTo>
                  <a:pt x="1175" y="208"/>
                  <a:pt x="1175" y="208"/>
                  <a:pt x="1175" y="208"/>
                </a:cubicBezTo>
                <a:cubicBezTo>
                  <a:pt x="1173" y="221"/>
                  <a:pt x="1173" y="221"/>
                  <a:pt x="1173" y="221"/>
                </a:cubicBezTo>
                <a:cubicBezTo>
                  <a:pt x="1171" y="220"/>
                  <a:pt x="1169" y="220"/>
                  <a:pt x="1168" y="220"/>
                </a:cubicBezTo>
                <a:cubicBezTo>
                  <a:pt x="1163" y="220"/>
                  <a:pt x="1159" y="222"/>
                  <a:pt x="1156" y="224"/>
                </a:cubicBezTo>
                <a:cubicBezTo>
                  <a:pt x="1152" y="227"/>
                  <a:pt x="1150" y="230"/>
                  <a:pt x="1148" y="234"/>
                </a:cubicBezTo>
                <a:cubicBezTo>
                  <a:pt x="1146" y="238"/>
                  <a:pt x="1145" y="242"/>
                  <a:pt x="1145" y="246"/>
                </a:cubicBezTo>
                <a:cubicBezTo>
                  <a:pt x="1145" y="250"/>
                  <a:pt x="1146" y="254"/>
                  <a:pt x="1148" y="257"/>
                </a:cubicBezTo>
                <a:cubicBezTo>
                  <a:pt x="1150" y="259"/>
                  <a:pt x="1153" y="261"/>
                  <a:pt x="1157" y="261"/>
                </a:cubicBezTo>
                <a:cubicBezTo>
                  <a:pt x="1159" y="261"/>
                  <a:pt x="1162" y="260"/>
                  <a:pt x="1163" y="259"/>
                </a:cubicBezTo>
                <a:cubicBezTo>
                  <a:pt x="1165" y="258"/>
                  <a:pt x="1167" y="256"/>
                  <a:pt x="1168" y="255"/>
                </a:cubicBezTo>
                <a:cubicBezTo>
                  <a:pt x="1168" y="256"/>
                  <a:pt x="1168" y="256"/>
                  <a:pt x="1168" y="256"/>
                </a:cubicBezTo>
                <a:cubicBezTo>
                  <a:pt x="1168" y="259"/>
                  <a:pt x="1170" y="261"/>
                  <a:pt x="1173" y="261"/>
                </a:cubicBezTo>
                <a:cubicBezTo>
                  <a:pt x="1174" y="261"/>
                  <a:pt x="1176" y="260"/>
                  <a:pt x="1177" y="259"/>
                </a:cubicBezTo>
                <a:cubicBezTo>
                  <a:pt x="1178" y="258"/>
                  <a:pt x="1179" y="257"/>
                  <a:pt x="1180" y="256"/>
                </a:cubicBezTo>
                <a:cubicBezTo>
                  <a:pt x="1179" y="255"/>
                  <a:pt x="1179" y="255"/>
                  <a:pt x="1179" y="255"/>
                </a:cubicBezTo>
                <a:cubicBezTo>
                  <a:pt x="1178" y="256"/>
                  <a:pt x="1177" y="256"/>
                  <a:pt x="1176" y="256"/>
                </a:cubicBezTo>
                <a:cubicBezTo>
                  <a:pt x="1175" y="256"/>
                  <a:pt x="1175" y="256"/>
                  <a:pt x="1175" y="255"/>
                </a:cubicBezTo>
                <a:cubicBezTo>
                  <a:pt x="1175" y="254"/>
                  <a:pt x="1175" y="254"/>
                  <a:pt x="1175" y="254"/>
                </a:cubicBezTo>
                <a:close/>
                <a:moveTo>
                  <a:pt x="1172" y="225"/>
                </a:moveTo>
                <a:cubicBezTo>
                  <a:pt x="1169" y="250"/>
                  <a:pt x="1169" y="250"/>
                  <a:pt x="1169" y="250"/>
                </a:cubicBezTo>
                <a:cubicBezTo>
                  <a:pt x="1168" y="252"/>
                  <a:pt x="1166" y="253"/>
                  <a:pt x="1164" y="254"/>
                </a:cubicBezTo>
                <a:cubicBezTo>
                  <a:pt x="1163" y="256"/>
                  <a:pt x="1161" y="256"/>
                  <a:pt x="1159" y="256"/>
                </a:cubicBezTo>
                <a:cubicBezTo>
                  <a:pt x="1157" y="256"/>
                  <a:pt x="1155" y="255"/>
                  <a:pt x="1154" y="253"/>
                </a:cubicBezTo>
                <a:cubicBezTo>
                  <a:pt x="1153" y="252"/>
                  <a:pt x="1153" y="249"/>
                  <a:pt x="1153" y="246"/>
                </a:cubicBezTo>
                <a:cubicBezTo>
                  <a:pt x="1153" y="242"/>
                  <a:pt x="1153" y="239"/>
                  <a:pt x="1154" y="236"/>
                </a:cubicBezTo>
                <a:cubicBezTo>
                  <a:pt x="1155" y="232"/>
                  <a:pt x="1157" y="230"/>
                  <a:pt x="1159" y="227"/>
                </a:cubicBezTo>
                <a:cubicBezTo>
                  <a:pt x="1161" y="225"/>
                  <a:pt x="1164" y="224"/>
                  <a:pt x="1167" y="224"/>
                </a:cubicBezTo>
                <a:cubicBezTo>
                  <a:pt x="1169" y="224"/>
                  <a:pt x="1171" y="224"/>
                  <a:pt x="1172" y="225"/>
                </a:cubicBezTo>
                <a:close/>
                <a:moveTo>
                  <a:pt x="1198" y="254"/>
                </a:moveTo>
                <a:cubicBezTo>
                  <a:pt x="1202" y="221"/>
                  <a:pt x="1202" y="221"/>
                  <a:pt x="1202" y="221"/>
                </a:cubicBezTo>
                <a:cubicBezTo>
                  <a:pt x="1201" y="220"/>
                  <a:pt x="1201" y="220"/>
                  <a:pt x="1201" y="220"/>
                </a:cubicBezTo>
                <a:cubicBezTo>
                  <a:pt x="1191" y="222"/>
                  <a:pt x="1191" y="222"/>
                  <a:pt x="1191" y="222"/>
                </a:cubicBezTo>
                <a:cubicBezTo>
                  <a:pt x="1190" y="224"/>
                  <a:pt x="1190" y="224"/>
                  <a:pt x="1190" y="224"/>
                </a:cubicBezTo>
                <a:cubicBezTo>
                  <a:pt x="1195" y="226"/>
                  <a:pt x="1195" y="226"/>
                  <a:pt x="1195" y="226"/>
                </a:cubicBezTo>
                <a:cubicBezTo>
                  <a:pt x="1194" y="233"/>
                  <a:pt x="1193" y="239"/>
                  <a:pt x="1192" y="243"/>
                </a:cubicBezTo>
                <a:cubicBezTo>
                  <a:pt x="1191" y="251"/>
                  <a:pt x="1191" y="255"/>
                  <a:pt x="1191" y="256"/>
                </a:cubicBezTo>
                <a:cubicBezTo>
                  <a:pt x="1190" y="258"/>
                  <a:pt x="1191" y="259"/>
                  <a:pt x="1192" y="260"/>
                </a:cubicBezTo>
                <a:cubicBezTo>
                  <a:pt x="1192" y="260"/>
                  <a:pt x="1194" y="261"/>
                  <a:pt x="1195" y="261"/>
                </a:cubicBezTo>
                <a:cubicBezTo>
                  <a:pt x="1197" y="261"/>
                  <a:pt x="1199" y="260"/>
                  <a:pt x="1200" y="259"/>
                </a:cubicBezTo>
                <a:cubicBezTo>
                  <a:pt x="1202" y="258"/>
                  <a:pt x="1203" y="257"/>
                  <a:pt x="1203" y="256"/>
                </a:cubicBezTo>
                <a:cubicBezTo>
                  <a:pt x="1202" y="254"/>
                  <a:pt x="1202" y="254"/>
                  <a:pt x="1202" y="254"/>
                </a:cubicBezTo>
                <a:cubicBezTo>
                  <a:pt x="1202" y="255"/>
                  <a:pt x="1201" y="256"/>
                  <a:pt x="1200" y="256"/>
                </a:cubicBezTo>
                <a:cubicBezTo>
                  <a:pt x="1200" y="256"/>
                  <a:pt x="1199" y="256"/>
                  <a:pt x="1199" y="256"/>
                </a:cubicBezTo>
                <a:cubicBezTo>
                  <a:pt x="1198" y="256"/>
                  <a:pt x="1198" y="256"/>
                  <a:pt x="1198" y="256"/>
                </a:cubicBezTo>
                <a:cubicBezTo>
                  <a:pt x="1198" y="256"/>
                  <a:pt x="1198" y="255"/>
                  <a:pt x="1198" y="255"/>
                </a:cubicBezTo>
                <a:lnTo>
                  <a:pt x="1198" y="254"/>
                </a:lnTo>
                <a:close/>
                <a:moveTo>
                  <a:pt x="1200" y="213"/>
                </a:moveTo>
                <a:cubicBezTo>
                  <a:pt x="1201" y="213"/>
                  <a:pt x="1202" y="212"/>
                  <a:pt x="1203" y="211"/>
                </a:cubicBezTo>
                <a:cubicBezTo>
                  <a:pt x="1204" y="210"/>
                  <a:pt x="1205" y="209"/>
                  <a:pt x="1205" y="207"/>
                </a:cubicBezTo>
                <a:cubicBezTo>
                  <a:pt x="1205" y="206"/>
                  <a:pt x="1204" y="206"/>
                  <a:pt x="1204" y="205"/>
                </a:cubicBezTo>
                <a:cubicBezTo>
                  <a:pt x="1203" y="204"/>
                  <a:pt x="1202" y="204"/>
                  <a:pt x="1201" y="204"/>
                </a:cubicBezTo>
                <a:cubicBezTo>
                  <a:pt x="1200" y="204"/>
                  <a:pt x="1198" y="204"/>
                  <a:pt x="1198" y="205"/>
                </a:cubicBezTo>
                <a:cubicBezTo>
                  <a:pt x="1197" y="206"/>
                  <a:pt x="1196" y="207"/>
                  <a:pt x="1196" y="209"/>
                </a:cubicBezTo>
                <a:cubicBezTo>
                  <a:pt x="1196" y="210"/>
                  <a:pt x="1197" y="211"/>
                  <a:pt x="1197" y="212"/>
                </a:cubicBezTo>
                <a:cubicBezTo>
                  <a:pt x="1198" y="212"/>
                  <a:pt x="1199" y="213"/>
                  <a:pt x="1200" y="213"/>
                </a:cubicBezTo>
                <a:close/>
                <a:moveTo>
                  <a:pt x="1237" y="228"/>
                </a:moveTo>
                <a:cubicBezTo>
                  <a:pt x="1238" y="229"/>
                  <a:pt x="1238" y="229"/>
                  <a:pt x="1238" y="229"/>
                </a:cubicBezTo>
                <a:cubicBezTo>
                  <a:pt x="1240" y="222"/>
                  <a:pt x="1240" y="222"/>
                  <a:pt x="1240" y="222"/>
                </a:cubicBezTo>
                <a:cubicBezTo>
                  <a:pt x="1239" y="221"/>
                  <a:pt x="1238" y="221"/>
                  <a:pt x="1237" y="221"/>
                </a:cubicBezTo>
                <a:cubicBezTo>
                  <a:pt x="1235" y="220"/>
                  <a:pt x="1234" y="220"/>
                  <a:pt x="1232" y="220"/>
                </a:cubicBezTo>
                <a:cubicBezTo>
                  <a:pt x="1228" y="220"/>
                  <a:pt x="1224" y="221"/>
                  <a:pt x="1221" y="224"/>
                </a:cubicBezTo>
                <a:cubicBezTo>
                  <a:pt x="1218" y="227"/>
                  <a:pt x="1216" y="230"/>
                  <a:pt x="1214" y="234"/>
                </a:cubicBezTo>
                <a:cubicBezTo>
                  <a:pt x="1213" y="237"/>
                  <a:pt x="1212" y="241"/>
                  <a:pt x="1212" y="245"/>
                </a:cubicBezTo>
                <a:cubicBezTo>
                  <a:pt x="1212" y="250"/>
                  <a:pt x="1213" y="254"/>
                  <a:pt x="1215" y="257"/>
                </a:cubicBezTo>
                <a:cubicBezTo>
                  <a:pt x="1217" y="259"/>
                  <a:pt x="1220" y="261"/>
                  <a:pt x="1224" y="261"/>
                </a:cubicBezTo>
                <a:cubicBezTo>
                  <a:pt x="1227" y="261"/>
                  <a:pt x="1230" y="260"/>
                  <a:pt x="1232" y="259"/>
                </a:cubicBezTo>
                <a:cubicBezTo>
                  <a:pt x="1235" y="257"/>
                  <a:pt x="1236" y="256"/>
                  <a:pt x="1238" y="254"/>
                </a:cubicBezTo>
                <a:cubicBezTo>
                  <a:pt x="1236" y="252"/>
                  <a:pt x="1236" y="252"/>
                  <a:pt x="1236" y="252"/>
                </a:cubicBezTo>
                <a:cubicBezTo>
                  <a:pt x="1235" y="253"/>
                  <a:pt x="1233" y="254"/>
                  <a:pt x="1232" y="255"/>
                </a:cubicBezTo>
                <a:cubicBezTo>
                  <a:pt x="1230" y="256"/>
                  <a:pt x="1229" y="256"/>
                  <a:pt x="1227" y="256"/>
                </a:cubicBezTo>
                <a:cubicBezTo>
                  <a:pt x="1224" y="256"/>
                  <a:pt x="1222" y="255"/>
                  <a:pt x="1221" y="253"/>
                </a:cubicBezTo>
                <a:cubicBezTo>
                  <a:pt x="1220" y="251"/>
                  <a:pt x="1219" y="248"/>
                  <a:pt x="1219" y="244"/>
                </a:cubicBezTo>
                <a:cubicBezTo>
                  <a:pt x="1219" y="240"/>
                  <a:pt x="1219" y="237"/>
                  <a:pt x="1221" y="234"/>
                </a:cubicBezTo>
                <a:cubicBezTo>
                  <a:pt x="1222" y="231"/>
                  <a:pt x="1223" y="229"/>
                  <a:pt x="1225" y="227"/>
                </a:cubicBezTo>
                <a:cubicBezTo>
                  <a:pt x="1227" y="225"/>
                  <a:pt x="1229" y="225"/>
                  <a:pt x="1231" y="225"/>
                </a:cubicBezTo>
                <a:cubicBezTo>
                  <a:pt x="1232" y="225"/>
                  <a:pt x="1235" y="226"/>
                  <a:pt x="1237" y="228"/>
                </a:cubicBezTo>
                <a:close/>
                <a:moveTo>
                  <a:pt x="1255" y="254"/>
                </a:moveTo>
                <a:cubicBezTo>
                  <a:pt x="1260" y="221"/>
                  <a:pt x="1260" y="221"/>
                  <a:pt x="1260" y="221"/>
                </a:cubicBezTo>
                <a:cubicBezTo>
                  <a:pt x="1259" y="220"/>
                  <a:pt x="1259" y="220"/>
                  <a:pt x="1259" y="220"/>
                </a:cubicBezTo>
                <a:cubicBezTo>
                  <a:pt x="1249" y="222"/>
                  <a:pt x="1249" y="222"/>
                  <a:pt x="1249" y="222"/>
                </a:cubicBezTo>
                <a:cubicBezTo>
                  <a:pt x="1248" y="224"/>
                  <a:pt x="1248" y="224"/>
                  <a:pt x="1248" y="224"/>
                </a:cubicBezTo>
                <a:cubicBezTo>
                  <a:pt x="1253" y="226"/>
                  <a:pt x="1253" y="226"/>
                  <a:pt x="1253" y="226"/>
                </a:cubicBezTo>
                <a:cubicBezTo>
                  <a:pt x="1252" y="233"/>
                  <a:pt x="1251" y="239"/>
                  <a:pt x="1250" y="243"/>
                </a:cubicBezTo>
                <a:cubicBezTo>
                  <a:pt x="1249" y="251"/>
                  <a:pt x="1248" y="255"/>
                  <a:pt x="1248" y="256"/>
                </a:cubicBezTo>
                <a:cubicBezTo>
                  <a:pt x="1248" y="258"/>
                  <a:pt x="1249" y="259"/>
                  <a:pt x="1249" y="260"/>
                </a:cubicBezTo>
                <a:cubicBezTo>
                  <a:pt x="1250" y="260"/>
                  <a:pt x="1251" y="261"/>
                  <a:pt x="1253" y="261"/>
                </a:cubicBezTo>
                <a:cubicBezTo>
                  <a:pt x="1255" y="261"/>
                  <a:pt x="1256" y="260"/>
                  <a:pt x="1258" y="259"/>
                </a:cubicBezTo>
                <a:cubicBezTo>
                  <a:pt x="1259" y="258"/>
                  <a:pt x="1260" y="257"/>
                  <a:pt x="1261" y="256"/>
                </a:cubicBezTo>
                <a:cubicBezTo>
                  <a:pt x="1260" y="254"/>
                  <a:pt x="1260" y="254"/>
                  <a:pt x="1260" y="254"/>
                </a:cubicBezTo>
                <a:cubicBezTo>
                  <a:pt x="1259" y="255"/>
                  <a:pt x="1259" y="256"/>
                  <a:pt x="1258" y="256"/>
                </a:cubicBezTo>
                <a:cubicBezTo>
                  <a:pt x="1258" y="256"/>
                  <a:pt x="1257" y="256"/>
                  <a:pt x="1256" y="256"/>
                </a:cubicBezTo>
                <a:cubicBezTo>
                  <a:pt x="1256" y="256"/>
                  <a:pt x="1256" y="256"/>
                  <a:pt x="1256" y="256"/>
                </a:cubicBezTo>
                <a:cubicBezTo>
                  <a:pt x="1255" y="256"/>
                  <a:pt x="1255" y="255"/>
                  <a:pt x="1255" y="255"/>
                </a:cubicBezTo>
                <a:lnTo>
                  <a:pt x="1255" y="254"/>
                </a:lnTo>
                <a:close/>
                <a:moveTo>
                  <a:pt x="1258" y="213"/>
                </a:moveTo>
                <a:cubicBezTo>
                  <a:pt x="1259" y="213"/>
                  <a:pt x="1260" y="212"/>
                  <a:pt x="1261" y="211"/>
                </a:cubicBezTo>
                <a:cubicBezTo>
                  <a:pt x="1262" y="210"/>
                  <a:pt x="1262" y="209"/>
                  <a:pt x="1262" y="207"/>
                </a:cubicBezTo>
                <a:cubicBezTo>
                  <a:pt x="1262" y="206"/>
                  <a:pt x="1262" y="206"/>
                  <a:pt x="1261" y="205"/>
                </a:cubicBezTo>
                <a:cubicBezTo>
                  <a:pt x="1261" y="204"/>
                  <a:pt x="1260" y="204"/>
                  <a:pt x="1259" y="204"/>
                </a:cubicBezTo>
                <a:cubicBezTo>
                  <a:pt x="1257" y="204"/>
                  <a:pt x="1256" y="204"/>
                  <a:pt x="1255" y="205"/>
                </a:cubicBezTo>
                <a:cubicBezTo>
                  <a:pt x="1254" y="206"/>
                  <a:pt x="1254" y="207"/>
                  <a:pt x="1254" y="209"/>
                </a:cubicBezTo>
                <a:cubicBezTo>
                  <a:pt x="1254" y="210"/>
                  <a:pt x="1254" y="211"/>
                  <a:pt x="1255" y="212"/>
                </a:cubicBezTo>
                <a:cubicBezTo>
                  <a:pt x="1256" y="212"/>
                  <a:pt x="1257" y="213"/>
                  <a:pt x="1258" y="213"/>
                </a:cubicBezTo>
                <a:close/>
                <a:moveTo>
                  <a:pt x="1282" y="229"/>
                </a:moveTo>
                <a:cubicBezTo>
                  <a:pt x="1283" y="221"/>
                  <a:pt x="1283" y="221"/>
                  <a:pt x="1283" y="221"/>
                </a:cubicBezTo>
                <a:cubicBezTo>
                  <a:pt x="1281" y="220"/>
                  <a:pt x="1281" y="220"/>
                  <a:pt x="1281" y="220"/>
                </a:cubicBezTo>
                <a:cubicBezTo>
                  <a:pt x="1273" y="222"/>
                  <a:pt x="1273" y="222"/>
                  <a:pt x="1273" y="222"/>
                </a:cubicBezTo>
                <a:cubicBezTo>
                  <a:pt x="1272" y="224"/>
                  <a:pt x="1272" y="224"/>
                  <a:pt x="1272" y="224"/>
                </a:cubicBezTo>
                <a:cubicBezTo>
                  <a:pt x="1275" y="226"/>
                  <a:pt x="1275" y="226"/>
                  <a:pt x="1275" y="226"/>
                </a:cubicBezTo>
                <a:cubicBezTo>
                  <a:pt x="1271" y="260"/>
                  <a:pt x="1271" y="260"/>
                  <a:pt x="1271" y="260"/>
                </a:cubicBezTo>
                <a:cubicBezTo>
                  <a:pt x="1278" y="260"/>
                  <a:pt x="1278" y="260"/>
                  <a:pt x="1278" y="260"/>
                </a:cubicBezTo>
                <a:cubicBezTo>
                  <a:pt x="1281" y="235"/>
                  <a:pt x="1281" y="235"/>
                  <a:pt x="1281" y="235"/>
                </a:cubicBezTo>
                <a:cubicBezTo>
                  <a:pt x="1283" y="232"/>
                  <a:pt x="1285" y="230"/>
                  <a:pt x="1287" y="228"/>
                </a:cubicBezTo>
                <a:cubicBezTo>
                  <a:pt x="1289" y="226"/>
                  <a:pt x="1291" y="225"/>
                  <a:pt x="1293" y="225"/>
                </a:cubicBezTo>
                <a:cubicBezTo>
                  <a:pt x="1295" y="225"/>
                  <a:pt x="1296" y="226"/>
                  <a:pt x="1297" y="226"/>
                </a:cubicBezTo>
                <a:cubicBezTo>
                  <a:pt x="1297" y="227"/>
                  <a:pt x="1298" y="229"/>
                  <a:pt x="1298" y="231"/>
                </a:cubicBezTo>
                <a:cubicBezTo>
                  <a:pt x="1298" y="233"/>
                  <a:pt x="1297" y="234"/>
                  <a:pt x="1297" y="236"/>
                </a:cubicBezTo>
                <a:cubicBezTo>
                  <a:pt x="1297" y="238"/>
                  <a:pt x="1297" y="240"/>
                  <a:pt x="1296" y="243"/>
                </a:cubicBezTo>
                <a:cubicBezTo>
                  <a:pt x="1296" y="245"/>
                  <a:pt x="1296" y="245"/>
                  <a:pt x="1296" y="245"/>
                </a:cubicBezTo>
                <a:cubicBezTo>
                  <a:pt x="1295" y="248"/>
                  <a:pt x="1295" y="248"/>
                  <a:pt x="1295" y="248"/>
                </a:cubicBezTo>
                <a:cubicBezTo>
                  <a:pt x="1294" y="252"/>
                  <a:pt x="1294" y="255"/>
                  <a:pt x="1294" y="256"/>
                </a:cubicBezTo>
                <a:cubicBezTo>
                  <a:pt x="1294" y="259"/>
                  <a:pt x="1295" y="261"/>
                  <a:pt x="1298" y="261"/>
                </a:cubicBezTo>
                <a:cubicBezTo>
                  <a:pt x="1300" y="261"/>
                  <a:pt x="1301" y="260"/>
                  <a:pt x="1302" y="260"/>
                </a:cubicBezTo>
                <a:cubicBezTo>
                  <a:pt x="1303" y="259"/>
                  <a:pt x="1304" y="259"/>
                  <a:pt x="1305" y="258"/>
                </a:cubicBezTo>
                <a:cubicBezTo>
                  <a:pt x="1305" y="258"/>
                  <a:pt x="1306" y="257"/>
                  <a:pt x="1306" y="257"/>
                </a:cubicBezTo>
                <a:cubicBezTo>
                  <a:pt x="1305" y="255"/>
                  <a:pt x="1305" y="255"/>
                  <a:pt x="1305" y="255"/>
                </a:cubicBezTo>
                <a:cubicBezTo>
                  <a:pt x="1304" y="256"/>
                  <a:pt x="1303" y="256"/>
                  <a:pt x="1302" y="256"/>
                </a:cubicBezTo>
                <a:cubicBezTo>
                  <a:pt x="1301" y="256"/>
                  <a:pt x="1301" y="256"/>
                  <a:pt x="1301" y="255"/>
                </a:cubicBezTo>
                <a:cubicBezTo>
                  <a:pt x="1301" y="253"/>
                  <a:pt x="1301" y="250"/>
                  <a:pt x="1302" y="246"/>
                </a:cubicBezTo>
                <a:cubicBezTo>
                  <a:pt x="1303" y="243"/>
                  <a:pt x="1303" y="243"/>
                  <a:pt x="1303" y="243"/>
                </a:cubicBezTo>
                <a:cubicBezTo>
                  <a:pt x="1303" y="241"/>
                  <a:pt x="1303" y="241"/>
                  <a:pt x="1303" y="241"/>
                </a:cubicBezTo>
                <a:cubicBezTo>
                  <a:pt x="1304" y="236"/>
                  <a:pt x="1305" y="232"/>
                  <a:pt x="1305" y="230"/>
                </a:cubicBezTo>
                <a:cubicBezTo>
                  <a:pt x="1305" y="227"/>
                  <a:pt x="1304" y="224"/>
                  <a:pt x="1302" y="223"/>
                </a:cubicBezTo>
                <a:cubicBezTo>
                  <a:pt x="1301" y="221"/>
                  <a:pt x="1299" y="220"/>
                  <a:pt x="1296" y="220"/>
                </a:cubicBezTo>
                <a:cubicBezTo>
                  <a:pt x="1294" y="220"/>
                  <a:pt x="1291" y="221"/>
                  <a:pt x="1289" y="223"/>
                </a:cubicBezTo>
                <a:cubicBezTo>
                  <a:pt x="1286" y="224"/>
                  <a:pt x="1284" y="227"/>
                  <a:pt x="1282" y="229"/>
                </a:cubicBezTo>
                <a:close/>
                <a:moveTo>
                  <a:pt x="1342" y="253"/>
                </a:moveTo>
                <a:cubicBezTo>
                  <a:pt x="1340" y="251"/>
                  <a:pt x="1340" y="251"/>
                  <a:pt x="1340" y="251"/>
                </a:cubicBezTo>
                <a:cubicBezTo>
                  <a:pt x="1339" y="253"/>
                  <a:pt x="1337" y="254"/>
                  <a:pt x="1335" y="255"/>
                </a:cubicBezTo>
                <a:cubicBezTo>
                  <a:pt x="1333" y="256"/>
                  <a:pt x="1331" y="256"/>
                  <a:pt x="1329" y="256"/>
                </a:cubicBezTo>
                <a:cubicBezTo>
                  <a:pt x="1326" y="256"/>
                  <a:pt x="1323" y="255"/>
                  <a:pt x="1322" y="253"/>
                </a:cubicBezTo>
                <a:cubicBezTo>
                  <a:pt x="1321" y="250"/>
                  <a:pt x="1320" y="247"/>
                  <a:pt x="1320" y="244"/>
                </a:cubicBezTo>
                <a:cubicBezTo>
                  <a:pt x="1323" y="244"/>
                  <a:pt x="1327" y="244"/>
                  <a:pt x="1330" y="242"/>
                </a:cubicBezTo>
                <a:cubicBezTo>
                  <a:pt x="1334" y="241"/>
                  <a:pt x="1337" y="240"/>
                  <a:pt x="1340" y="237"/>
                </a:cubicBezTo>
                <a:cubicBezTo>
                  <a:pt x="1342" y="235"/>
                  <a:pt x="1344" y="232"/>
                  <a:pt x="1344" y="229"/>
                </a:cubicBezTo>
                <a:cubicBezTo>
                  <a:pt x="1344" y="226"/>
                  <a:pt x="1343" y="224"/>
                  <a:pt x="1341" y="223"/>
                </a:cubicBezTo>
                <a:cubicBezTo>
                  <a:pt x="1340" y="221"/>
                  <a:pt x="1337" y="220"/>
                  <a:pt x="1334" y="220"/>
                </a:cubicBezTo>
                <a:cubicBezTo>
                  <a:pt x="1330" y="220"/>
                  <a:pt x="1326" y="221"/>
                  <a:pt x="1323" y="224"/>
                </a:cubicBezTo>
                <a:cubicBezTo>
                  <a:pt x="1320" y="226"/>
                  <a:pt x="1318" y="229"/>
                  <a:pt x="1316" y="233"/>
                </a:cubicBezTo>
                <a:cubicBezTo>
                  <a:pt x="1314" y="237"/>
                  <a:pt x="1313" y="241"/>
                  <a:pt x="1313" y="246"/>
                </a:cubicBezTo>
                <a:cubicBezTo>
                  <a:pt x="1313" y="248"/>
                  <a:pt x="1314" y="251"/>
                  <a:pt x="1315" y="253"/>
                </a:cubicBezTo>
                <a:cubicBezTo>
                  <a:pt x="1316" y="255"/>
                  <a:pt x="1317" y="257"/>
                  <a:pt x="1319" y="259"/>
                </a:cubicBezTo>
                <a:cubicBezTo>
                  <a:pt x="1321" y="260"/>
                  <a:pt x="1324" y="261"/>
                  <a:pt x="1327" y="261"/>
                </a:cubicBezTo>
                <a:cubicBezTo>
                  <a:pt x="1330" y="261"/>
                  <a:pt x="1333" y="260"/>
                  <a:pt x="1336" y="258"/>
                </a:cubicBezTo>
                <a:cubicBezTo>
                  <a:pt x="1339" y="257"/>
                  <a:pt x="1341" y="255"/>
                  <a:pt x="1342" y="253"/>
                </a:cubicBezTo>
                <a:close/>
                <a:moveTo>
                  <a:pt x="1332" y="224"/>
                </a:moveTo>
                <a:cubicBezTo>
                  <a:pt x="1334" y="224"/>
                  <a:pt x="1335" y="224"/>
                  <a:pt x="1336" y="225"/>
                </a:cubicBezTo>
                <a:cubicBezTo>
                  <a:pt x="1337" y="226"/>
                  <a:pt x="1337" y="228"/>
                  <a:pt x="1337" y="229"/>
                </a:cubicBezTo>
                <a:cubicBezTo>
                  <a:pt x="1337" y="232"/>
                  <a:pt x="1336" y="234"/>
                  <a:pt x="1334" y="235"/>
                </a:cubicBezTo>
                <a:cubicBezTo>
                  <a:pt x="1333" y="237"/>
                  <a:pt x="1331" y="238"/>
                  <a:pt x="1328" y="239"/>
                </a:cubicBezTo>
                <a:cubicBezTo>
                  <a:pt x="1325" y="240"/>
                  <a:pt x="1323" y="241"/>
                  <a:pt x="1321" y="241"/>
                </a:cubicBezTo>
                <a:cubicBezTo>
                  <a:pt x="1321" y="238"/>
                  <a:pt x="1321" y="236"/>
                  <a:pt x="1322" y="233"/>
                </a:cubicBezTo>
                <a:cubicBezTo>
                  <a:pt x="1323" y="230"/>
                  <a:pt x="1325" y="228"/>
                  <a:pt x="1326" y="226"/>
                </a:cubicBezTo>
                <a:cubicBezTo>
                  <a:pt x="1328" y="225"/>
                  <a:pt x="1330" y="224"/>
                  <a:pt x="1332" y="2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CA018DF-7EFB-4D08-89D5-E61FB47F42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95920" y="6515586"/>
            <a:ext cx="3222413" cy="156197"/>
          </a:xfrm>
        </p:spPr>
        <p:txBody>
          <a:bodyPr wrap="square">
            <a:spAutoFit/>
          </a:bodyPr>
          <a:lstStyle>
            <a:lvl1pPr marL="0" indent="0">
              <a:buNone/>
              <a:defRPr sz="1000" cap="all" spc="147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38774379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- Deep Purp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1874075"/>
            <a:ext cx="4794739" cy="2363591"/>
          </a:xfrm>
        </p:spPr>
        <p:txBody>
          <a:bodyPr anchor="t" anchorCtr="0">
            <a:normAutofit/>
          </a:bodyPr>
          <a:lstStyle>
            <a:lvl1pPr>
              <a:defRPr sz="3733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59493" y="1524037"/>
            <a:ext cx="1547447" cy="1249231"/>
          </a:xfrm>
        </p:spPr>
        <p:txBody>
          <a:bodyPr>
            <a:noAutofit/>
          </a:bodyPr>
          <a:lstStyle>
            <a:lvl1pPr marL="0" indent="0" algn="r">
              <a:buNone/>
              <a:defRPr sz="8000">
                <a:solidFill>
                  <a:srgbClr val="B6BDBD"/>
                </a:solidFill>
                <a:latin typeface="+mj-lt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9527-7B7D-4A2D-ABD1-359B6741A74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113BA2E-092B-4BF2-8FB1-0AAC0955C2B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31418" y="1873251"/>
            <a:ext cx="4116916" cy="4984749"/>
          </a:xfrm>
          <a:solidFill>
            <a:schemeClr val="bg2">
              <a:lumMod val="90000"/>
            </a:schemeClr>
          </a:solidFill>
        </p:spPr>
        <p:txBody>
          <a:bodyPr tIns="54864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D8F21E1D-5F95-4EE3-B551-B64B1E8EA4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0400" y="637244"/>
            <a:ext cx="3222413" cy="166541"/>
          </a:xfrm>
        </p:spPr>
        <p:txBody>
          <a:bodyPr wrap="square">
            <a:spAutoFit/>
          </a:bodyPr>
          <a:lstStyle>
            <a:lvl1pPr marL="0" indent="0">
              <a:buNone/>
              <a:defRPr sz="1067" cap="all" spc="147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7926327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- Deep Blue">
    <p:bg>
      <p:bgPr>
        <a:solidFill>
          <a:srgbClr val="3154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1874075"/>
            <a:ext cx="4794739" cy="2363591"/>
          </a:xfrm>
        </p:spPr>
        <p:txBody>
          <a:bodyPr anchor="t" anchorCtr="0">
            <a:normAutofit/>
          </a:bodyPr>
          <a:lstStyle>
            <a:lvl1pPr>
              <a:defRPr sz="3733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59493" y="1524037"/>
            <a:ext cx="1547447" cy="1249231"/>
          </a:xfrm>
        </p:spPr>
        <p:txBody>
          <a:bodyPr>
            <a:noAutofit/>
          </a:bodyPr>
          <a:lstStyle>
            <a:lvl1pPr marL="0" indent="0" algn="r">
              <a:buNone/>
              <a:defRPr sz="8000">
                <a:solidFill>
                  <a:srgbClr val="B6BDBD"/>
                </a:solidFill>
                <a:latin typeface="+mj-lt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9527-7B7D-4A2D-ABD1-359B6741A74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113BA2E-092B-4BF2-8FB1-0AAC0955C2B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31418" y="1873251"/>
            <a:ext cx="4116916" cy="4984749"/>
          </a:xfrm>
          <a:solidFill>
            <a:schemeClr val="bg2">
              <a:lumMod val="90000"/>
            </a:schemeClr>
          </a:solidFill>
        </p:spPr>
        <p:txBody>
          <a:bodyPr tIns="54864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D8F21E1D-5F95-4EE3-B551-B64B1E8EA4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0400" y="637244"/>
            <a:ext cx="3222413" cy="166541"/>
          </a:xfrm>
        </p:spPr>
        <p:txBody>
          <a:bodyPr wrap="square">
            <a:spAutoFit/>
          </a:bodyPr>
          <a:lstStyle>
            <a:lvl1pPr marL="0" indent="0">
              <a:buNone/>
              <a:defRPr sz="1067" cap="all" spc="147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23630801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- Deep Violet">
    <p:bg>
      <p:bgPr>
        <a:solidFill>
          <a:srgbClr val="683B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1874075"/>
            <a:ext cx="4794739" cy="2363591"/>
          </a:xfrm>
        </p:spPr>
        <p:txBody>
          <a:bodyPr anchor="t" anchorCtr="0">
            <a:normAutofit/>
          </a:bodyPr>
          <a:lstStyle>
            <a:lvl1pPr>
              <a:defRPr sz="3733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59493" y="1524037"/>
            <a:ext cx="1547447" cy="1249231"/>
          </a:xfrm>
        </p:spPr>
        <p:txBody>
          <a:bodyPr>
            <a:noAutofit/>
          </a:bodyPr>
          <a:lstStyle>
            <a:lvl1pPr marL="0" indent="0" algn="r">
              <a:buNone/>
              <a:defRPr sz="8000">
                <a:solidFill>
                  <a:srgbClr val="B6BDBD"/>
                </a:solidFill>
                <a:latin typeface="+mj-lt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9527-7B7D-4A2D-ABD1-359B6741A74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113BA2E-092B-4BF2-8FB1-0AAC0955C2B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31418" y="1873251"/>
            <a:ext cx="4116916" cy="4984749"/>
          </a:xfrm>
          <a:solidFill>
            <a:schemeClr val="bg2">
              <a:lumMod val="90000"/>
            </a:schemeClr>
          </a:solidFill>
        </p:spPr>
        <p:txBody>
          <a:bodyPr tIns="54864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D8F21E1D-5F95-4EE3-B551-B64B1E8EA4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0400" y="637244"/>
            <a:ext cx="3222413" cy="166541"/>
          </a:xfrm>
        </p:spPr>
        <p:txBody>
          <a:bodyPr wrap="square">
            <a:spAutoFit/>
          </a:bodyPr>
          <a:lstStyle>
            <a:lvl1pPr marL="0" indent="0">
              <a:buNone/>
              <a:defRPr sz="1067" cap="all" spc="147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33678294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- Deep Green">
    <p:bg>
      <p:bgPr>
        <a:solidFill>
          <a:srgbClr val="3448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1874075"/>
            <a:ext cx="4794739" cy="2363591"/>
          </a:xfrm>
        </p:spPr>
        <p:txBody>
          <a:bodyPr anchor="t" anchorCtr="0">
            <a:normAutofit/>
          </a:bodyPr>
          <a:lstStyle>
            <a:lvl1pPr>
              <a:defRPr sz="3733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59493" y="1524037"/>
            <a:ext cx="1547447" cy="1249231"/>
          </a:xfrm>
        </p:spPr>
        <p:txBody>
          <a:bodyPr>
            <a:noAutofit/>
          </a:bodyPr>
          <a:lstStyle>
            <a:lvl1pPr marL="0" indent="0" algn="r">
              <a:buNone/>
              <a:defRPr sz="8000">
                <a:solidFill>
                  <a:srgbClr val="B6BDBD"/>
                </a:solidFill>
                <a:latin typeface="+mj-lt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9527-7B7D-4A2D-ABD1-359B6741A74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113BA2E-092B-4BF2-8FB1-0AAC0955C2B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31418" y="1873251"/>
            <a:ext cx="4116916" cy="4984749"/>
          </a:xfrm>
          <a:solidFill>
            <a:schemeClr val="bg2">
              <a:lumMod val="90000"/>
            </a:schemeClr>
          </a:solidFill>
        </p:spPr>
        <p:txBody>
          <a:bodyPr tIns="54864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D8F21E1D-5F95-4EE3-B551-B64B1E8EA4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0400" y="637244"/>
            <a:ext cx="3222413" cy="166541"/>
          </a:xfrm>
        </p:spPr>
        <p:txBody>
          <a:bodyPr wrap="square">
            <a:spAutoFit/>
          </a:bodyPr>
          <a:lstStyle>
            <a:lvl1pPr marL="0" indent="0">
              <a:buNone/>
              <a:defRPr sz="1067" cap="all" spc="147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13008898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- Deep Red">
    <p:bg>
      <p:bgPr>
        <a:solidFill>
          <a:srgbClr val="7C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1874075"/>
            <a:ext cx="4794739" cy="2363591"/>
          </a:xfrm>
        </p:spPr>
        <p:txBody>
          <a:bodyPr anchor="t" anchorCtr="0">
            <a:normAutofit/>
          </a:bodyPr>
          <a:lstStyle>
            <a:lvl1pPr>
              <a:defRPr sz="3733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59493" y="1524037"/>
            <a:ext cx="1547447" cy="1249231"/>
          </a:xfrm>
        </p:spPr>
        <p:txBody>
          <a:bodyPr>
            <a:noAutofit/>
          </a:bodyPr>
          <a:lstStyle>
            <a:lvl1pPr marL="0" indent="0" algn="r">
              <a:buNone/>
              <a:defRPr sz="8000">
                <a:solidFill>
                  <a:srgbClr val="B6BDBD"/>
                </a:solidFill>
                <a:latin typeface="+mj-lt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9527-7B7D-4A2D-ABD1-359B6741A74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113BA2E-092B-4BF2-8FB1-0AAC0955C2B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31418" y="1873251"/>
            <a:ext cx="4116916" cy="4984749"/>
          </a:xfrm>
          <a:solidFill>
            <a:schemeClr val="bg2">
              <a:lumMod val="90000"/>
            </a:schemeClr>
          </a:solidFill>
        </p:spPr>
        <p:txBody>
          <a:bodyPr tIns="54864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D8F21E1D-5F95-4EE3-B551-B64B1E8EA4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0400" y="637244"/>
            <a:ext cx="3222413" cy="166541"/>
          </a:xfrm>
        </p:spPr>
        <p:txBody>
          <a:bodyPr wrap="square">
            <a:spAutoFit/>
          </a:bodyPr>
          <a:lstStyle>
            <a:lvl1pPr marL="0" indent="0">
              <a:buNone/>
              <a:defRPr sz="1067" cap="all" spc="147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41345560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- Deep Gold">
    <p:bg>
      <p:bgPr>
        <a:solidFill>
          <a:srgbClr val="7353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1874075"/>
            <a:ext cx="4794739" cy="2363591"/>
          </a:xfrm>
        </p:spPr>
        <p:txBody>
          <a:bodyPr anchor="t" anchorCtr="0">
            <a:normAutofit/>
          </a:bodyPr>
          <a:lstStyle>
            <a:lvl1pPr>
              <a:defRPr sz="3733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59493" y="1524037"/>
            <a:ext cx="1547447" cy="1249231"/>
          </a:xfrm>
        </p:spPr>
        <p:txBody>
          <a:bodyPr>
            <a:noAutofit/>
          </a:bodyPr>
          <a:lstStyle>
            <a:lvl1pPr marL="0" indent="0" algn="r">
              <a:buNone/>
              <a:defRPr sz="8000">
                <a:solidFill>
                  <a:srgbClr val="B6BDBD"/>
                </a:solidFill>
                <a:latin typeface="+mj-lt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9527-7B7D-4A2D-ABD1-359B6741A74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113BA2E-092B-4BF2-8FB1-0AAC0955C2B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31418" y="1873251"/>
            <a:ext cx="4116916" cy="4984749"/>
          </a:xfrm>
          <a:solidFill>
            <a:schemeClr val="bg2">
              <a:lumMod val="90000"/>
            </a:schemeClr>
          </a:solidFill>
        </p:spPr>
        <p:txBody>
          <a:bodyPr tIns="54864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D8F21E1D-5F95-4EE3-B551-B64B1E8EA4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0400" y="637244"/>
            <a:ext cx="3222413" cy="166541"/>
          </a:xfrm>
        </p:spPr>
        <p:txBody>
          <a:bodyPr wrap="square">
            <a:spAutoFit/>
          </a:bodyPr>
          <a:lstStyle>
            <a:lvl1pPr marL="0" indent="0">
              <a:buNone/>
              <a:defRPr sz="1067" cap="all" spc="147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25293099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B92FFCA-85D1-4CA5-A797-87F6F998E12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192000" cy="3329353"/>
          </a:xfrm>
          <a:solidFill>
            <a:schemeClr val="bg2">
              <a:lumMod val="90000"/>
            </a:schemeClr>
          </a:solidFill>
        </p:spPr>
        <p:txBody>
          <a:bodyPr lIns="274320" tIns="182880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31E953C3-1002-4E09-BA10-86FC589FF3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6900" y="569649"/>
            <a:ext cx="10996115" cy="5715000"/>
          </a:xfrm>
          <a:solidFill>
            <a:schemeClr val="bg2"/>
          </a:solidFill>
        </p:spPr>
        <p:txBody>
          <a:bodyPr lIns="1097280" tIns="1005840" rIns="1097280" bIns="457200"/>
          <a:lstStyle>
            <a:lvl1pPr marL="0" indent="0" algn="ctr">
              <a:buNone/>
              <a:defRPr sz="32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75360" y="4407023"/>
            <a:ext cx="10557933" cy="844916"/>
          </a:xfrm>
        </p:spPr>
        <p:txBody>
          <a:bodyPr/>
          <a:lstStyle>
            <a:lvl1pPr marL="0" indent="0" algn="ctr">
              <a:buNone/>
              <a:defRPr sz="120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9527-7B7D-4A2D-ABD1-359B6741A748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B4A3CA8-0675-4C7A-87AF-4DB85AF9EED9}"/>
              </a:ext>
            </a:extLst>
          </p:cNvPr>
          <p:cNvCxnSpPr>
            <a:cxnSpLocks/>
          </p:cNvCxnSpPr>
          <p:nvPr userDrawn="1"/>
        </p:nvCxnSpPr>
        <p:spPr>
          <a:xfrm>
            <a:off x="5942232" y="3940712"/>
            <a:ext cx="41792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41411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9527-7B7D-4A2D-ABD1-359B6741A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7851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1052" y="2423585"/>
            <a:ext cx="4809717" cy="37221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9527-7B7D-4A2D-ABD1-359B6741A74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A822995-1844-4B85-89FD-F70A7096EEB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919007" y="2423585"/>
            <a:ext cx="4809717" cy="37221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0644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ATA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8110222" y="6727353"/>
            <a:ext cx="804111" cy="121584"/>
          </a:xfrm>
          <a:prstGeom prst="rect">
            <a:avLst/>
          </a:prstGeom>
          <a:solidFill>
            <a:srgbClr val="B01519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/>
          </a:p>
        </p:txBody>
      </p:sp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8903846" y="6727353"/>
            <a:ext cx="804111" cy="121584"/>
          </a:xfrm>
          <a:prstGeom prst="rect">
            <a:avLst/>
          </a:prstGeom>
          <a:solidFill>
            <a:srgbClr val="FBAB18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/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9707955" y="6727353"/>
            <a:ext cx="804765" cy="121584"/>
          </a:xfrm>
          <a:prstGeom prst="rect">
            <a:avLst/>
          </a:prstGeom>
          <a:solidFill>
            <a:srgbClr val="292B6E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/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10494264" y="6727353"/>
            <a:ext cx="1697737" cy="121584"/>
          </a:xfrm>
          <a:prstGeom prst="rect">
            <a:avLst/>
          </a:prstGeom>
          <a:solidFill>
            <a:srgbClr val="4656A6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/>
          </a:p>
        </p:txBody>
      </p:sp>
      <p:sp>
        <p:nvSpPr>
          <p:cNvPr id="12" name="Rectangle 20"/>
          <p:cNvSpPr>
            <a:spLocks noChangeArrowheads="1"/>
          </p:cNvSpPr>
          <p:nvPr userDrawn="1"/>
        </p:nvSpPr>
        <p:spPr bwMode="auto">
          <a:xfrm>
            <a:off x="1" y="6727353"/>
            <a:ext cx="7572332" cy="121584"/>
          </a:xfrm>
          <a:prstGeom prst="rect">
            <a:avLst/>
          </a:prstGeom>
          <a:solidFill>
            <a:srgbClr val="17468F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/>
          </a:p>
        </p:txBody>
      </p:sp>
      <p:sp>
        <p:nvSpPr>
          <p:cNvPr id="13" name="Rectangle 12"/>
          <p:cNvSpPr>
            <a:spLocks noChangeArrowheads="1"/>
          </p:cNvSpPr>
          <p:nvPr userDrawn="1"/>
        </p:nvSpPr>
        <p:spPr bwMode="auto">
          <a:xfrm>
            <a:off x="7308078" y="6727353"/>
            <a:ext cx="804111" cy="121584"/>
          </a:xfrm>
          <a:prstGeom prst="rect">
            <a:avLst/>
          </a:prstGeom>
          <a:solidFill>
            <a:srgbClr val="55BF8B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/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609600" y="274639"/>
            <a:ext cx="10972800" cy="919455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4000"/>
              </a:lnSpc>
              <a:defRPr sz="3733" b="1" baseline="0">
                <a:solidFill>
                  <a:srgbClr val="006A71"/>
                </a:solidFill>
                <a:effectLst/>
                <a:latin typeface="Calibri" pitchFamily="34" charset="0"/>
              </a:defRPr>
            </a:lvl1pPr>
          </a:lstStyle>
          <a:p>
            <a:r>
              <a:rPr lang="en-US"/>
              <a:t>Heading</a:t>
            </a:r>
          </a:p>
        </p:txBody>
      </p:sp>
      <p:sp>
        <p:nvSpPr>
          <p:cNvPr id="5" name="Text Placeholder 7"/>
          <p:cNvSpPr>
            <a:spLocks noGrp="1"/>
          </p:cNvSpPr>
          <p:nvPr userDrawn="1">
            <p:ph type="body" sz="quarter" idx="10"/>
          </p:nvPr>
        </p:nvSpPr>
        <p:spPr>
          <a:xfrm>
            <a:off x="609600" y="1545167"/>
            <a:ext cx="10972800" cy="4455584"/>
          </a:xfrm>
        </p:spPr>
        <p:txBody>
          <a:bodyPr/>
          <a:lstStyle>
            <a:lvl1pPr marL="306910" indent="-306910">
              <a:buClr>
                <a:srgbClr val="005DAA"/>
              </a:buClr>
              <a:buFont typeface="Wingdings" panose="05000000000000000000" pitchFamily="2" charset="2"/>
              <a:buChar char="§"/>
              <a:defRPr sz="2667">
                <a:solidFill>
                  <a:srgbClr val="2D2D2D"/>
                </a:solidFill>
              </a:defRPr>
            </a:lvl1pPr>
            <a:lvl2pPr>
              <a:buClr>
                <a:srgbClr val="532E63"/>
              </a:buClr>
              <a:defRPr sz="2667">
                <a:solidFill>
                  <a:srgbClr val="2D2D2D"/>
                </a:solidFill>
              </a:defRPr>
            </a:lvl2pPr>
            <a:lvl3pPr>
              <a:buClr>
                <a:srgbClr val="9A3B26"/>
              </a:buClr>
              <a:defRPr sz="2667">
                <a:solidFill>
                  <a:srgbClr val="2D2D2D"/>
                </a:solidFill>
              </a:defRPr>
            </a:lvl3pPr>
            <a:lvl4pPr>
              <a:defRPr sz="2667"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 sz="2667"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256BCB5-3FA6-46A4-BD0C-A091D9F1922D}"/>
              </a:ext>
            </a:extLst>
          </p:cNvPr>
          <p:cNvGrpSpPr/>
          <p:nvPr userDrawn="1"/>
        </p:nvGrpSpPr>
        <p:grpSpPr>
          <a:xfrm>
            <a:off x="1" y="2"/>
            <a:ext cx="356209" cy="1194093"/>
            <a:chOff x="2721769" y="2050256"/>
            <a:chExt cx="442912" cy="146966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5B91796-8B0E-4339-853E-86194B92F336}"/>
                </a:ext>
              </a:extLst>
            </p:cNvPr>
            <p:cNvSpPr/>
            <p:nvPr userDrawn="1"/>
          </p:nvSpPr>
          <p:spPr>
            <a:xfrm>
              <a:off x="2721769" y="2050256"/>
              <a:ext cx="442912" cy="1335882"/>
            </a:xfrm>
            <a:prstGeom prst="rect">
              <a:avLst/>
            </a:prstGeom>
            <a:solidFill>
              <a:srgbClr val="2D2C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noFill/>
                </a:ln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B4E0A8E-0F30-4F8C-A535-BEEA20A4E70F}"/>
                </a:ext>
              </a:extLst>
            </p:cNvPr>
            <p:cNvSpPr/>
            <p:nvPr userDrawn="1"/>
          </p:nvSpPr>
          <p:spPr>
            <a:xfrm>
              <a:off x="2721769" y="3386138"/>
              <a:ext cx="442912" cy="133778"/>
            </a:xfrm>
            <a:prstGeom prst="rect">
              <a:avLst/>
            </a:prstGeom>
            <a:solidFill>
              <a:srgbClr val="F0A8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noFill/>
                </a:ln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1238736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1052" y="2423585"/>
            <a:ext cx="3146072" cy="37221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9527-7B7D-4A2D-ABD1-359B6741A74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A822995-1844-4B85-89FD-F70A7096EEB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365809" y="2423585"/>
            <a:ext cx="3146072" cy="37221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E843150-ADE4-4964-8B5C-777665BC9CFE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070567" y="2423585"/>
            <a:ext cx="3146072" cy="37221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296859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1053" y="2423585"/>
            <a:ext cx="2352443" cy="3722119"/>
          </a:xfrm>
        </p:spPr>
        <p:txBody>
          <a:bodyPr/>
          <a:lstStyle>
            <a:lvl1pPr marL="230712" indent="-230712">
              <a:defRPr sz="1733"/>
            </a:lvl1pPr>
            <a:lvl2pPr marL="459306" indent="-228594">
              <a:defRPr sz="1600"/>
            </a:lvl2pPr>
            <a:lvl3pPr marL="690016" indent="-230712">
              <a:defRPr/>
            </a:lvl3pPr>
            <a:lvl4pPr marL="920728" indent="-230712">
              <a:defRPr sz="1333"/>
            </a:lvl4pPr>
            <a:lvl5pPr marL="1138738" indent="-218012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9527-7B7D-4A2D-ABD1-359B6741A748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F7BB18F-7847-4709-B159-588F3CA5D57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395435" y="2423585"/>
            <a:ext cx="2352443" cy="3722119"/>
          </a:xfrm>
        </p:spPr>
        <p:txBody>
          <a:bodyPr/>
          <a:lstStyle>
            <a:lvl1pPr marL="230712" indent="-230712">
              <a:defRPr sz="1733"/>
            </a:lvl1pPr>
            <a:lvl2pPr marL="459306" indent="-228594">
              <a:defRPr sz="1600"/>
            </a:lvl2pPr>
            <a:lvl3pPr marL="690016" indent="-230712">
              <a:defRPr/>
            </a:lvl3pPr>
            <a:lvl4pPr marL="920728" indent="-230712">
              <a:defRPr sz="1333"/>
            </a:lvl4pPr>
            <a:lvl5pPr marL="1138738" indent="-218012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974D9DD-910B-4846-A2BB-F0F43AEC472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129816" y="2423585"/>
            <a:ext cx="2352443" cy="3722119"/>
          </a:xfrm>
        </p:spPr>
        <p:txBody>
          <a:bodyPr/>
          <a:lstStyle>
            <a:lvl1pPr marL="230712" indent="-230712">
              <a:defRPr sz="1733"/>
            </a:lvl1pPr>
            <a:lvl2pPr marL="459306" indent="-228594">
              <a:defRPr sz="1600"/>
            </a:lvl2pPr>
            <a:lvl3pPr marL="690016" indent="-230712">
              <a:defRPr/>
            </a:lvl3pPr>
            <a:lvl4pPr marL="920728" indent="-230712">
              <a:defRPr sz="1333"/>
            </a:lvl4pPr>
            <a:lvl5pPr marL="1138738" indent="-218012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D08DDAC-45DA-407C-952A-1A0B402D35DE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864196" y="2423585"/>
            <a:ext cx="2352443" cy="3722119"/>
          </a:xfrm>
        </p:spPr>
        <p:txBody>
          <a:bodyPr/>
          <a:lstStyle>
            <a:lvl1pPr marL="230712" indent="-230712">
              <a:defRPr sz="1733"/>
            </a:lvl1pPr>
            <a:lvl2pPr marL="459306" indent="-228594">
              <a:defRPr sz="1600"/>
            </a:lvl2pPr>
            <a:lvl3pPr marL="690016" indent="-230712">
              <a:defRPr/>
            </a:lvl3pPr>
            <a:lvl4pPr marL="920728" indent="-230712">
              <a:defRPr sz="1333"/>
            </a:lvl4pPr>
            <a:lvl5pPr marL="1138738" indent="-218012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4217448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1054" y="2423585"/>
            <a:ext cx="1926871" cy="3722119"/>
          </a:xfrm>
        </p:spPr>
        <p:txBody>
          <a:bodyPr/>
          <a:lstStyle>
            <a:lvl1pPr marL="150280" indent="-150280">
              <a:defRPr sz="1467"/>
            </a:lvl1pPr>
            <a:lvl2pPr marL="311143" indent="-160863">
              <a:defRPr sz="1333"/>
            </a:lvl2pPr>
            <a:lvl3pPr marL="459306" indent="-148163">
              <a:defRPr sz="1200"/>
            </a:lvl3pPr>
            <a:lvl4pPr marL="609585" indent="-150280">
              <a:defRPr sz="1067"/>
            </a:lvl4pPr>
            <a:lvl5pPr marL="1138738" indent="-218012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9527-7B7D-4A2D-ABD1-359B6741A748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4EB108D6-7313-4C37-8D4F-6A49FA0933B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817658" y="2423585"/>
            <a:ext cx="1926871" cy="3722119"/>
          </a:xfrm>
        </p:spPr>
        <p:txBody>
          <a:bodyPr/>
          <a:lstStyle>
            <a:lvl1pPr marL="150280" indent="-150280">
              <a:defRPr sz="1467"/>
            </a:lvl1pPr>
            <a:lvl2pPr marL="311143" indent="-160863">
              <a:defRPr sz="1333"/>
            </a:lvl2pPr>
            <a:lvl3pPr marL="459306" indent="-148163">
              <a:defRPr sz="1200"/>
            </a:lvl3pPr>
            <a:lvl4pPr marL="609585" indent="-150280">
              <a:defRPr sz="1067"/>
            </a:lvl4pPr>
            <a:lvl5pPr marL="1138738" indent="-218012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0B17ECF6-30D7-4B4B-B670-FEB84C8130C1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974262" y="2423585"/>
            <a:ext cx="1926871" cy="3722119"/>
          </a:xfrm>
        </p:spPr>
        <p:txBody>
          <a:bodyPr/>
          <a:lstStyle>
            <a:lvl1pPr marL="150280" indent="-150280">
              <a:defRPr sz="1467"/>
            </a:lvl1pPr>
            <a:lvl2pPr marL="311143" indent="-160863">
              <a:defRPr sz="1333"/>
            </a:lvl2pPr>
            <a:lvl3pPr marL="459306" indent="-148163">
              <a:defRPr sz="1200"/>
            </a:lvl3pPr>
            <a:lvl4pPr marL="609585" indent="-150280">
              <a:defRPr sz="1067"/>
            </a:lvl4pPr>
            <a:lvl5pPr marL="1138738" indent="-218012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8E053DB-CB79-4834-9B82-A2B4B03B099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130866" y="2423585"/>
            <a:ext cx="1926871" cy="3722119"/>
          </a:xfrm>
        </p:spPr>
        <p:txBody>
          <a:bodyPr/>
          <a:lstStyle>
            <a:lvl1pPr marL="150280" indent="-150280">
              <a:defRPr sz="1467"/>
            </a:lvl1pPr>
            <a:lvl2pPr marL="311143" indent="-160863">
              <a:defRPr sz="1333"/>
            </a:lvl2pPr>
            <a:lvl3pPr marL="459306" indent="-148163">
              <a:defRPr sz="1200"/>
            </a:lvl3pPr>
            <a:lvl4pPr marL="609585" indent="-150280">
              <a:defRPr sz="1067"/>
            </a:lvl4pPr>
            <a:lvl5pPr marL="1138738" indent="-218012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042BD6AF-288E-4274-8225-4F8B273CA565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9287467" y="2423585"/>
            <a:ext cx="1926871" cy="3722119"/>
          </a:xfrm>
        </p:spPr>
        <p:txBody>
          <a:bodyPr/>
          <a:lstStyle>
            <a:lvl1pPr marL="150280" indent="-150280">
              <a:defRPr sz="1467"/>
            </a:lvl1pPr>
            <a:lvl2pPr marL="311143" indent="-160863">
              <a:defRPr sz="1333"/>
            </a:lvl2pPr>
            <a:lvl3pPr marL="459306" indent="-148163">
              <a:defRPr sz="1200"/>
            </a:lvl3pPr>
            <a:lvl4pPr marL="609585" indent="-150280">
              <a:defRPr sz="1067"/>
            </a:lvl4pPr>
            <a:lvl5pPr marL="1138738" indent="-218012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0586544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400" y="2260601"/>
            <a:ext cx="9602483" cy="3885103"/>
          </a:xfrm>
        </p:spPr>
        <p:txBody>
          <a:bodyPr/>
          <a:lstStyle>
            <a:lvl1pPr marL="230712" indent="-230712">
              <a:lnSpc>
                <a:spcPct val="100000"/>
              </a:lnSpc>
              <a:spcBef>
                <a:spcPts val="800"/>
              </a:spcBef>
              <a:defRPr sz="1600"/>
            </a:lvl1pPr>
            <a:lvl2pPr marL="459306" indent="-228594">
              <a:lnSpc>
                <a:spcPct val="100000"/>
              </a:lnSpc>
              <a:spcBef>
                <a:spcPts val="400"/>
              </a:spcBef>
              <a:defRPr sz="1467"/>
            </a:lvl2pPr>
            <a:lvl3pPr marL="690016" indent="-230712">
              <a:lnSpc>
                <a:spcPct val="100000"/>
              </a:lnSpc>
              <a:spcBef>
                <a:spcPts val="400"/>
              </a:spcBef>
              <a:defRPr sz="1333"/>
            </a:lvl3pPr>
            <a:lvl4pPr marL="920728" indent="-230712">
              <a:lnSpc>
                <a:spcPct val="100000"/>
              </a:lnSpc>
              <a:spcBef>
                <a:spcPts val="400"/>
              </a:spcBef>
              <a:defRPr sz="1200"/>
            </a:lvl4pPr>
            <a:lvl5pPr marL="1138738" indent="-218012">
              <a:lnSpc>
                <a:spcPct val="100000"/>
              </a:lnSpc>
              <a:spcBef>
                <a:spcPts val="400"/>
              </a:spcBef>
              <a:defRPr sz="10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9527-7B7D-4A2D-ABD1-359B6741A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2710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400" y="2260601"/>
            <a:ext cx="4815840" cy="3885103"/>
          </a:xfrm>
        </p:spPr>
        <p:txBody>
          <a:bodyPr/>
          <a:lstStyle>
            <a:lvl1pPr marL="230712" indent="-230712">
              <a:lnSpc>
                <a:spcPct val="100000"/>
              </a:lnSpc>
              <a:spcBef>
                <a:spcPts val="800"/>
              </a:spcBef>
              <a:defRPr sz="1600"/>
            </a:lvl1pPr>
            <a:lvl2pPr marL="459306" indent="-228594">
              <a:lnSpc>
                <a:spcPct val="100000"/>
              </a:lnSpc>
              <a:spcBef>
                <a:spcPts val="400"/>
              </a:spcBef>
              <a:defRPr sz="1467"/>
            </a:lvl2pPr>
            <a:lvl3pPr marL="690016" indent="-230712">
              <a:lnSpc>
                <a:spcPct val="100000"/>
              </a:lnSpc>
              <a:spcBef>
                <a:spcPts val="400"/>
              </a:spcBef>
              <a:defRPr sz="1333"/>
            </a:lvl3pPr>
            <a:lvl4pPr marL="920728" indent="-230712">
              <a:lnSpc>
                <a:spcPct val="100000"/>
              </a:lnSpc>
              <a:spcBef>
                <a:spcPts val="400"/>
              </a:spcBef>
              <a:defRPr sz="1200"/>
            </a:lvl4pPr>
            <a:lvl5pPr marL="1138738" indent="-218012">
              <a:lnSpc>
                <a:spcPct val="100000"/>
              </a:lnSpc>
              <a:spcBef>
                <a:spcPts val="400"/>
              </a:spcBef>
              <a:defRPr sz="10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9527-7B7D-4A2D-ABD1-359B6741A74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7CECDB5-813F-44A7-A308-C2E59BAB215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904752" y="2260601"/>
            <a:ext cx="4815840" cy="3885103"/>
          </a:xfrm>
        </p:spPr>
        <p:txBody>
          <a:bodyPr/>
          <a:lstStyle>
            <a:lvl1pPr marL="230712" indent="-230712">
              <a:lnSpc>
                <a:spcPct val="100000"/>
              </a:lnSpc>
              <a:spcBef>
                <a:spcPts val="800"/>
              </a:spcBef>
              <a:defRPr sz="1600"/>
            </a:lvl1pPr>
            <a:lvl2pPr marL="459306" indent="-228594">
              <a:lnSpc>
                <a:spcPct val="100000"/>
              </a:lnSpc>
              <a:spcBef>
                <a:spcPts val="400"/>
              </a:spcBef>
              <a:defRPr sz="1467"/>
            </a:lvl2pPr>
            <a:lvl3pPr marL="690016" indent="-230712">
              <a:lnSpc>
                <a:spcPct val="100000"/>
              </a:lnSpc>
              <a:spcBef>
                <a:spcPts val="400"/>
              </a:spcBef>
              <a:defRPr sz="1333"/>
            </a:lvl3pPr>
            <a:lvl4pPr marL="920728" indent="-230712">
              <a:lnSpc>
                <a:spcPct val="100000"/>
              </a:lnSpc>
              <a:spcBef>
                <a:spcPts val="400"/>
              </a:spcBef>
              <a:defRPr sz="1200"/>
            </a:lvl4pPr>
            <a:lvl5pPr marL="1138738" indent="-218012">
              <a:lnSpc>
                <a:spcPct val="100000"/>
              </a:lnSpc>
              <a:spcBef>
                <a:spcPts val="400"/>
              </a:spcBef>
              <a:defRPr sz="10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665832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hree Conten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400" y="2260601"/>
            <a:ext cx="3145536" cy="3885103"/>
          </a:xfrm>
        </p:spPr>
        <p:txBody>
          <a:bodyPr/>
          <a:lstStyle>
            <a:lvl1pPr marL="230712" indent="-230712">
              <a:lnSpc>
                <a:spcPct val="100000"/>
              </a:lnSpc>
              <a:spcBef>
                <a:spcPts val="800"/>
              </a:spcBef>
              <a:defRPr sz="1600"/>
            </a:lvl1pPr>
            <a:lvl2pPr marL="459306" indent="-228594">
              <a:lnSpc>
                <a:spcPct val="100000"/>
              </a:lnSpc>
              <a:spcBef>
                <a:spcPts val="400"/>
              </a:spcBef>
              <a:defRPr sz="1467"/>
            </a:lvl2pPr>
            <a:lvl3pPr marL="690016" indent="-230712">
              <a:lnSpc>
                <a:spcPct val="100000"/>
              </a:lnSpc>
              <a:spcBef>
                <a:spcPts val="400"/>
              </a:spcBef>
              <a:defRPr sz="1333"/>
            </a:lvl3pPr>
            <a:lvl4pPr marL="920728" indent="-230712">
              <a:lnSpc>
                <a:spcPct val="100000"/>
              </a:lnSpc>
              <a:spcBef>
                <a:spcPts val="400"/>
              </a:spcBef>
              <a:defRPr sz="1200"/>
            </a:lvl4pPr>
            <a:lvl5pPr marL="1138738" indent="-218012">
              <a:lnSpc>
                <a:spcPct val="100000"/>
              </a:lnSpc>
              <a:spcBef>
                <a:spcPts val="400"/>
              </a:spcBef>
              <a:defRPr sz="10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9527-7B7D-4A2D-ABD1-359B6741A74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7CECDB5-813F-44A7-A308-C2E59BAB215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365752" y="2260601"/>
            <a:ext cx="3145536" cy="3885103"/>
          </a:xfrm>
        </p:spPr>
        <p:txBody>
          <a:bodyPr/>
          <a:lstStyle>
            <a:lvl1pPr marL="230712" indent="-230712">
              <a:lnSpc>
                <a:spcPct val="100000"/>
              </a:lnSpc>
              <a:spcBef>
                <a:spcPts val="800"/>
              </a:spcBef>
              <a:defRPr sz="1600"/>
            </a:lvl1pPr>
            <a:lvl2pPr marL="459306" indent="-228594">
              <a:lnSpc>
                <a:spcPct val="100000"/>
              </a:lnSpc>
              <a:spcBef>
                <a:spcPts val="400"/>
              </a:spcBef>
              <a:defRPr sz="1467"/>
            </a:lvl2pPr>
            <a:lvl3pPr marL="690016" indent="-230712">
              <a:lnSpc>
                <a:spcPct val="100000"/>
              </a:lnSpc>
              <a:spcBef>
                <a:spcPts val="400"/>
              </a:spcBef>
              <a:defRPr sz="1333"/>
            </a:lvl3pPr>
            <a:lvl4pPr marL="920728" indent="-230712">
              <a:lnSpc>
                <a:spcPct val="100000"/>
              </a:lnSpc>
              <a:spcBef>
                <a:spcPts val="400"/>
              </a:spcBef>
              <a:defRPr sz="1200"/>
            </a:lvl4pPr>
            <a:lvl5pPr marL="1138738" indent="-218012">
              <a:lnSpc>
                <a:spcPct val="100000"/>
              </a:lnSpc>
              <a:spcBef>
                <a:spcPts val="400"/>
              </a:spcBef>
              <a:defRPr sz="10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596E2F6-FF82-441A-919C-438C1BEE4F3E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071103" y="2260601"/>
            <a:ext cx="3145536" cy="3885103"/>
          </a:xfrm>
        </p:spPr>
        <p:txBody>
          <a:bodyPr/>
          <a:lstStyle>
            <a:lvl1pPr marL="230712" indent="-230712">
              <a:lnSpc>
                <a:spcPct val="100000"/>
              </a:lnSpc>
              <a:spcBef>
                <a:spcPts val="800"/>
              </a:spcBef>
              <a:defRPr sz="1600"/>
            </a:lvl1pPr>
            <a:lvl2pPr marL="459306" indent="-228594">
              <a:lnSpc>
                <a:spcPct val="100000"/>
              </a:lnSpc>
              <a:spcBef>
                <a:spcPts val="400"/>
              </a:spcBef>
              <a:defRPr sz="1467"/>
            </a:lvl2pPr>
            <a:lvl3pPr marL="690016" indent="-230712">
              <a:lnSpc>
                <a:spcPct val="100000"/>
              </a:lnSpc>
              <a:spcBef>
                <a:spcPts val="400"/>
              </a:spcBef>
              <a:defRPr sz="1333"/>
            </a:lvl3pPr>
            <a:lvl4pPr marL="920728" indent="-230712">
              <a:lnSpc>
                <a:spcPct val="100000"/>
              </a:lnSpc>
              <a:spcBef>
                <a:spcPts val="400"/>
              </a:spcBef>
              <a:defRPr sz="1200"/>
            </a:lvl4pPr>
            <a:lvl5pPr marL="1138738" indent="-218012">
              <a:lnSpc>
                <a:spcPct val="100000"/>
              </a:lnSpc>
              <a:spcBef>
                <a:spcPts val="400"/>
              </a:spcBef>
              <a:defRPr sz="10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17242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Four Conten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400" y="2260601"/>
            <a:ext cx="2353056" cy="3885103"/>
          </a:xfrm>
        </p:spPr>
        <p:txBody>
          <a:bodyPr/>
          <a:lstStyle>
            <a:lvl1pPr marL="230712" indent="-230712">
              <a:lnSpc>
                <a:spcPct val="100000"/>
              </a:lnSpc>
              <a:spcBef>
                <a:spcPts val="800"/>
              </a:spcBef>
              <a:defRPr sz="1600"/>
            </a:lvl1pPr>
            <a:lvl2pPr marL="459306" indent="-228594">
              <a:lnSpc>
                <a:spcPct val="100000"/>
              </a:lnSpc>
              <a:spcBef>
                <a:spcPts val="400"/>
              </a:spcBef>
              <a:defRPr sz="1467"/>
            </a:lvl2pPr>
            <a:lvl3pPr marL="690016" indent="-230712">
              <a:lnSpc>
                <a:spcPct val="100000"/>
              </a:lnSpc>
              <a:spcBef>
                <a:spcPts val="400"/>
              </a:spcBef>
              <a:defRPr sz="1333"/>
            </a:lvl3pPr>
            <a:lvl4pPr marL="920728" indent="-230712">
              <a:lnSpc>
                <a:spcPct val="100000"/>
              </a:lnSpc>
              <a:spcBef>
                <a:spcPts val="400"/>
              </a:spcBef>
              <a:defRPr sz="1200"/>
            </a:lvl4pPr>
            <a:lvl5pPr marL="1138738" indent="-218012">
              <a:lnSpc>
                <a:spcPct val="100000"/>
              </a:lnSpc>
              <a:spcBef>
                <a:spcPts val="400"/>
              </a:spcBef>
              <a:defRPr sz="10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9527-7B7D-4A2D-ABD1-359B6741A74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7CECDB5-813F-44A7-A308-C2E59BAB215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394795" y="2260601"/>
            <a:ext cx="2353056" cy="3885103"/>
          </a:xfrm>
        </p:spPr>
        <p:txBody>
          <a:bodyPr/>
          <a:lstStyle>
            <a:lvl1pPr marL="230712" indent="-230712">
              <a:lnSpc>
                <a:spcPct val="100000"/>
              </a:lnSpc>
              <a:spcBef>
                <a:spcPts val="800"/>
              </a:spcBef>
              <a:defRPr sz="1600"/>
            </a:lvl1pPr>
            <a:lvl2pPr marL="459306" indent="-228594">
              <a:lnSpc>
                <a:spcPct val="100000"/>
              </a:lnSpc>
              <a:spcBef>
                <a:spcPts val="400"/>
              </a:spcBef>
              <a:defRPr sz="1467"/>
            </a:lvl2pPr>
            <a:lvl3pPr marL="690016" indent="-230712">
              <a:lnSpc>
                <a:spcPct val="100000"/>
              </a:lnSpc>
              <a:spcBef>
                <a:spcPts val="400"/>
              </a:spcBef>
              <a:defRPr sz="1333"/>
            </a:lvl3pPr>
            <a:lvl4pPr marL="920728" indent="-230712">
              <a:lnSpc>
                <a:spcPct val="100000"/>
              </a:lnSpc>
              <a:spcBef>
                <a:spcPts val="400"/>
              </a:spcBef>
              <a:defRPr sz="1200"/>
            </a:lvl4pPr>
            <a:lvl5pPr marL="1138738" indent="-218012">
              <a:lnSpc>
                <a:spcPct val="100000"/>
              </a:lnSpc>
              <a:spcBef>
                <a:spcPts val="400"/>
              </a:spcBef>
              <a:defRPr sz="10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596E2F6-FF82-441A-919C-438C1BEE4F3E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129189" y="2260601"/>
            <a:ext cx="2353056" cy="3885103"/>
          </a:xfrm>
        </p:spPr>
        <p:txBody>
          <a:bodyPr/>
          <a:lstStyle>
            <a:lvl1pPr marL="230712" indent="-230712">
              <a:lnSpc>
                <a:spcPct val="100000"/>
              </a:lnSpc>
              <a:spcBef>
                <a:spcPts val="800"/>
              </a:spcBef>
              <a:defRPr sz="1600"/>
            </a:lvl1pPr>
            <a:lvl2pPr marL="459306" indent="-228594">
              <a:lnSpc>
                <a:spcPct val="100000"/>
              </a:lnSpc>
              <a:spcBef>
                <a:spcPts val="400"/>
              </a:spcBef>
              <a:defRPr sz="1467"/>
            </a:lvl2pPr>
            <a:lvl3pPr marL="690016" indent="-230712">
              <a:lnSpc>
                <a:spcPct val="100000"/>
              </a:lnSpc>
              <a:spcBef>
                <a:spcPts val="400"/>
              </a:spcBef>
              <a:defRPr sz="1333"/>
            </a:lvl3pPr>
            <a:lvl4pPr marL="920728" indent="-230712">
              <a:lnSpc>
                <a:spcPct val="100000"/>
              </a:lnSpc>
              <a:spcBef>
                <a:spcPts val="400"/>
              </a:spcBef>
              <a:defRPr sz="1200"/>
            </a:lvl4pPr>
            <a:lvl5pPr marL="1138738" indent="-218012">
              <a:lnSpc>
                <a:spcPct val="100000"/>
              </a:lnSpc>
              <a:spcBef>
                <a:spcPts val="400"/>
              </a:spcBef>
              <a:defRPr sz="10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5F2E673-F52C-4F78-BAC9-56503F69B59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863583" y="2260601"/>
            <a:ext cx="2353056" cy="3885103"/>
          </a:xfrm>
        </p:spPr>
        <p:txBody>
          <a:bodyPr/>
          <a:lstStyle>
            <a:lvl1pPr marL="230712" indent="-230712">
              <a:lnSpc>
                <a:spcPct val="100000"/>
              </a:lnSpc>
              <a:spcBef>
                <a:spcPts val="800"/>
              </a:spcBef>
              <a:defRPr sz="1600"/>
            </a:lvl1pPr>
            <a:lvl2pPr marL="459306" indent="-228594">
              <a:lnSpc>
                <a:spcPct val="100000"/>
              </a:lnSpc>
              <a:spcBef>
                <a:spcPts val="400"/>
              </a:spcBef>
              <a:defRPr sz="1467"/>
            </a:lvl2pPr>
            <a:lvl3pPr marL="690016" indent="-230712">
              <a:lnSpc>
                <a:spcPct val="100000"/>
              </a:lnSpc>
              <a:spcBef>
                <a:spcPts val="400"/>
              </a:spcBef>
              <a:defRPr sz="1333"/>
            </a:lvl3pPr>
            <a:lvl4pPr marL="920728" indent="-230712">
              <a:lnSpc>
                <a:spcPct val="100000"/>
              </a:lnSpc>
              <a:spcBef>
                <a:spcPts val="400"/>
              </a:spcBef>
              <a:defRPr sz="1200"/>
            </a:lvl4pPr>
            <a:lvl5pPr marL="1138738" indent="-218012">
              <a:lnSpc>
                <a:spcPct val="100000"/>
              </a:lnSpc>
              <a:spcBef>
                <a:spcPts val="400"/>
              </a:spcBef>
              <a:defRPr sz="10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66146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epartment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7FB1027-BCD9-449C-A98B-33364CB17664}"/>
              </a:ext>
            </a:extLst>
          </p:cNvPr>
          <p:cNvSpPr/>
          <p:nvPr userDrawn="1"/>
        </p:nvSpPr>
        <p:spPr>
          <a:xfrm>
            <a:off x="1" y="1"/>
            <a:ext cx="5767753" cy="624652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" y="437896"/>
            <a:ext cx="4809717" cy="1217861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1052" y="2260601"/>
            <a:ext cx="4809717" cy="3885103"/>
          </a:xfrm>
        </p:spPr>
        <p:txBody>
          <a:bodyPr/>
          <a:lstStyle>
            <a:lvl1pPr marL="0" indent="0">
              <a:lnSpc>
                <a:spcPct val="120000"/>
              </a:lnSpc>
              <a:buNone/>
              <a:defRPr sz="2133">
                <a:solidFill>
                  <a:schemeClr val="tx2"/>
                </a:solidFill>
                <a:latin typeface="+mj-lt"/>
              </a:defRPr>
            </a:lvl1pPr>
            <a:lvl2pPr marL="313259" indent="-313259">
              <a:buFont typeface="Arial" panose="020B0604020202020204" pitchFamily="34" charset="0"/>
              <a:buChar char="•"/>
              <a:defRPr sz="1867"/>
            </a:lvl2pPr>
            <a:lvl3pPr marL="609585" indent="-296326">
              <a:buFont typeface="Arial" panose="020B0604020202020204" pitchFamily="34" charset="0"/>
              <a:buChar char="–"/>
              <a:defRPr sz="1600"/>
            </a:lvl3pPr>
            <a:lvl4pPr marL="922844" indent="-313259">
              <a:buNone/>
              <a:defRPr sz="1467"/>
            </a:lvl4pPr>
            <a:lvl5pPr marL="1219170" indent="-296326">
              <a:buNone/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9527-7B7D-4A2D-ABD1-359B6741A74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A822995-1844-4B85-89FD-F70A7096EEB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52310" y="1047262"/>
            <a:ext cx="4809717" cy="5098441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2400"/>
              </a:spcAft>
              <a:buNone/>
              <a:defRPr sz="1400"/>
            </a:lvl1pPr>
            <a:lvl2pPr marL="156629" indent="-156629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1400"/>
            </a:lvl2pPr>
            <a:lvl3pPr>
              <a:defRPr sz="1200"/>
            </a:lvl3pPr>
            <a:lvl4pPr>
              <a:defRPr sz="1067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7539975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epartment description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7FB1027-BCD9-449C-A98B-33364CB17664}"/>
              </a:ext>
            </a:extLst>
          </p:cNvPr>
          <p:cNvSpPr/>
          <p:nvPr userDrawn="1"/>
        </p:nvSpPr>
        <p:spPr>
          <a:xfrm>
            <a:off x="1" y="1"/>
            <a:ext cx="5767753" cy="62465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" y="437896"/>
            <a:ext cx="4809717" cy="1217861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1052" y="2260601"/>
            <a:ext cx="4809717" cy="3885103"/>
          </a:xfrm>
        </p:spPr>
        <p:txBody>
          <a:bodyPr/>
          <a:lstStyle>
            <a:lvl1pPr marL="0" indent="0">
              <a:lnSpc>
                <a:spcPct val="120000"/>
              </a:lnSpc>
              <a:buNone/>
              <a:defRPr sz="2133">
                <a:solidFill>
                  <a:schemeClr val="bg1"/>
                </a:solidFill>
                <a:latin typeface="+mj-lt"/>
              </a:defRPr>
            </a:lvl1pPr>
            <a:lvl2pPr marL="313259" indent="-313259">
              <a:buFont typeface="Arial" panose="020B0604020202020204" pitchFamily="34" charset="0"/>
              <a:buChar char="•"/>
              <a:defRPr sz="1867">
                <a:solidFill>
                  <a:schemeClr val="bg1"/>
                </a:solidFill>
              </a:defRPr>
            </a:lvl2pPr>
            <a:lvl3pPr marL="609585" indent="-296326">
              <a:buFont typeface="Arial" panose="020B0604020202020204" pitchFamily="34" charset="0"/>
              <a:buChar char="–"/>
              <a:defRPr sz="1600">
                <a:solidFill>
                  <a:schemeClr val="bg1"/>
                </a:solidFill>
              </a:defRPr>
            </a:lvl3pPr>
            <a:lvl4pPr marL="922844" indent="-313259">
              <a:buNone/>
              <a:defRPr sz="1467">
                <a:solidFill>
                  <a:schemeClr val="bg1"/>
                </a:solidFill>
              </a:defRPr>
            </a:lvl4pPr>
            <a:lvl5pPr marL="1219170" indent="-296326">
              <a:buNone/>
              <a:defRPr sz="1333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9527-7B7D-4A2D-ABD1-359B6741A74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A822995-1844-4B85-89FD-F70A7096EEB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52310" y="1047262"/>
            <a:ext cx="4809717" cy="5098441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2400"/>
              </a:spcAft>
              <a:buNone/>
              <a:defRPr sz="1400"/>
            </a:lvl1pPr>
            <a:lvl2pPr marL="156629" indent="-156629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1400"/>
            </a:lvl2pPr>
            <a:lvl3pPr>
              <a:defRPr sz="1200"/>
            </a:lvl3pPr>
            <a:lvl4pPr>
              <a:defRPr sz="1067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439189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DC0698F-EBDF-49FA-A73A-1B335440AF1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>
              <a:lumMod val="90000"/>
            </a:schemeClr>
          </a:solidFill>
        </p:spPr>
        <p:txBody>
          <a:bodyPr tIns="155448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719527-7B7D-4A2D-ABD1-359B6741A7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EB0A5C7A-CAA8-43DD-B541-DCF02544DCA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25855" y="6393957"/>
            <a:ext cx="1669365" cy="312609"/>
          </a:xfrm>
          <a:custGeom>
            <a:avLst/>
            <a:gdLst>
              <a:gd name="T0" fmla="*/ 225 w 1440"/>
              <a:gd name="T1" fmla="*/ 110 h 267"/>
              <a:gd name="T2" fmla="*/ 317 w 1440"/>
              <a:gd name="T3" fmla="*/ 7 h 267"/>
              <a:gd name="T4" fmla="*/ 475 w 1440"/>
              <a:gd name="T5" fmla="*/ 19 h 267"/>
              <a:gd name="T6" fmla="*/ 830 w 1440"/>
              <a:gd name="T7" fmla="*/ 7 h 267"/>
              <a:gd name="T8" fmla="*/ 130 w 1440"/>
              <a:gd name="T9" fmla="*/ 210 h 267"/>
              <a:gd name="T10" fmla="*/ 437 w 1440"/>
              <a:gd name="T11" fmla="*/ 209 h 267"/>
              <a:gd name="T12" fmla="*/ 493 w 1440"/>
              <a:gd name="T13" fmla="*/ 198 h 267"/>
              <a:gd name="T14" fmla="*/ 866 w 1440"/>
              <a:gd name="T15" fmla="*/ 171 h 267"/>
              <a:gd name="T16" fmla="*/ 737 w 1440"/>
              <a:gd name="T17" fmla="*/ 261 h 267"/>
              <a:gd name="T18" fmla="*/ 958 w 1440"/>
              <a:gd name="T19" fmla="*/ 172 h 267"/>
              <a:gd name="T20" fmla="*/ 906 w 1440"/>
              <a:gd name="T21" fmla="*/ 254 h 267"/>
              <a:gd name="T22" fmla="*/ 309 w 1440"/>
              <a:gd name="T23" fmla="*/ 260 h 267"/>
              <a:gd name="T24" fmla="*/ 1053 w 1440"/>
              <a:gd name="T25" fmla="*/ 31 h 267"/>
              <a:gd name="T26" fmla="*/ 1075 w 1440"/>
              <a:gd name="T27" fmla="*/ 44 h 267"/>
              <a:gd name="T28" fmla="*/ 1091 w 1440"/>
              <a:gd name="T29" fmla="*/ 22 h 267"/>
              <a:gd name="T30" fmla="*/ 1107 w 1440"/>
              <a:gd name="T31" fmla="*/ 27 h 267"/>
              <a:gd name="T32" fmla="*/ 1125 w 1440"/>
              <a:gd name="T33" fmla="*/ 55 h 267"/>
              <a:gd name="T34" fmla="*/ 1159 w 1440"/>
              <a:gd name="T35" fmla="*/ 53 h 267"/>
              <a:gd name="T36" fmla="*/ 1160 w 1440"/>
              <a:gd name="T37" fmla="*/ 57 h 267"/>
              <a:gd name="T38" fmla="*/ 1177 w 1440"/>
              <a:gd name="T39" fmla="*/ 23 h 267"/>
              <a:gd name="T40" fmla="*/ 1207 w 1440"/>
              <a:gd name="T41" fmla="*/ 58 h 267"/>
              <a:gd name="T42" fmla="*/ 1245 w 1440"/>
              <a:gd name="T43" fmla="*/ 27 h 267"/>
              <a:gd name="T44" fmla="*/ 1225 w 1440"/>
              <a:gd name="T45" fmla="*/ 43 h 267"/>
              <a:gd name="T46" fmla="*/ 1271 w 1440"/>
              <a:gd name="T47" fmla="*/ 19 h 267"/>
              <a:gd name="T48" fmla="*/ 1259 w 1440"/>
              <a:gd name="T49" fmla="*/ 32 h 267"/>
              <a:gd name="T50" fmla="*/ 1290 w 1440"/>
              <a:gd name="T51" fmla="*/ 54 h 267"/>
              <a:gd name="T52" fmla="*/ 1310 w 1440"/>
              <a:gd name="T53" fmla="*/ 25 h 267"/>
              <a:gd name="T54" fmla="*/ 1059 w 1440"/>
              <a:gd name="T55" fmla="*/ 110 h 267"/>
              <a:gd name="T56" fmla="*/ 1099 w 1440"/>
              <a:gd name="T57" fmla="*/ 134 h 267"/>
              <a:gd name="T58" fmla="*/ 1120 w 1440"/>
              <a:gd name="T59" fmla="*/ 156 h 267"/>
              <a:gd name="T60" fmla="*/ 1141 w 1440"/>
              <a:gd name="T61" fmla="*/ 123 h 267"/>
              <a:gd name="T62" fmla="*/ 1148 w 1440"/>
              <a:gd name="T63" fmla="*/ 175 h 267"/>
              <a:gd name="T64" fmla="*/ 1184 w 1440"/>
              <a:gd name="T65" fmla="*/ 119 h 267"/>
              <a:gd name="T66" fmla="*/ 1181 w 1440"/>
              <a:gd name="T67" fmla="*/ 153 h 267"/>
              <a:gd name="T68" fmla="*/ 1201 w 1440"/>
              <a:gd name="T69" fmla="*/ 125 h 267"/>
              <a:gd name="T70" fmla="*/ 1230 w 1440"/>
              <a:gd name="T71" fmla="*/ 157 h 267"/>
              <a:gd name="T72" fmla="*/ 1260 w 1440"/>
              <a:gd name="T73" fmla="*/ 154 h 267"/>
              <a:gd name="T74" fmla="*/ 1261 w 1440"/>
              <a:gd name="T75" fmla="*/ 158 h 267"/>
              <a:gd name="T76" fmla="*/ 1284 w 1440"/>
              <a:gd name="T77" fmla="*/ 152 h 267"/>
              <a:gd name="T78" fmla="*/ 1294 w 1440"/>
              <a:gd name="T79" fmla="*/ 123 h 267"/>
              <a:gd name="T80" fmla="*/ 1317 w 1440"/>
              <a:gd name="T81" fmla="*/ 125 h 267"/>
              <a:gd name="T82" fmla="*/ 1342 w 1440"/>
              <a:gd name="T83" fmla="*/ 121 h 267"/>
              <a:gd name="T84" fmla="*/ 1351 w 1440"/>
              <a:gd name="T85" fmla="*/ 112 h 267"/>
              <a:gd name="T86" fmla="*/ 1364 w 1440"/>
              <a:gd name="T87" fmla="*/ 159 h 267"/>
              <a:gd name="T88" fmla="*/ 1399 w 1440"/>
              <a:gd name="T89" fmla="*/ 156 h 267"/>
              <a:gd name="T90" fmla="*/ 1432 w 1440"/>
              <a:gd name="T91" fmla="*/ 120 h 267"/>
              <a:gd name="T92" fmla="*/ 1410 w 1440"/>
              <a:gd name="T93" fmla="*/ 176 h 267"/>
              <a:gd name="T94" fmla="*/ 1076 w 1440"/>
              <a:gd name="T95" fmla="*/ 242 h 267"/>
              <a:gd name="T96" fmla="*/ 1062 w 1440"/>
              <a:gd name="T97" fmla="*/ 225 h 267"/>
              <a:gd name="T98" fmla="*/ 1091 w 1440"/>
              <a:gd name="T99" fmla="*/ 208 h 267"/>
              <a:gd name="T100" fmla="*/ 1112 w 1440"/>
              <a:gd name="T101" fmla="*/ 233 h 267"/>
              <a:gd name="T102" fmla="*/ 1128 w 1440"/>
              <a:gd name="T103" fmla="*/ 224 h 267"/>
              <a:gd name="T104" fmla="*/ 1168 w 1440"/>
              <a:gd name="T105" fmla="*/ 255 h 267"/>
              <a:gd name="T106" fmla="*/ 1154 w 1440"/>
              <a:gd name="T107" fmla="*/ 236 h 267"/>
              <a:gd name="T108" fmla="*/ 1203 w 1440"/>
              <a:gd name="T109" fmla="*/ 256 h 267"/>
              <a:gd name="T110" fmla="*/ 1200 w 1440"/>
              <a:gd name="T111" fmla="*/ 213 h 267"/>
              <a:gd name="T112" fmla="*/ 1227 w 1440"/>
              <a:gd name="T113" fmla="*/ 256 h 267"/>
              <a:gd name="T114" fmla="*/ 1249 w 1440"/>
              <a:gd name="T115" fmla="*/ 260 h 267"/>
              <a:gd name="T116" fmla="*/ 1255 w 1440"/>
              <a:gd name="T117" fmla="*/ 205 h 267"/>
              <a:gd name="T118" fmla="*/ 1297 w 1440"/>
              <a:gd name="T119" fmla="*/ 226 h 267"/>
              <a:gd name="T120" fmla="*/ 1303 w 1440"/>
              <a:gd name="T121" fmla="*/ 243 h 267"/>
              <a:gd name="T122" fmla="*/ 1344 w 1440"/>
              <a:gd name="T123" fmla="*/ 229 h 267"/>
              <a:gd name="T124" fmla="*/ 1328 w 1440"/>
              <a:gd name="T125" fmla="*/ 239 h 2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440" h="267">
                <a:moveTo>
                  <a:pt x="17" y="110"/>
                </a:moveTo>
                <a:cubicBezTo>
                  <a:pt x="3" y="110"/>
                  <a:pt x="3" y="110"/>
                  <a:pt x="3" y="110"/>
                </a:cubicBezTo>
                <a:cubicBezTo>
                  <a:pt x="3" y="1"/>
                  <a:pt x="3" y="1"/>
                  <a:pt x="3" y="1"/>
                </a:cubicBezTo>
                <a:cubicBezTo>
                  <a:pt x="81" y="83"/>
                  <a:pt x="81" y="83"/>
                  <a:pt x="81" y="83"/>
                </a:cubicBezTo>
                <a:cubicBezTo>
                  <a:pt x="81" y="7"/>
                  <a:pt x="81" y="7"/>
                  <a:pt x="81" y="7"/>
                </a:cubicBezTo>
                <a:cubicBezTo>
                  <a:pt x="95" y="7"/>
                  <a:pt x="95" y="7"/>
                  <a:pt x="95" y="7"/>
                </a:cubicBezTo>
                <a:cubicBezTo>
                  <a:pt x="95" y="117"/>
                  <a:pt x="95" y="117"/>
                  <a:pt x="95" y="117"/>
                </a:cubicBezTo>
                <a:cubicBezTo>
                  <a:pt x="17" y="35"/>
                  <a:pt x="17" y="35"/>
                  <a:pt x="17" y="35"/>
                </a:cubicBezTo>
                <a:lnTo>
                  <a:pt x="17" y="110"/>
                </a:lnTo>
                <a:close/>
                <a:moveTo>
                  <a:pt x="130" y="110"/>
                </a:moveTo>
                <a:cubicBezTo>
                  <a:pt x="145" y="110"/>
                  <a:pt x="145" y="110"/>
                  <a:pt x="145" y="110"/>
                </a:cubicBezTo>
                <a:cubicBezTo>
                  <a:pt x="178" y="33"/>
                  <a:pt x="178" y="33"/>
                  <a:pt x="178" y="33"/>
                </a:cubicBezTo>
                <a:cubicBezTo>
                  <a:pt x="210" y="109"/>
                  <a:pt x="210" y="109"/>
                  <a:pt x="210" y="109"/>
                </a:cubicBezTo>
                <a:cubicBezTo>
                  <a:pt x="210" y="110"/>
                  <a:pt x="210" y="110"/>
                  <a:pt x="210" y="110"/>
                </a:cubicBezTo>
                <a:cubicBezTo>
                  <a:pt x="225" y="110"/>
                  <a:pt x="225" y="110"/>
                  <a:pt x="225" y="110"/>
                </a:cubicBezTo>
                <a:cubicBezTo>
                  <a:pt x="178" y="0"/>
                  <a:pt x="178" y="0"/>
                  <a:pt x="178" y="0"/>
                </a:cubicBezTo>
                <a:lnTo>
                  <a:pt x="130" y="110"/>
                </a:lnTo>
                <a:close/>
                <a:moveTo>
                  <a:pt x="700" y="110"/>
                </a:moveTo>
                <a:cubicBezTo>
                  <a:pt x="715" y="110"/>
                  <a:pt x="715" y="110"/>
                  <a:pt x="715" y="110"/>
                </a:cubicBezTo>
                <a:cubicBezTo>
                  <a:pt x="748" y="33"/>
                  <a:pt x="748" y="33"/>
                  <a:pt x="748" y="33"/>
                </a:cubicBezTo>
                <a:cubicBezTo>
                  <a:pt x="780" y="109"/>
                  <a:pt x="780" y="109"/>
                  <a:pt x="780" y="109"/>
                </a:cubicBezTo>
                <a:cubicBezTo>
                  <a:pt x="780" y="110"/>
                  <a:pt x="780" y="110"/>
                  <a:pt x="780" y="110"/>
                </a:cubicBezTo>
                <a:cubicBezTo>
                  <a:pt x="795" y="110"/>
                  <a:pt x="795" y="110"/>
                  <a:pt x="795" y="110"/>
                </a:cubicBezTo>
                <a:cubicBezTo>
                  <a:pt x="748" y="0"/>
                  <a:pt x="748" y="0"/>
                  <a:pt x="748" y="0"/>
                </a:cubicBezTo>
                <a:lnTo>
                  <a:pt x="700" y="110"/>
                </a:lnTo>
                <a:close/>
                <a:moveTo>
                  <a:pt x="273" y="110"/>
                </a:moveTo>
                <a:cubicBezTo>
                  <a:pt x="286" y="110"/>
                  <a:pt x="286" y="110"/>
                  <a:pt x="286" y="110"/>
                </a:cubicBezTo>
                <a:cubicBezTo>
                  <a:pt x="286" y="20"/>
                  <a:pt x="286" y="20"/>
                  <a:pt x="286" y="20"/>
                </a:cubicBezTo>
                <a:cubicBezTo>
                  <a:pt x="317" y="20"/>
                  <a:pt x="317" y="20"/>
                  <a:pt x="317" y="20"/>
                </a:cubicBezTo>
                <a:cubicBezTo>
                  <a:pt x="317" y="7"/>
                  <a:pt x="317" y="7"/>
                  <a:pt x="317" y="7"/>
                </a:cubicBezTo>
                <a:cubicBezTo>
                  <a:pt x="242" y="7"/>
                  <a:pt x="242" y="7"/>
                  <a:pt x="242" y="7"/>
                </a:cubicBezTo>
                <a:cubicBezTo>
                  <a:pt x="242" y="20"/>
                  <a:pt x="242" y="20"/>
                  <a:pt x="242" y="20"/>
                </a:cubicBezTo>
                <a:cubicBezTo>
                  <a:pt x="273" y="20"/>
                  <a:pt x="273" y="20"/>
                  <a:pt x="273" y="20"/>
                </a:cubicBezTo>
                <a:lnTo>
                  <a:pt x="273" y="110"/>
                </a:lnTo>
                <a:close/>
                <a:moveTo>
                  <a:pt x="374" y="7"/>
                </a:moveTo>
                <a:cubicBezTo>
                  <a:pt x="360" y="7"/>
                  <a:pt x="360" y="7"/>
                  <a:pt x="360" y="7"/>
                </a:cubicBezTo>
                <a:cubicBezTo>
                  <a:pt x="360" y="110"/>
                  <a:pt x="360" y="110"/>
                  <a:pt x="360" y="110"/>
                </a:cubicBezTo>
                <a:cubicBezTo>
                  <a:pt x="374" y="110"/>
                  <a:pt x="374" y="110"/>
                  <a:pt x="374" y="110"/>
                </a:cubicBezTo>
                <a:lnTo>
                  <a:pt x="374" y="7"/>
                </a:lnTo>
                <a:close/>
                <a:moveTo>
                  <a:pt x="475" y="112"/>
                </a:moveTo>
                <a:cubicBezTo>
                  <a:pt x="445" y="112"/>
                  <a:pt x="421" y="88"/>
                  <a:pt x="421" y="59"/>
                </a:cubicBezTo>
                <a:cubicBezTo>
                  <a:pt x="421" y="29"/>
                  <a:pt x="445" y="5"/>
                  <a:pt x="475" y="5"/>
                </a:cubicBezTo>
                <a:cubicBezTo>
                  <a:pt x="505" y="5"/>
                  <a:pt x="528" y="29"/>
                  <a:pt x="528" y="59"/>
                </a:cubicBezTo>
                <a:cubicBezTo>
                  <a:pt x="528" y="88"/>
                  <a:pt x="505" y="112"/>
                  <a:pt x="475" y="112"/>
                </a:cubicBezTo>
                <a:close/>
                <a:moveTo>
                  <a:pt x="475" y="19"/>
                </a:moveTo>
                <a:cubicBezTo>
                  <a:pt x="453" y="19"/>
                  <a:pt x="435" y="37"/>
                  <a:pt x="435" y="59"/>
                </a:cubicBezTo>
                <a:cubicBezTo>
                  <a:pt x="435" y="81"/>
                  <a:pt x="453" y="99"/>
                  <a:pt x="475" y="99"/>
                </a:cubicBezTo>
                <a:cubicBezTo>
                  <a:pt x="497" y="99"/>
                  <a:pt x="514" y="81"/>
                  <a:pt x="514" y="59"/>
                </a:cubicBezTo>
                <a:cubicBezTo>
                  <a:pt x="514" y="37"/>
                  <a:pt x="497" y="19"/>
                  <a:pt x="475" y="19"/>
                </a:cubicBezTo>
                <a:close/>
                <a:moveTo>
                  <a:pt x="586" y="35"/>
                </a:moveTo>
                <a:cubicBezTo>
                  <a:pt x="664" y="117"/>
                  <a:pt x="664" y="117"/>
                  <a:pt x="664" y="117"/>
                </a:cubicBezTo>
                <a:cubicBezTo>
                  <a:pt x="664" y="7"/>
                  <a:pt x="664" y="7"/>
                  <a:pt x="664" y="7"/>
                </a:cubicBezTo>
                <a:cubicBezTo>
                  <a:pt x="650" y="7"/>
                  <a:pt x="650" y="7"/>
                  <a:pt x="650" y="7"/>
                </a:cubicBezTo>
                <a:cubicBezTo>
                  <a:pt x="650" y="83"/>
                  <a:pt x="650" y="83"/>
                  <a:pt x="650" y="83"/>
                </a:cubicBezTo>
                <a:cubicBezTo>
                  <a:pt x="572" y="1"/>
                  <a:pt x="572" y="1"/>
                  <a:pt x="572" y="1"/>
                </a:cubicBezTo>
                <a:cubicBezTo>
                  <a:pt x="572" y="110"/>
                  <a:pt x="572" y="110"/>
                  <a:pt x="572" y="110"/>
                </a:cubicBezTo>
                <a:cubicBezTo>
                  <a:pt x="586" y="110"/>
                  <a:pt x="586" y="110"/>
                  <a:pt x="586" y="110"/>
                </a:cubicBezTo>
                <a:lnTo>
                  <a:pt x="586" y="35"/>
                </a:lnTo>
                <a:close/>
                <a:moveTo>
                  <a:pt x="843" y="7"/>
                </a:moveTo>
                <a:cubicBezTo>
                  <a:pt x="830" y="7"/>
                  <a:pt x="830" y="7"/>
                  <a:pt x="830" y="7"/>
                </a:cubicBezTo>
                <a:cubicBezTo>
                  <a:pt x="830" y="110"/>
                  <a:pt x="830" y="110"/>
                  <a:pt x="830" y="110"/>
                </a:cubicBezTo>
                <a:cubicBezTo>
                  <a:pt x="885" y="110"/>
                  <a:pt x="885" y="110"/>
                  <a:pt x="885" y="110"/>
                </a:cubicBezTo>
                <a:cubicBezTo>
                  <a:pt x="885" y="97"/>
                  <a:pt x="885" y="97"/>
                  <a:pt x="885" y="97"/>
                </a:cubicBezTo>
                <a:cubicBezTo>
                  <a:pt x="843" y="97"/>
                  <a:pt x="843" y="97"/>
                  <a:pt x="843" y="97"/>
                </a:cubicBezTo>
                <a:lnTo>
                  <a:pt x="843" y="7"/>
                </a:lnTo>
                <a:close/>
                <a:moveTo>
                  <a:pt x="169" y="156"/>
                </a:moveTo>
                <a:cubicBezTo>
                  <a:pt x="139" y="156"/>
                  <a:pt x="116" y="179"/>
                  <a:pt x="116" y="209"/>
                </a:cubicBezTo>
                <a:cubicBezTo>
                  <a:pt x="116" y="240"/>
                  <a:pt x="139" y="262"/>
                  <a:pt x="169" y="262"/>
                </a:cubicBezTo>
                <a:cubicBezTo>
                  <a:pt x="175" y="262"/>
                  <a:pt x="188" y="261"/>
                  <a:pt x="200" y="252"/>
                </a:cubicBezTo>
                <a:cubicBezTo>
                  <a:pt x="200" y="252"/>
                  <a:pt x="200" y="252"/>
                  <a:pt x="200" y="252"/>
                </a:cubicBezTo>
                <a:cubicBezTo>
                  <a:pt x="200" y="234"/>
                  <a:pt x="200" y="234"/>
                  <a:pt x="200" y="234"/>
                </a:cubicBezTo>
                <a:cubicBezTo>
                  <a:pt x="198" y="236"/>
                  <a:pt x="198" y="236"/>
                  <a:pt x="198" y="236"/>
                </a:cubicBezTo>
                <a:cubicBezTo>
                  <a:pt x="196" y="239"/>
                  <a:pt x="192" y="242"/>
                  <a:pt x="187" y="245"/>
                </a:cubicBezTo>
                <a:cubicBezTo>
                  <a:pt x="181" y="247"/>
                  <a:pt x="175" y="249"/>
                  <a:pt x="169" y="249"/>
                </a:cubicBezTo>
                <a:cubicBezTo>
                  <a:pt x="142" y="249"/>
                  <a:pt x="130" y="226"/>
                  <a:pt x="130" y="210"/>
                </a:cubicBezTo>
                <a:cubicBezTo>
                  <a:pt x="130" y="187"/>
                  <a:pt x="147" y="169"/>
                  <a:pt x="169" y="169"/>
                </a:cubicBezTo>
                <a:cubicBezTo>
                  <a:pt x="174" y="169"/>
                  <a:pt x="180" y="170"/>
                  <a:pt x="185" y="173"/>
                </a:cubicBezTo>
                <a:cubicBezTo>
                  <a:pt x="190" y="175"/>
                  <a:pt x="194" y="178"/>
                  <a:pt x="198" y="182"/>
                </a:cubicBezTo>
                <a:cubicBezTo>
                  <a:pt x="200" y="184"/>
                  <a:pt x="200" y="184"/>
                  <a:pt x="200" y="184"/>
                </a:cubicBezTo>
                <a:cubicBezTo>
                  <a:pt x="200" y="166"/>
                  <a:pt x="200" y="166"/>
                  <a:pt x="200" y="166"/>
                </a:cubicBezTo>
                <a:cubicBezTo>
                  <a:pt x="200" y="166"/>
                  <a:pt x="200" y="166"/>
                  <a:pt x="200" y="166"/>
                </a:cubicBezTo>
                <a:cubicBezTo>
                  <a:pt x="191" y="159"/>
                  <a:pt x="181" y="156"/>
                  <a:pt x="169" y="156"/>
                </a:cubicBezTo>
                <a:close/>
                <a:moveTo>
                  <a:pt x="437" y="209"/>
                </a:moveTo>
                <a:cubicBezTo>
                  <a:pt x="437" y="225"/>
                  <a:pt x="431" y="238"/>
                  <a:pt x="419" y="249"/>
                </a:cubicBezTo>
                <a:cubicBezTo>
                  <a:pt x="409" y="257"/>
                  <a:pt x="399" y="261"/>
                  <a:pt x="382" y="261"/>
                </a:cubicBezTo>
                <a:cubicBezTo>
                  <a:pt x="360" y="261"/>
                  <a:pt x="360" y="261"/>
                  <a:pt x="360" y="261"/>
                </a:cubicBezTo>
                <a:cubicBezTo>
                  <a:pt x="360" y="157"/>
                  <a:pt x="360" y="157"/>
                  <a:pt x="360" y="157"/>
                </a:cubicBezTo>
                <a:cubicBezTo>
                  <a:pt x="382" y="157"/>
                  <a:pt x="382" y="157"/>
                  <a:pt x="382" y="157"/>
                </a:cubicBezTo>
                <a:cubicBezTo>
                  <a:pt x="393" y="157"/>
                  <a:pt x="407" y="159"/>
                  <a:pt x="420" y="170"/>
                </a:cubicBezTo>
                <a:cubicBezTo>
                  <a:pt x="426" y="175"/>
                  <a:pt x="437" y="187"/>
                  <a:pt x="437" y="209"/>
                </a:cubicBezTo>
                <a:close/>
                <a:moveTo>
                  <a:pt x="423" y="209"/>
                </a:moveTo>
                <a:cubicBezTo>
                  <a:pt x="423" y="186"/>
                  <a:pt x="407" y="171"/>
                  <a:pt x="382" y="171"/>
                </a:cubicBezTo>
                <a:cubicBezTo>
                  <a:pt x="374" y="171"/>
                  <a:pt x="374" y="171"/>
                  <a:pt x="374" y="171"/>
                </a:cubicBezTo>
                <a:cubicBezTo>
                  <a:pt x="374" y="247"/>
                  <a:pt x="374" y="247"/>
                  <a:pt x="374" y="247"/>
                </a:cubicBezTo>
                <a:cubicBezTo>
                  <a:pt x="382" y="247"/>
                  <a:pt x="382" y="247"/>
                  <a:pt x="382" y="247"/>
                </a:cubicBezTo>
                <a:cubicBezTo>
                  <a:pt x="390" y="247"/>
                  <a:pt x="401" y="246"/>
                  <a:pt x="410" y="239"/>
                </a:cubicBezTo>
                <a:cubicBezTo>
                  <a:pt x="416" y="234"/>
                  <a:pt x="423" y="224"/>
                  <a:pt x="423" y="209"/>
                </a:cubicBezTo>
                <a:close/>
                <a:moveTo>
                  <a:pt x="479" y="261"/>
                </a:moveTo>
                <a:cubicBezTo>
                  <a:pt x="541" y="261"/>
                  <a:pt x="541" y="261"/>
                  <a:pt x="541" y="261"/>
                </a:cubicBezTo>
                <a:cubicBezTo>
                  <a:pt x="541" y="247"/>
                  <a:pt x="541" y="247"/>
                  <a:pt x="541" y="247"/>
                </a:cubicBezTo>
                <a:cubicBezTo>
                  <a:pt x="493" y="247"/>
                  <a:pt x="493" y="247"/>
                  <a:pt x="493" y="247"/>
                </a:cubicBezTo>
                <a:cubicBezTo>
                  <a:pt x="493" y="211"/>
                  <a:pt x="493" y="211"/>
                  <a:pt x="493" y="211"/>
                </a:cubicBezTo>
                <a:cubicBezTo>
                  <a:pt x="535" y="211"/>
                  <a:pt x="535" y="211"/>
                  <a:pt x="535" y="211"/>
                </a:cubicBezTo>
                <a:cubicBezTo>
                  <a:pt x="535" y="198"/>
                  <a:pt x="535" y="198"/>
                  <a:pt x="535" y="198"/>
                </a:cubicBezTo>
                <a:cubicBezTo>
                  <a:pt x="493" y="198"/>
                  <a:pt x="493" y="198"/>
                  <a:pt x="493" y="198"/>
                </a:cubicBezTo>
                <a:cubicBezTo>
                  <a:pt x="493" y="171"/>
                  <a:pt x="493" y="171"/>
                  <a:pt x="493" y="171"/>
                </a:cubicBezTo>
                <a:cubicBezTo>
                  <a:pt x="541" y="171"/>
                  <a:pt x="541" y="171"/>
                  <a:pt x="541" y="171"/>
                </a:cubicBezTo>
                <a:cubicBezTo>
                  <a:pt x="541" y="157"/>
                  <a:pt x="541" y="157"/>
                  <a:pt x="541" y="157"/>
                </a:cubicBezTo>
                <a:cubicBezTo>
                  <a:pt x="479" y="157"/>
                  <a:pt x="479" y="157"/>
                  <a:pt x="479" y="157"/>
                </a:cubicBezTo>
                <a:lnTo>
                  <a:pt x="479" y="261"/>
                </a:lnTo>
                <a:close/>
                <a:moveTo>
                  <a:pt x="805" y="261"/>
                </a:moveTo>
                <a:cubicBezTo>
                  <a:pt x="866" y="261"/>
                  <a:pt x="866" y="261"/>
                  <a:pt x="866" y="261"/>
                </a:cubicBezTo>
                <a:cubicBezTo>
                  <a:pt x="866" y="247"/>
                  <a:pt x="866" y="247"/>
                  <a:pt x="866" y="247"/>
                </a:cubicBezTo>
                <a:cubicBezTo>
                  <a:pt x="819" y="247"/>
                  <a:pt x="819" y="247"/>
                  <a:pt x="819" y="247"/>
                </a:cubicBezTo>
                <a:cubicBezTo>
                  <a:pt x="819" y="211"/>
                  <a:pt x="819" y="211"/>
                  <a:pt x="819" y="211"/>
                </a:cubicBezTo>
                <a:cubicBezTo>
                  <a:pt x="860" y="211"/>
                  <a:pt x="860" y="211"/>
                  <a:pt x="860" y="211"/>
                </a:cubicBezTo>
                <a:cubicBezTo>
                  <a:pt x="860" y="198"/>
                  <a:pt x="860" y="198"/>
                  <a:pt x="860" y="198"/>
                </a:cubicBezTo>
                <a:cubicBezTo>
                  <a:pt x="819" y="198"/>
                  <a:pt x="819" y="198"/>
                  <a:pt x="819" y="198"/>
                </a:cubicBezTo>
                <a:cubicBezTo>
                  <a:pt x="819" y="171"/>
                  <a:pt x="819" y="171"/>
                  <a:pt x="819" y="171"/>
                </a:cubicBezTo>
                <a:cubicBezTo>
                  <a:pt x="866" y="171"/>
                  <a:pt x="866" y="171"/>
                  <a:pt x="866" y="171"/>
                </a:cubicBezTo>
                <a:cubicBezTo>
                  <a:pt x="866" y="157"/>
                  <a:pt x="866" y="157"/>
                  <a:pt x="866" y="157"/>
                </a:cubicBezTo>
                <a:cubicBezTo>
                  <a:pt x="805" y="157"/>
                  <a:pt x="805" y="157"/>
                  <a:pt x="805" y="157"/>
                </a:cubicBezTo>
                <a:lnTo>
                  <a:pt x="805" y="261"/>
                </a:lnTo>
                <a:close/>
                <a:moveTo>
                  <a:pt x="634" y="235"/>
                </a:moveTo>
                <a:cubicBezTo>
                  <a:pt x="595" y="149"/>
                  <a:pt x="595" y="149"/>
                  <a:pt x="595" y="149"/>
                </a:cubicBezTo>
                <a:cubicBezTo>
                  <a:pt x="578" y="261"/>
                  <a:pt x="578" y="261"/>
                  <a:pt x="578" y="261"/>
                </a:cubicBezTo>
                <a:cubicBezTo>
                  <a:pt x="592" y="261"/>
                  <a:pt x="592" y="261"/>
                  <a:pt x="592" y="261"/>
                </a:cubicBezTo>
                <a:cubicBezTo>
                  <a:pt x="601" y="194"/>
                  <a:pt x="601" y="194"/>
                  <a:pt x="601" y="194"/>
                </a:cubicBezTo>
                <a:cubicBezTo>
                  <a:pt x="634" y="267"/>
                  <a:pt x="634" y="267"/>
                  <a:pt x="634" y="267"/>
                </a:cubicBezTo>
                <a:cubicBezTo>
                  <a:pt x="668" y="194"/>
                  <a:pt x="668" y="194"/>
                  <a:pt x="668" y="194"/>
                </a:cubicBezTo>
                <a:cubicBezTo>
                  <a:pt x="677" y="261"/>
                  <a:pt x="677" y="261"/>
                  <a:pt x="677" y="261"/>
                </a:cubicBezTo>
                <a:cubicBezTo>
                  <a:pt x="691" y="261"/>
                  <a:pt x="691" y="261"/>
                  <a:pt x="691" y="261"/>
                </a:cubicBezTo>
                <a:cubicBezTo>
                  <a:pt x="674" y="148"/>
                  <a:pt x="674" y="148"/>
                  <a:pt x="674" y="148"/>
                </a:cubicBezTo>
                <a:lnTo>
                  <a:pt x="634" y="235"/>
                </a:lnTo>
                <a:close/>
                <a:moveTo>
                  <a:pt x="737" y="261"/>
                </a:moveTo>
                <a:cubicBezTo>
                  <a:pt x="751" y="261"/>
                  <a:pt x="751" y="261"/>
                  <a:pt x="751" y="261"/>
                </a:cubicBezTo>
                <a:cubicBezTo>
                  <a:pt x="751" y="157"/>
                  <a:pt x="751" y="157"/>
                  <a:pt x="751" y="157"/>
                </a:cubicBezTo>
                <a:cubicBezTo>
                  <a:pt x="737" y="157"/>
                  <a:pt x="737" y="157"/>
                  <a:pt x="737" y="157"/>
                </a:cubicBezTo>
                <a:lnTo>
                  <a:pt x="737" y="261"/>
                </a:lnTo>
                <a:close/>
                <a:moveTo>
                  <a:pt x="955" y="211"/>
                </a:moveTo>
                <a:cubicBezTo>
                  <a:pt x="950" y="207"/>
                  <a:pt x="945" y="204"/>
                  <a:pt x="939" y="201"/>
                </a:cubicBezTo>
                <a:cubicBezTo>
                  <a:pt x="929" y="197"/>
                  <a:pt x="929" y="197"/>
                  <a:pt x="929" y="197"/>
                </a:cubicBezTo>
                <a:cubicBezTo>
                  <a:pt x="925" y="195"/>
                  <a:pt x="922" y="194"/>
                  <a:pt x="919" y="191"/>
                </a:cubicBezTo>
                <a:cubicBezTo>
                  <a:pt x="916" y="189"/>
                  <a:pt x="916" y="187"/>
                  <a:pt x="916" y="183"/>
                </a:cubicBezTo>
                <a:cubicBezTo>
                  <a:pt x="916" y="175"/>
                  <a:pt x="922" y="169"/>
                  <a:pt x="931" y="169"/>
                </a:cubicBezTo>
                <a:cubicBezTo>
                  <a:pt x="936" y="169"/>
                  <a:pt x="940" y="171"/>
                  <a:pt x="942" y="172"/>
                </a:cubicBezTo>
                <a:cubicBezTo>
                  <a:pt x="944" y="174"/>
                  <a:pt x="946" y="177"/>
                  <a:pt x="947" y="179"/>
                </a:cubicBezTo>
                <a:cubicBezTo>
                  <a:pt x="948" y="181"/>
                  <a:pt x="948" y="181"/>
                  <a:pt x="948" y="181"/>
                </a:cubicBezTo>
                <a:cubicBezTo>
                  <a:pt x="959" y="173"/>
                  <a:pt x="959" y="173"/>
                  <a:pt x="959" y="173"/>
                </a:cubicBezTo>
                <a:cubicBezTo>
                  <a:pt x="958" y="172"/>
                  <a:pt x="958" y="172"/>
                  <a:pt x="958" y="172"/>
                </a:cubicBezTo>
                <a:cubicBezTo>
                  <a:pt x="956" y="167"/>
                  <a:pt x="952" y="163"/>
                  <a:pt x="948" y="161"/>
                </a:cubicBezTo>
                <a:cubicBezTo>
                  <a:pt x="943" y="157"/>
                  <a:pt x="938" y="156"/>
                  <a:pt x="931" y="156"/>
                </a:cubicBezTo>
                <a:cubicBezTo>
                  <a:pt x="914" y="156"/>
                  <a:pt x="902" y="167"/>
                  <a:pt x="902" y="183"/>
                </a:cubicBezTo>
                <a:cubicBezTo>
                  <a:pt x="902" y="190"/>
                  <a:pt x="904" y="195"/>
                  <a:pt x="909" y="200"/>
                </a:cubicBezTo>
                <a:cubicBezTo>
                  <a:pt x="913" y="205"/>
                  <a:pt x="918" y="207"/>
                  <a:pt x="922" y="209"/>
                </a:cubicBezTo>
                <a:cubicBezTo>
                  <a:pt x="932" y="213"/>
                  <a:pt x="932" y="213"/>
                  <a:pt x="932" y="213"/>
                </a:cubicBezTo>
                <a:cubicBezTo>
                  <a:pt x="937" y="215"/>
                  <a:pt x="941" y="217"/>
                  <a:pt x="944" y="220"/>
                </a:cubicBezTo>
                <a:cubicBezTo>
                  <a:pt x="947" y="223"/>
                  <a:pt x="948" y="226"/>
                  <a:pt x="948" y="231"/>
                </a:cubicBezTo>
                <a:cubicBezTo>
                  <a:pt x="948" y="240"/>
                  <a:pt x="942" y="249"/>
                  <a:pt x="929" y="249"/>
                </a:cubicBezTo>
                <a:cubicBezTo>
                  <a:pt x="924" y="249"/>
                  <a:pt x="919" y="247"/>
                  <a:pt x="916" y="244"/>
                </a:cubicBezTo>
                <a:cubicBezTo>
                  <a:pt x="913" y="241"/>
                  <a:pt x="911" y="236"/>
                  <a:pt x="910" y="232"/>
                </a:cubicBezTo>
                <a:cubicBezTo>
                  <a:pt x="910" y="230"/>
                  <a:pt x="910" y="230"/>
                  <a:pt x="910" y="230"/>
                </a:cubicBezTo>
                <a:cubicBezTo>
                  <a:pt x="896" y="234"/>
                  <a:pt x="896" y="234"/>
                  <a:pt x="896" y="234"/>
                </a:cubicBezTo>
                <a:cubicBezTo>
                  <a:pt x="897" y="235"/>
                  <a:pt x="897" y="235"/>
                  <a:pt x="897" y="235"/>
                </a:cubicBezTo>
                <a:cubicBezTo>
                  <a:pt x="898" y="243"/>
                  <a:pt x="902" y="249"/>
                  <a:pt x="906" y="254"/>
                </a:cubicBezTo>
                <a:cubicBezTo>
                  <a:pt x="912" y="260"/>
                  <a:pt x="920" y="262"/>
                  <a:pt x="929" y="262"/>
                </a:cubicBezTo>
                <a:cubicBezTo>
                  <a:pt x="948" y="262"/>
                  <a:pt x="962" y="249"/>
                  <a:pt x="962" y="230"/>
                </a:cubicBezTo>
                <a:cubicBezTo>
                  <a:pt x="962" y="222"/>
                  <a:pt x="960" y="216"/>
                  <a:pt x="955" y="211"/>
                </a:cubicBezTo>
                <a:close/>
                <a:moveTo>
                  <a:pt x="0" y="261"/>
                </a:moveTo>
                <a:cubicBezTo>
                  <a:pt x="15" y="261"/>
                  <a:pt x="15" y="261"/>
                  <a:pt x="15" y="261"/>
                </a:cubicBezTo>
                <a:cubicBezTo>
                  <a:pt x="48" y="184"/>
                  <a:pt x="48" y="184"/>
                  <a:pt x="48" y="184"/>
                </a:cubicBezTo>
                <a:cubicBezTo>
                  <a:pt x="79" y="260"/>
                  <a:pt x="79" y="260"/>
                  <a:pt x="79" y="260"/>
                </a:cubicBezTo>
                <a:cubicBezTo>
                  <a:pt x="80" y="261"/>
                  <a:pt x="80" y="261"/>
                  <a:pt x="80" y="261"/>
                </a:cubicBezTo>
                <a:cubicBezTo>
                  <a:pt x="95" y="261"/>
                  <a:pt x="95" y="261"/>
                  <a:pt x="95" y="261"/>
                </a:cubicBezTo>
                <a:cubicBezTo>
                  <a:pt x="48" y="151"/>
                  <a:pt x="48" y="151"/>
                  <a:pt x="48" y="151"/>
                </a:cubicBezTo>
                <a:lnTo>
                  <a:pt x="0" y="261"/>
                </a:lnTo>
                <a:close/>
                <a:moveTo>
                  <a:pt x="229" y="261"/>
                </a:moveTo>
                <a:cubicBezTo>
                  <a:pt x="244" y="261"/>
                  <a:pt x="244" y="261"/>
                  <a:pt x="244" y="261"/>
                </a:cubicBezTo>
                <a:cubicBezTo>
                  <a:pt x="277" y="184"/>
                  <a:pt x="277" y="184"/>
                  <a:pt x="277" y="184"/>
                </a:cubicBezTo>
                <a:cubicBezTo>
                  <a:pt x="309" y="260"/>
                  <a:pt x="309" y="260"/>
                  <a:pt x="309" y="260"/>
                </a:cubicBezTo>
                <a:cubicBezTo>
                  <a:pt x="309" y="261"/>
                  <a:pt x="309" y="261"/>
                  <a:pt x="309" y="261"/>
                </a:cubicBezTo>
                <a:cubicBezTo>
                  <a:pt x="324" y="261"/>
                  <a:pt x="324" y="261"/>
                  <a:pt x="324" y="261"/>
                </a:cubicBezTo>
                <a:cubicBezTo>
                  <a:pt x="277" y="151"/>
                  <a:pt x="277" y="151"/>
                  <a:pt x="277" y="151"/>
                </a:cubicBezTo>
                <a:lnTo>
                  <a:pt x="229" y="261"/>
                </a:lnTo>
                <a:close/>
                <a:moveTo>
                  <a:pt x="1071" y="11"/>
                </a:moveTo>
                <a:cubicBezTo>
                  <a:pt x="1071" y="18"/>
                  <a:pt x="1071" y="18"/>
                  <a:pt x="1071" y="18"/>
                </a:cubicBezTo>
                <a:cubicBezTo>
                  <a:pt x="1075" y="18"/>
                  <a:pt x="1075" y="18"/>
                  <a:pt x="1075" y="18"/>
                </a:cubicBezTo>
                <a:cubicBezTo>
                  <a:pt x="1077" y="9"/>
                  <a:pt x="1077" y="9"/>
                  <a:pt x="1077" y="9"/>
                </a:cubicBezTo>
                <a:cubicBezTo>
                  <a:pt x="1076" y="8"/>
                  <a:pt x="1074" y="7"/>
                  <a:pt x="1072" y="6"/>
                </a:cubicBezTo>
                <a:cubicBezTo>
                  <a:pt x="1070" y="6"/>
                  <a:pt x="1067" y="6"/>
                  <a:pt x="1064" y="6"/>
                </a:cubicBezTo>
                <a:cubicBezTo>
                  <a:pt x="1061" y="6"/>
                  <a:pt x="1058" y="6"/>
                  <a:pt x="1056" y="7"/>
                </a:cubicBezTo>
                <a:cubicBezTo>
                  <a:pt x="1053" y="9"/>
                  <a:pt x="1051" y="10"/>
                  <a:pt x="1049" y="12"/>
                </a:cubicBezTo>
                <a:cubicBezTo>
                  <a:pt x="1048" y="14"/>
                  <a:pt x="1047" y="17"/>
                  <a:pt x="1047" y="20"/>
                </a:cubicBezTo>
                <a:cubicBezTo>
                  <a:pt x="1047" y="22"/>
                  <a:pt x="1048" y="24"/>
                  <a:pt x="1049" y="26"/>
                </a:cubicBezTo>
                <a:cubicBezTo>
                  <a:pt x="1050" y="28"/>
                  <a:pt x="1051" y="30"/>
                  <a:pt x="1053" y="31"/>
                </a:cubicBezTo>
                <a:cubicBezTo>
                  <a:pt x="1055" y="32"/>
                  <a:pt x="1057" y="34"/>
                  <a:pt x="1059" y="35"/>
                </a:cubicBezTo>
                <a:cubicBezTo>
                  <a:pt x="1062" y="37"/>
                  <a:pt x="1064" y="39"/>
                  <a:pt x="1066" y="40"/>
                </a:cubicBezTo>
                <a:cubicBezTo>
                  <a:pt x="1067" y="42"/>
                  <a:pt x="1068" y="44"/>
                  <a:pt x="1068" y="47"/>
                </a:cubicBezTo>
                <a:cubicBezTo>
                  <a:pt x="1068" y="49"/>
                  <a:pt x="1067" y="52"/>
                  <a:pt x="1065" y="53"/>
                </a:cubicBezTo>
                <a:cubicBezTo>
                  <a:pt x="1062" y="55"/>
                  <a:pt x="1060" y="56"/>
                  <a:pt x="1057" y="56"/>
                </a:cubicBezTo>
                <a:cubicBezTo>
                  <a:pt x="1055" y="56"/>
                  <a:pt x="1053" y="56"/>
                  <a:pt x="1052" y="55"/>
                </a:cubicBezTo>
                <a:cubicBezTo>
                  <a:pt x="1050" y="55"/>
                  <a:pt x="1049" y="54"/>
                  <a:pt x="1048" y="54"/>
                </a:cubicBezTo>
                <a:cubicBezTo>
                  <a:pt x="1048" y="46"/>
                  <a:pt x="1048" y="46"/>
                  <a:pt x="1048" y="46"/>
                </a:cubicBezTo>
                <a:cubicBezTo>
                  <a:pt x="1044" y="46"/>
                  <a:pt x="1044" y="46"/>
                  <a:pt x="1044" y="46"/>
                </a:cubicBezTo>
                <a:cubicBezTo>
                  <a:pt x="1042" y="56"/>
                  <a:pt x="1042" y="56"/>
                  <a:pt x="1042" y="56"/>
                </a:cubicBezTo>
                <a:cubicBezTo>
                  <a:pt x="1043" y="57"/>
                  <a:pt x="1045" y="58"/>
                  <a:pt x="1048" y="58"/>
                </a:cubicBezTo>
                <a:cubicBezTo>
                  <a:pt x="1051" y="59"/>
                  <a:pt x="1054" y="59"/>
                  <a:pt x="1057" y="59"/>
                </a:cubicBezTo>
                <a:cubicBezTo>
                  <a:pt x="1060" y="59"/>
                  <a:pt x="1063" y="59"/>
                  <a:pt x="1066" y="57"/>
                </a:cubicBezTo>
                <a:cubicBezTo>
                  <a:pt x="1069" y="56"/>
                  <a:pt x="1071" y="54"/>
                  <a:pt x="1073" y="52"/>
                </a:cubicBezTo>
                <a:cubicBezTo>
                  <a:pt x="1074" y="50"/>
                  <a:pt x="1075" y="47"/>
                  <a:pt x="1075" y="44"/>
                </a:cubicBezTo>
                <a:cubicBezTo>
                  <a:pt x="1075" y="42"/>
                  <a:pt x="1074" y="40"/>
                  <a:pt x="1073" y="38"/>
                </a:cubicBezTo>
                <a:cubicBezTo>
                  <a:pt x="1072" y="36"/>
                  <a:pt x="1071" y="35"/>
                  <a:pt x="1069" y="34"/>
                </a:cubicBezTo>
                <a:cubicBezTo>
                  <a:pt x="1068" y="32"/>
                  <a:pt x="1066" y="31"/>
                  <a:pt x="1064" y="29"/>
                </a:cubicBezTo>
                <a:cubicBezTo>
                  <a:pt x="1060" y="27"/>
                  <a:pt x="1058" y="25"/>
                  <a:pt x="1056" y="24"/>
                </a:cubicBezTo>
                <a:cubicBezTo>
                  <a:pt x="1055" y="22"/>
                  <a:pt x="1054" y="20"/>
                  <a:pt x="1054" y="17"/>
                </a:cubicBezTo>
                <a:cubicBezTo>
                  <a:pt x="1054" y="15"/>
                  <a:pt x="1055" y="13"/>
                  <a:pt x="1057" y="11"/>
                </a:cubicBezTo>
                <a:cubicBezTo>
                  <a:pt x="1059" y="10"/>
                  <a:pt x="1061" y="9"/>
                  <a:pt x="1064" y="9"/>
                </a:cubicBezTo>
                <a:cubicBezTo>
                  <a:pt x="1065" y="9"/>
                  <a:pt x="1067" y="9"/>
                  <a:pt x="1068" y="10"/>
                </a:cubicBezTo>
                <a:cubicBezTo>
                  <a:pt x="1069" y="10"/>
                  <a:pt x="1070" y="10"/>
                  <a:pt x="1071" y="11"/>
                </a:cubicBezTo>
                <a:close/>
                <a:moveTo>
                  <a:pt x="1107" y="27"/>
                </a:moveTo>
                <a:cubicBezTo>
                  <a:pt x="1108" y="27"/>
                  <a:pt x="1108" y="27"/>
                  <a:pt x="1108" y="27"/>
                </a:cubicBezTo>
                <a:cubicBezTo>
                  <a:pt x="1110" y="20"/>
                  <a:pt x="1110" y="20"/>
                  <a:pt x="1110" y="20"/>
                </a:cubicBezTo>
                <a:cubicBezTo>
                  <a:pt x="1109" y="20"/>
                  <a:pt x="1108" y="19"/>
                  <a:pt x="1107" y="19"/>
                </a:cubicBezTo>
                <a:cubicBezTo>
                  <a:pt x="1105" y="19"/>
                  <a:pt x="1104" y="19"/>
                  <a:pt x="1102" y="19"/>
                </a:cubicBezTo>
                <a:cubicBezTo>
                  <a:pt x="1098" y="19"/>
                  <a:pt x="1094" y="20"/>
                  <a:pt x="1091" y="22"/>
                </a:cubicBezTo>
                <a:cubicBezTo>
                  <a:pt x="1088" y="25"/>
                  <a:pt x="1086" y="28"/>
                  <a:pt x="1084" y="32"/>
                </a:cubicBezTo>
                <a:cubicBezTo>
                  <a:pt x="1083" y="36"/>
                  <a:pt x="1082" y="40"/>
                  <a:pt x="1082" y="43"/>
                </a:cubicBezTo>
                <a:cubicBezTo>
                  <a:pt x="1082" y="48"/>
                  <a:pt x="1083" y="52"/>
                  <a:pt x="1085" y="55"/>
                </a:cubicBezTo>
                <a:cubicBezTo>
                  <a:pt x="1087" y="58"/>
                  <a:pt x="1091" y="59"/>
                  <a:pt x="1094" y="59"/>
                </a:cubicBezTo>
                <a:cubicBezTo>
                  <a:pt x="1098" y="59"/>
                  <a:pt x="1100" y="59"/>
                  <a:pt x="1102" y="57"/>
                </a:cubicBezTo>
                <a:cubicBezTo>
                  <a:pt x="1105" y="56"/>
                  <a:pt x="1106" y="54"/>
                  <a:pt x="1108" y="53"/>
                </a:cubicBezTo>
                <a:cubicBezTo>
                  <a:pt x="1106" y="50"/>
                  <a:pt x="1106" y="50"/>
                  <a:pt x="1106" y="50"/>
                </a:cubicBezTo>
                <a:cubicBezTo>
                  <a:pt x="1105" y="52"/>
                  <a:pt x="1103" y="53"/>
                  <a:pt x="1102" y="54"/>
                </a:cubicBezTo>
                <a:cubicBezTo>
                  <a:pt x="1100" y="54"/>
                  <a:pt x="1099" y="55"/>
                  <a:pt x="1097" y="55"/>
                </a:cubicBezTo>
                <a:cubicBezTo>
                  <a:pt x="1094" y="55"/>
                  <a:pt x="1092" y="54"/>
                  <a:pt x="1091" y="52"/>
                </a:cubicBezTo>
                <a:cubicBezTo>
                  <a:pt x="1090" y="50"/>
                  <a:pt x="1089" y="47"/>
                  <a:pt x="1089" y="43"/>
                </a:cubicBezTo>
                <a:cubicBezTo>
                  <a:pt x="1089" y="39"/>
                  <a:pt x="1090" y="35"/>
                  <a:pt x="1091" y="32"/>
                </a:cubicBezTo>
                <a:cubicBezTo>
                  <a:pt x="1092" y="30"/>
                  <a:pt x="1093" y="27"/>
                  <a:pt x="1095" y="26"/>
                </a:cubicBezTo>
                <a:cubicBezTo>
                  <a:pt x="1097" y="24"/>
                  <a:pt x="1099" y="23"/>
                  <a:pt x="1101" y="23"/>
                </a:cubicBezTo>
                <a:cubicBezTo>
                  <a:pt x="1102" y="23"/>
                  <a:pt x="1105" y="24"/>
                  <a:pt x="1107" y="27"/>
                </a:cubicBezTo>
                <a:close/>
                <a:moveTo>
                  <a:pt x="1124" y="52"/>
                </a:moveTo>
                <a:cubicBezTo>
                  <a:pt x="1129" y="19"/>
                  <a:pt x="1129" y="19"/>
                  <a:pt x="1129" y="19"/>
                </a:cubicBezTo>
                <a:cubicBezTo>
                  <a:pt x="1128" y="19"/>
                  <a:pt x="1128" y="19"/>
                  <a:pt x="1128" y="19"/>
                </a:cubicBezTo>
                <a:cubicBezTo>
                  <a:pt x="1118" y="20"/>
                  <a:pt x="1118" y="20"/>
                  <a:pt x="1118" y="20"/>
                </a:cubicBezTo>
                <a:cubicBezTo>
                  <a:pt x="1117" y="23"/>
                  <a:pt x="1117" y="23"/>
                  <a:pt x="1117" y="23"/>
                </a:cubicBezTo>
                <a:cubicBezTo>
                  <a:pt x="1122" y="24"/>
                  <a:pt x="1122" y="24"/>
                  <a:pt x="1122" y="24"/>
                </a:cubicBezTo>
                <a:cubicBezTo>
                  <a:pt x="1121" y="31"/>
                  <a:pt x="1120" y="37"/>
                  <a:pt x="1119" y="41"/>
                </a:cubicBezTo>
                <a:cubicBezTo>
                  <a:pt x="1118" y="49"/>
                  <a:pt x="1117" y="54"/>
                  <a:pt x="1117" y="55"/>
                </a:cubicBezTo>
                <a:cubicBezTo>
                  <a:pt x="1117" y="56"/>
                  <a:pt x="1118" y="57"/>
                  <a:pt x="1118" y="58"/>
                </a:cubicBezTo>
                <a:cubicBezTo>
                  <a:pt x="1119" y="59"/>
                  <a:pt x="1120" y="59"/>
                  <a:pt x="1122" y="59"/>
                </a:cubicBezTo>
                <a:cubicBezTo>
                  <a:pt x="1124" y="59"/>
                  <a:pt x="1125" y="59"/>
                  <a:pt x="1127" y="58"/>
                </a:cubicBezTo>
                <a:cubicBezTo>
                  <a:pt x="1128" y="57"/>
                  <a:pt x="1129" y="55"/>
                  <a:pt x="1130" y="54"/>
                </a:cubicBezTo>
                <a:cubicBezTo>
                  <a:pt x="1129" y="53"/>
                  <a:pt x="1129" y="53"/>
                  <a:pt x="1129" y="53"/>
                </a:cubicBezTo>
                <a:cubicBezTo>
                  <a:pt x="1128" y="54"/>
                  <a:pt x="1128" y="54"/>
                  <a:pt x="1127" y="54"/>
                </a:cubicBezTo>
                <a:cubicBezTo>
                  <a:pt x="1126" y="55"/>
                  <a:pt x="1126" y="55"/>
                  <a:pt x="1125" y="55"/>
                </a:cubicBezTo>
                <a:cubicBezTo>
                  <a:pt x="1125" y="55"/>
                  <a:pt x="1125" y="55"/>
                  <a:pt x="1125" y="54"/>
                </a:cubicBezTo>
                <a:cubicBezTo>
                  <a:pt x="1124" y="54"/>
                  <a:pt x="1124" y="54"/>
                  <a:pt x="1124" y="53"/>
                </a:cubicBezTo>
                <a:lnTo>
                  <a:pt x="1124" y="52"/>
                </a:lnTo>
                <a:close/>
                <a:moveTo>
                  <a:pt x="1127" y="11"/>
                </a:moveTo>
                <a:cubicBezTo>
                  <a:pt x="1128" y="11"/>
                  <a:pt x="1129" y="11"/>
                  <a:pt x="1130" y="10"/>
                </a:cubicBezTo>
                <a:cubicBezTo>
                  <a:pt x="1131" y="9"/>
                  <a:pt x="1131" y="7"/>
                  <a:pt x="1131" y="6"/>
                </a:cubicBezTo>
                <a:cubicBezTo>
                  <a:pt x="1131" y="5"/>
                  <a:pt x="1131" y="4"/>
                  <a:pt x="1130" y="3"/>
                </a:cubicBezTo>
                <a:cubicBezTo>
                  <a:pt x="1130" y="3"/>
                  <a:pt x="1129" y="2"/>
                  <a:pt x="1128" y="2"/>
                </a:cubicBezTo>
                <a:cubicBezTo>
                  <a:pt x="1126" y="2"/>
                  <a:pt x="1125" y="3"/>
                  <a:pt x="1124" y="4"/>
                </a:cubicBezTo>
                <a:cubicBezTo>
                  <a:pt x="1123" y="5"/>
                  <a:pt x="1123" y="6"/>
                  <a:pt x="1123" y="7"/>
                </a:cubicBezTo>
                <a:cubicBezTo>
                  <a:pt x="1123" y="8"/>
                  <a:pt x="1123" y="9"/>
                  <a:pt x="1124" y="10"/>
                </a:cubicBezTo>
                <a:cubicBezTo>
                  <a:pt x="1125" y="11"/>
                  <a:pt x="1126" y="11"/>
                  <a:pt x="1127" y="11"/>
                </a:cubicBezTo>
                <a:close/>
                <a:moveTo>
                  <a:pt x="1166" y="52"/>
                </a:moveTo>
                <a:cubicBezTo>
                  <a:pt x="1165" y="49"/>
                  <a:pt x="1165" y="49"/>
                  <a:pt x="1165" y="49"/>
                </a:cubicBezTo>
                <a:cubicBezTo>
                  <a:pt x="1163" y="51"/>
                  <a:pt x="1161" y="52"/>
                  <a:pt x="1159" y="53"/>
                </a:cubicBezTo>
                <a:cubicBezTo>
                  <a:pt x="1157" y="54"/>
                  <a:pt x="1155" y="55"/>
                  <a:pt x="1153" y="55"/>
                </a:cubicBezTo>
                <a:cubicBezTo>
                  <a:pt x="1150" y="55"/>
                  <a:pt x="1148" y="54"/>
                  <a:pt x="1147" y="51"/>
                </a:cubicBezTo>
                <a:cubicBezTo>
                  <a:pt x="1145" y="49"/>
                  <a:pt x="1145" y="46"/>
                  <a:pt x="1145" y="43"/>
                </a:cubicBezTo>
                <a:cubicBezTo>
                  <a:pt x="1148" y="43"/>
                  <a:pt x="1151" y="42"/>
                  <a:pt x="1155" y="41"/>
                </a:cubicBezTo>
                <a:cubicBezTo>
                  <a:pt x="1158" y="40"/>
                  <a:pt x="1162" y="38"/>
                  <a:pt x="1164" y="36"/>
                </a:cubicBezTo>
                <a:cubicBezTo>
                  <a:pt x="1167" y="33"/>
                  <a:pt x="1168" y="31"/>
                  <a:pt x="1168" y="27"/>
                </a:cubicBezTo>
                <a:cubicBezTo>
                  <a:pt x="1168" y="25"/>
                  <a:pt x="1167" y="23"/>
                  <a:pt x="1166" y="21"/>
                </a:cubicBezTo>
                <a:cubicBezTo>
                  <a:pt x="1164" y="19"/>
                  <a:pt x="1162" y="19"/>
                  <a:pt x="1158" y="19"/>
                </a:cubicBezTo>
                <a:cubicBezTo>
                  <a:pt x="1154" y="19"/>
                  <a:pt x="1151" y="20"/>
                  <a:pt x="1148" y="22"/>
                </a:cubicBezTo>
                <a:cubicBezTo>
                  <a:pt x="1145" y="24"/>
                  <a:pt x="1142" y="28"/>
                  <a:pt x="1140" y="31"/>
                </a:cubicBezTo>
                <a:cubicBezTo>
                  <a:pt x="1138" y="35"/>
                  <a:pt x="1138" y="40"/>
                  <a:pt x="1138" y="44"/>
                </a:cubicBezTo>
                <a:cubicBezTo>
                  <a:pt x="1138" y="47"/>
                  <a:pt x="1138" y="49"/>
                  <a:pt x="1139" y="52"/>
                </a:cubicBezTo>
                <a:cubicBezTo>
                  <a:pt x="1140" y="54"/>
                  <a:pt x="1142" y="56"/>
                  <a:pt x="1144" y="57"/>
                </a:cubicBezTo>
                <a:cubicBezTo>
                  <a:pt x="1146" y="59"/>
                  <a:pt x="1148" y="59"/>
                  <a:pt x="1151" y="59"/>
                </a:cubicBezTo>
                <a:cubicBezTo>
                  <a:pt x="1155" y="59"/>
                  <a:pt x="1158" y="58"/>
                  <a:pt x="1160" y="57"/>
                </a:cubicBezTo>
                <a:cubicBezTo>
                  <a:pt x="1163" y="55"/>
                  <a:pt x="1165" y="54"/>
                  <a:pt x="1166" y="52"/>
                </a:cubicBezTo>
                <a:close/>
                <a:moveTo>
                  <a:pt x="1157" y="22"/>
                </a:moveTo>
                <a:cubicBezTo>
                  <a:pt x="1158" y="22"/>
                  <a:pt x="1159" y="23"/>
                  <a:pt x="1160" y="24"/>
                </a:cubicBezTo>
                <a:cubicBezTo>
                  <a:pt x="1161" y="25"/>
                  <a:pt x="1161" y="26"/>
                  <a:pt x="1161" y="28"/>
                </a:cubicBezTo>
                <a:cubicBezTo>
                  <a:pt x="1161" y="30"/>
                  <a:pt x="1161" y="32"/>
                  <a:pt x="1159" y="34"/>
                </a:cubicBezTo>
                <a:cubicBezTo>
                  <a:pt x="1157" y="35"/>
                  <a:pt x="1155" y="37"/>
                  <a:pt x="1152" y="38"/>
                </a:cubicBezTo>
                <a:cubicBezTo>
                  <a:pt x="1150" y="39"/>
                  <a:pt x="1147" y="39"/>
                  <a:pt x="1145" y="39"/>
                </a:cubicBezTo>
                <a:cubicBezTo>
                  <a:pt x="1145" y="37"/>
                  <a:pt x="1146" y="34"/>
                  <a:pt x="1147" y="32"/>
                </a:cubicBezTo>
                <a:cubicBezTo>
                  <a:pt x="1148" y="29"/>
                  <a:pt x="1149" y="27"/>
                  <a:pt x="1151" y="25"/>
                </a:cubicBezTo>
                <a:cubicBezTo>
                  <a:pt x="1152" y="23"/>
                  <a:pt x="1154" y="22"/>
                  <a:pt x="1157" y="22"/>
                </a:cubicBezTo>
                <a:close/>
                <a:moveTo>
                  <a:pt x="1187" y="28"/>
                </a:moveTo>
                <a:cubicBezTo>
                  <a:pt x="1188" y="19"/>
                  <a:pt x="1188" y="19"/>
                  <a:pt x="1188" y="19"/>
                </a:cubicBezTo>
                <a:cubicBezTo>
                  <a:pt x="1186" y="19"/>
                  <a:pt x="1186" y="19"/>
                  <a:pt x="1186" y="19"/>
                </a:cubicBezTo>
                <a:cubicBezTo>
                  <a:pt x="1178" y="20"/>
                  <a:pt x="1178" y="20"/>
                  <a:pt x="1178" y="20"/>
                </a:cubicBezTo>
                <a:cubicBezTo>
                  <a:pt x="1177" y="23"/>
                  <a:pt x="1177" y="23"/>
                  <a:pt x="1177" y="23"/>
                </a:cubicBezTo>
                <a:cubicBezTo>
                  <a:pt x="1180" y="25"/>
                  <a:pt x="1180" y="25"/>
                  <a:pt x="1180" y="25"/>
                </a:cubicBezTo>
                <a:cubicBezTo>
                  <a:pt x="1176" y="58"/>
                  <a:pt x="1176" y="58"/>
                  <a:pt x="1176" y="58"/>
                </a:cubicBezTo>
                <a:cubicBezTo>
                  <a:pt x="1183" y="58"/>
                  <a:pt x="1183" y="58"/>
                  <a:pt x="1183" y="58"/>
                </a:cubicBezTo>
                <a:cubicBezTo>
                  <a:pt x="1186" y="33"/>
                  <a:pt x="1186" y="33"/>
                  <a:pt x="1186" y="33"/>
                </a:cubicBezTo>
                <a:cubicBezTo>
                  <a:pt x="1188" y="31"/>
                  <a:pt x="1190" y="28"/>
                  <a:pt x="1192" y="26"/>
                </a:cubicBezTo>
                <a:cubicBezTo>
                  <a:pt x="1194" y="25"/>
                  <a:pt x="1196" y="24"/>
                  <a:pt x="1198" y="24"/>
                </a:cubicBezTo>
                <a:cubicBezTo>
                  <a:pt x="1200" y="24"/>
                  <a:pt x="1201" y="24"/>
                  <a:pt x="1202" y="25"/>
                </a:cubicBezTo>
                <a:cubicBezTo>
                  <a:pt x="1202" y="26"/>
                  <a:pt x="1203" y="27"/>
                  <a:pt x="1203" y="29"/>
                </a:cubicBezTo>
                <a:cubicBezTo>
                  <a:pt x="1203" y="31"/>
                  <a:pt x="1202" y="33"/>
                  <a:pt x="1202" y="35"/>
                </a:cubicBezTo>
                <a:cubicBezTo>
                  <a:pt x="1202" y="37"/>
                  <a:pt x="1201" y="39"/>
                  <a:pt x="1201" y="41"/>
                </a:cubicBezTo>
                <a:cubicBezTo>
                  <a:pt x="1201" y="43"/>
                  <a:pt x="1201" y="43"/>
                  <a:pt x="1201" y="43"/>
                </a:cubicBezTo>
                <a:cubicBezTo>
                  <a:pt x="1200" y="46"/>
                  <a:pt x="1200" y="46"/>
                  <a:pt x="1200" y="46"/>
                </a:cubicBezTo>
                <a:cubicBezTo>
                  <a:pt x="1199" y="51"/>
                  <a:pt x="1199" y="54"/>
                  <a:pt x="1199" y="55"/>
                </a:cubicBezTo>
                <a:cubicBezTo>
                  <a:pt x="1199" y="58"/>
                  <a:pt x="1200" y="59"/>
                  <a:pt x="1203" y="59"/>
                </a:cubicBezTo>
                <a:cubicBezTo>
                  <a:pt x="1205" y="59"/>
                  <a:pt x="1206" y="59"/>
                  <a:pt x="1207" y="58"/>
                </a:cubicBezTo>
                <a:cubicBezTo>
                  <a:pt x="1208" y="58"/>
                  <a:pt x="1209" y="57"/>
                  <a:pt x="1210" y="57"/>
                </a:cubicBezTo>
                <a:cubicBezTo>
                  <a:pt x="1210" y="56"/>
                  <a:pt x="1211" y="55"/>
                  <a:pt x="1211" y="55"/>
                </a:cubicBezTo>
                <a:cubicBezTo>
                  <a:pt x="1210" y="53"/>
                  <a:pt x="1210" y="53"/>
                  <a:pt x="1210" y="53"/>
                </a:cubicBezTo>
                <a:cubicBezTo>
                  <a:pt x="1209" y="54"/>
                  <a:pt x="1208" y="55"/>
                  <a:pt x="1207" y="55"/>
                </a:cubicBezTo>
                <a:cubicBezTo>
                  <a:pt x="1206" y="55"/>
                  <a:pt x="1206" y="54"/>
                  <a:pt x="1206" y="53"/>
                </a:cubicBezTo>
                <a:cubicBezTo>
                  <a:pt x="1206" y="51"/>
                  <a:pt x="1206" y="48"/>
                  <a:pt x="1207" y="45"/>
                </a:cubicBezTo>
                <a:cubicBezTo>
                  <a:pt x="1208" y="41"/>
                  <a:pt x="1208" y="41"/>
                  <a:pt x="1208" y="41"/>
                </a:cubicBezTo>
                <a:cubicBezTo>
                  <a:pt x="1208" y="40"/>
                  <a:pt x="1208" y="40"/>
                  <a:pt x="1208" y="40"/>
                </a:cubicBezTo>
                <a:cubicBezTo>
                  <a:pt x="1209" y="34"/>
                  <a:pt x="1210" y="31"/>
                  <a:pt x="1210" y="29"/>
                </a:cubicBezTo>
                <a:cubicBezTo>
                  <a:pt x="1210" y="25"/>
                  <a:pt x="1209" y="23"/>
                  <a:pt x="1207" y="21"/>
                </a:cubicBezTo>
                <a:cubicBezTo>
                  <a:pt x="1206" y="19"/>
                  <a:pt x="1204" y="19"/>
                  <a:pt x="1201" y="19"/>
                </a:cubicBezTo>
                <a:cubicBezTo>
                  <a:pt x="1199" y="19"/>
                  <a:pt x="1196" y="19"/>
                  <a:pt x="1193" y="21"/>
                </a:cubicBezTo>
                <a:cubicBezTo>
                  <a:pt x="1191" y="23"/>
                  <a:pt x="1189" y="25"/>
                  <a:pt x="1187" y="28"/>
                </a:cubicBezTo>
                <a:close/>
                <a:moveTo>
                  <a:pt x="1243" y="27"/>
                </a:moveTo>
                <a:cubicBezTo>
                  <a:pt x="1245" y="27"/>
                  <a:pt x="1245" y="27"/>
                  <a:pt x="1245" y="27"/>
                </a:cubicBezTo>
                <a:cubicBezTo>
                  <a:pt x="1247" y="20"/>
                  <a:pt x="1247" y="20"/>
                  <a:pt x="1247" y="20"/>
                </a:cubicBezTo>
                <a:cubicBezTo>
                  <a:pt x="1246" y="20"/>
                  <a:pt x="1244" y="19"/>
                  <a:pt x="1243" y="19"/>
                </a:cubicBezTo>
                <a:cubicBezTo>
                  <a:pt x="1241" y="19"/>
                  <a:pt x="1240" y="19"/>
                  <a:pt x="1239" y="19"/>
                </a:cubicBezTo>
                <a:cubicBezTo>
                  <a:pt x="1234" y="19"/>
                  <a:pt x="1231" y="20"/>
                  <a:pt x="1228" y="22"/>
                </a:cubicBezTo>
                <a:cubicBezTo>
                  <a:pt x="1224" y="25"/>
                  <a:pt x="1222" y="28"/>
                  <a:pt x="1220" y="32"/>
                </a:cubicBezTo>
                <a:cubicBezTo>
                  <a:pt x="1219" y="36"/>
                  <a:pt x="1218" y="40"/>
                  <a:pt x="1218" y="43"/>
                </a:cubicBezTo>
                <a:cubicBezTo>
                  <a:pt x="1218" y="48"/>
                  <a:pt x="1219" y="52"/>
                  <a:pt x="1221" y="55"/>
                </a:cubicBezTo>
                <a:cubicBezTo>
                  <a:pt x="1224" y="58"/>
                  <a:pt x="1227" y="59"/>
                  <a:pt x="1231" y="59"/>
                </a:cubicBezTo>
                <a:cubicBezTo>
                  <a:pt x="1234" y="59"/>
                  <a:pt x="1236" y="59"/>
                  <a:pt x="1239" y="57"/>
                </a:cubicBezTo>
                <a:cubicBezTo>
                  <a:pt x="1241" y="56"/>
                  <a:pt x="1243" y="54"/>
                  <a:pt x="1244" y="53"/>
                </a:cubicBezTo>
                <a:cubicBezTo>
                  <a:pt x="1242" y="50"/>
                  <a:pt x="1242" y="50"/>
                  <a:pt x="1242" y="50"/>
                </a:cubicBezTo>
                <a:cubicBezTo>
                  <a:pt x="1241" y="52"/>
                  <a:pt x="1239" y="53"/>
                  <a:pt x="1238" y="54"/>
                </a:cubicBezTo>
                <a:cubicBezTo>
                  <a:pt x="1236" y="54"/>
                  <a:pt x="1235" y="55"/>
                  <a:pt x="1233" y="55"/>
                </a:cubicBezTo>
                <a:cubicBezTo>
                  <a:pt x="1230" y="55"/>
                  <a:pt x="1228" y="54"/>
                  <a:pt x="1227" y="52"/>
                </a:cubicBezTo>
                <a:cubicBezTo>
                  <a:pt x="1226" y="50"/>
                  <a:pt x="1225" y="47"/>
                  <a:pt x="1225" y="43"/>
                </a:cubicBezTo>
                <a:cubicBezTo>
                  <a:pt x="1225" y="39"/>
                  <a:pt x="1226" y="35"/>
                  <a:pt x="1227" y="32"/>
                </a:cubicBezTo>
                <a:cubicBezTo>
                  <a:pt x="1228" y="30"/>
                  <a:pt x="1229" y="27"/>
                  <a:pt x="1231" y="26"/>
                </a:cubicBezTo>
                <a:cubicBezTo>
                  <a:pt x="1233" y="24"/>
                  <a:pt x="1235" y="23"/>
                  <a:pt x="1237" y="23"/>
                </a:cubicBezTo>
                <a:cubicBezTo>
                  <a:pt x="1239" y="23"/>
                  <a:pt x="1241" y="24"/>
                  <a:pt x="1243" y="27"/>
                </a:cubicBezTo>
                <a:close/>
                <a:moveTo>
                  <a:pt x="1279" y="52"/>
                </a:moveTo>
                <a:cubicBezTo>
                  <a:pt x="1277" y="49"/>
                  <a:pt x="1277" y="49"/>
                  <a:pt x="1277" y="49"/>
                </a:cubicBezTo>
                <a:cubicBezTo>
                  <a:pt x="1276" y="51"/>
                  <a:pt x="1274" y="52"/>
                  <a:pt x="1272" y="53"/>
                </a:cubicBezTo>
                <a:cubicBezTo>
                  <a:pt x="1270" y="54"/>
                  <a:pt x="1268" y="55"/>
                  <a:pt x="1266" y="55"/>
                </a:cubicBezTo>
                <a:cubicBezTo>
                  <a:pt x="1263" y="55"/>
                  <a:pt x="1261" y="54"/>
                  <a:pt x="1259" y="51"/>
                </a:cubicBezTo>
                <a:cubicBezTo>
                  <a:pt x="1258" y="49"/>
                  <a:pt x="1257" y="46"/>
                  <a:pt x="1258" y="43"/>
                </a:cubicBezTo>
                <a:cubicBezTo>
                  <a:pt x="1260" y="43"/>
                  <a:pt x="1264" y="42"/>
                  <a:pt x="1267" y="41"/>
                </a:cubicBezTo>
                <a:cubicBezTo>
                  <a:pt x="1271" y="40"/>
                  <a:pt x="1274" y="38"/>
                  <a:pt x="1277" y="36"/>
                </a:cubicBezTo>
                <a:cubicBezTo>
                  <a:pt x="1280" y="33"/>
                  <a:pt x="1281" y="31"/>
                  <a:pt x="1281" y="27"/>
                </a:cubicBezTo>
                <a:cubicBezTo>
                  <a:pt x="1281" y="25"/>
                  <a:pt x="1280" y="23"/>
                  <a:pt x="1278" y="21"/>
                </a:cubicBezTo>
                <a:cubicBezTo>
                  <a:pt x="1277" y="19"/>
                  <a:pt x="1274" y="19"/>
                  <a:pt x="1271" y="19"/>
                </a:cubicBezTo>
                <a:cubicBezTo>
                  <a:pt x="1267" y="19"/>
                  <a:pt x="1264" y="20"/>
                  <a:pt x="1260" y="22"/>
                </a:cubicBezTo>
                <a:cubicBezTo>
                  <a:pt x="1257" y="24"/>
                  <a:pt x="1255" y="28"/>
                  <a:pt x="1253" y="31"/>
                </a:cubicBezTo>
                <a:cubicBezTo>
                  <a:pt x="1251" y="35"/>
                  <a:pt x="1250" y="40"/>
                  <a:pt x="1250" y="44"/>
                </a:cubicBezTo>
                <a:cubicBezTo>
                  <a:pt x="1250" y="47"/>
                  <a:pt x="1251" y="49"/>
                  <a:pt x="1252" y="52"/>
                </a:cubicBezTo>
                <a:cubicBezTo>
                  <a:pt x="1253" y="54"/>
                  <a:pt x="1254" y="56"/>
                  <a:pt x="1256" y="57"/>
                </a:cubicBezTo>
                <a:cubicBezTo>
                  <a:pt x="1258" y="59"/>
                  <a:pt x="1261" y="59"/>
                  <a:pt x="1264" y="59"/>
                </a:cubicBezTo>
                <a:cubicBezTo>
                  <a:pt x="1267" y="59"/>
                  <a:pt x="1270" y="58"/>
                  <a:pt x="1273" y="57"/>
                </a:cubicBezTo>
                <a:cubicBezTo>
                  <a:pt x="1276" y="55"/>
                  <a:pt x="1278" y="54"/>
                  <a:pt x="1279" y="52"/>
                </a:cubicBezTo>
                <a:close/>
                <a:moveTo>
                  <a:pt x="1269" y="22"/>
                </a:moveTo>
                <a:cubicBezTo>
                  <a:pt x="1271" y="22"/>
                  <a:pt x="1272" y="23"/>
                  <a:pt x="1273" y="24"/>
                </a:cubicBezTo>
                <a:cubicBezTo>
                  <a:pt x="1274" y="25"/>
                  <a:pt x="1274" y="26"/>
                  <a:pt x="1274" y="28"/>
                </a:cubicBezTo>
                <a:cubicBezTo>
                  <a:pt x="1274" y="30"/>
                  <a:pt x="1273" y="32"/>
                  <a:pt x="1272" y="34"/>
                </a:cubicBezTo>
                <a:cubicBezTo>
                  <a:pt x="1270" y="35"/>
                  <a:pt x="1268" y="37"/>
                  <a:pt x="1265" y="38"/>
                </a:cubicBezTo>
                <a:cubicBezTo>
                  <a:pt x="1263" y="39"/>
                  <a:pt x="1260" y="39"/>
                  <a:pt x="1258" y="39"/>
                </a:cubicBezTo>
                <a:cubicBezTo>
                  <a:pt x="1258" y="37"/>
                  <a:pt x="1259" y="34"/>
                  <a:pt x="1259" y="32"/>
                </a:cubicBezTo>
                <a:cubicBezTo>
                  <a:pt x="1260" y="29"/>
                  <a:pt x="1262" y="27"/>
                  <a:pt x="1263" y="25"/>
                </a:cubicBezTo>
                <a:cubicBezTo>
                  <a:pt x="1265" y="23"/>
                  <a:pt x="1267" y="22"/>
                  <a:pt x="1269" y="22"/>
                </a:cubicBezTo>
                <a:close/>
                <a:moveTo>
                  <a:pt x="1310" y="25"/>
                </a:moveTo>
                <a:cubicBezTo>
                  <a:pt x="1311" y="20"/>
                  <a:pt x="1311" y="20"/>
                  <a:pt x="1311" y="20"/>
                </a:cubicBezTo>
                <a:cubicBezTo>
                  <a:pt x="1311" y="20"/>
                  <a:pt x="1309" y="19"/>
                  <a:pt x="1308" y="19"/>
                </a:cubicBezTo>
                <a:cubicBezTo>
                  <a:pt x="1306" y="19"/>
                  <a:pt x="1304" y="19"/>
                  <a:pt x="1303" y="19"/>
                </a:cubicBezTo>
                <a:cubicBezTo>
                  <a:pt x="1300" y="19"/>
                  <a:pt x="1298" y="19"/>
                  <a:pt x="1296" y="20"/>
                </a:cubicBezTo>
                <a:cubicBezTo>
                  <a:pt x="1293" y="21"/>
                  <a:pt x="1292" y="22"/>
                  <a:pt x="1291" y="24"/>
                </a:cubicBezTo>
                <a:cubicBezTo>
                  <a:pt x="1289" y="26"/>
                  <a:pt x="1289" y="27"/>
                  <a:pt x="1289" y="30"/>
                </a:cubicBezTo>
                <a:cubicBezTo>
                  <a:pt x="1289" y="34"/>
                  <a:pt x="1291" y="38"/>
                  <a:pt x="1296" y="41"/>
                </a:cubicBezTo>
                <a:cubicBezTo>
                  <a:pt x="1298" y="43"/>
                  <a:pt x="1300" y="44"/>
                  <a:pt x="1301" y="45"/>
                </a:cubicBezTo>
                <a:cubicBezTo>
                  <a:pt x="1302" y="46"/>
                  <a:pt x="1303" y="48"/>
                  <a:pt x="1303" y="50"/>
                </a:cubicBezTo>
                <a:cubicBezTo>
                  <a:pt x="1303" y="51"/>
                  <a:pt x="1302" y="53"/>
                  <a:pt x="1301" y="54"/>
                </a:cubicBezTo>
                <a:cubicBezTo>
                  <a:pt x="1299" y="55"/>
                  <a:pt x="1297" y="55"/>
                  <a:pt x="1295" y="55"/>
                </a:cubicBezTo>
                <a:cubicBezTo>
                  <a:pt x="1293" y="55"/>
                  <a:pt x="1292" y="55"/>
                  <a:pt x="1290" y="54"/>
                </a:cubicBezTo>
                <a:cubicBezTo>
                  <a:pt x="1288" y="53"/>
                  <a:pt x="1287" y="53"/>
                  <a:pt x="1286" y="52"/>
                </a:cubicBezTo>
                <a:cubicBezTo>
                  <a:pt x="1285" y="57"/>
                  <a:pt x="1285" y="57"/>
                  <a:pt x="1285" y="57"/>
                </a:cubicBezTo>
                <a:cubicBezTo>
                  <a:pt x="1285" y="58"/>
                  <a:pt x="1287" y="58"/>
                  <a:pt x="1289" y="58"/>
                </a:cubicBezTo>
                <a:cubicBezTo>
                  <a:pt x="1291" y="59"/>
                  <a:pt x="1293" y="59"/>
                  <a:pt x="1295" y="59"/>
                </a:cubicBezTo>
                <a:cubicBezTo>
                  <a:pt x="1299" y="59"/>
                  <a:pt x="1303" y="58"/>
                  <a:pt x="1305" y="56"/>
                </a:cubicBezTo>
                <a:cubicBezTo>
                  <a:pt x="1308" y="54"/>
                  <a:pt x="1309" y="52"/>
                  <a:pt x="1309" y="48"/>
                </a:cubicBezTo>
                <a:cubicBezTo>
                  <a:pt x="1309" y="46"/>
                  <a:pt x="1309" y="45"/>
                  <a:pt x="1308" y="43"/>
                </a:cubicBezTo>
                <a:cubicBezTo>
                  <a:pt x="1307" y="42"/>
                  <a:pt x="1306" y="41"/>
                  <a:pt x="1305" y="40"/>
                </a:cubicBezTo>
                <a:cubicBezTo>
                  <a:pt x="1304" y="39"/>
                  <a:pt x="1303" y="38"/>
                  <a:pt x="1301" y="36"/>
                </a:cubicBezTo>
                <a:cubicBezTo>
                  <a:pt x="1299" y="35"/>
                  <a:pt x="1298" y="34"/>
                  <a:pt x="1297" y="32"/>
                </a:cubicBezTo>
                <a:cubicBezTo>
                  <a:pt x="1296" y="31"/>
                  <a:pt x="1295" y="30"/>
                  <a:pt x="1295" y="28"/>
                </a:cubicBezTo>
                <a:cubicBezTo>
                  <a:pt x="1295" y="26"/>
                  <a:pt x="1296" y="25"/>
                  <a:pt x="1297" y="24"/>
                </a:cubicBezTo>
                <a:cubicBezTo>
                  <a:pt x="1299" y="23"/>
                  <a:pt x="1300" y="23"/>
                  <a:pt x="1303" y="23"/>
                </a:cubicBezTo>
                <a:cubicBezTo>
                  <a:pt x="1304" y="23"/>
                  <a:pt x="1306" y="23"/>
                  <a:pt x="1307" y="24"/>
                </a:cubicBezTo>
                <a:cubicBezTo>
                  <a:pt x="1309" y="24"/>
                  <a:pt x="1310" y="25"/>
                  <a:pt x="1310" y="25"/>
                </a:cubicBezTo>
                <a:close/>
                <a:moveTo>
                  <a:pt x="1047" y="110"/>
                </a:moveTo>
                <a:cubicBezTo>
                  <a:pt x="1052" y="111"/>
                  <a:pt x="1052" y="111"/>
                  <a:pt x="1052" y="111"/>
                </a:cubicBezTo>
                <a:cubicBezTo>
                  <a:pt x="1046" y="156"/>
                  <a:pt x="1046" y="156"/>
                  <a:pt x="1046" y="156"/>
                </a:cubicBezTo>
                <a:cubicBezTo>
                  <a:pt x="1041" y="157"/>
                  <a:pt x="1041" y="157"/>
                  <a:pt x="1041" y="157"/>
                </a:cubicBezTo>
                <a:cubicBezTo>
                  <a:pt x="1041" y="159"/>
                  <a:pt x="1041" y="159"/>
                  <a:pt x="1041" y="159"/>
                </a:cubicBezTo>
                <a:cubicBezTo>
                  <a:pt x="1078" y="159"/>
                  <a:pt x="1078" y="159"/>
                  <a:pt x="1078" y="159"/>
                </a:cubicBezTo>
                <a:cubicBezTo>
                  <a:pt x="1081" y="147"/>
                  <a:pt x="1081" y="147"/>
                  <a:pt x="1081" y="147"/>
                </a:cubicBezTo>
                <a:cubicBezTo>
                  <a:pt x="1077" y="146"/>
                  <a:pt x="1077" y="146"/>
                  <a:pt x="1077" y="146"/>
                </a:cubicBezTo>
                <a:cubicBezTo>
                  <a:pt x="1073" y="155"/>
                  <a:pt x="1073" y="155"/>
                  <a:pt x="1073" y="155"/>
                </a:cubicBezTo>
                <a:cubicBezTo>
                  <a:pt x="1053" y="156"/>
                  <a:pt x="1053" y="156"/>
                  <a:pt x="1053" y="156"/>
                </a:cubicBezTo>
                <a:cubicBezTo>
                  <a:pt x="1056" y="134"/>
                  <a:pt x="1056" y="134"/>
                  <a:pt x="1056" y="134"/>
                </a:cubicBezTo>
                <a:cubicBezTo>
                  <a:pt x="1072" y="135"/>
                  <a:pt x="1072" y="135"/>
                  <a:pt x="1072" y="135"/>
                </a:cubicBezTo>
                <a:cubicBezTo>
                  <a:pt x="1073" y="130"/>
                  <a:pt x="1073" y="130"/>
                  <a:pt x="1073" y="130"/>
                </a:cubicBezTo>
                <a:cubicBezTo>
                  <a:pt x="1057" y="130"/>
                  <a:pt x="1057" y="130"/>
                  <a:pt x="1057" y="130"/>
                </a:cubicBezTo>
                <a:cubicBezTo>
                  <a:pt x="1059" y="110"/>
                  <a:pt x="1059" y="110"/>
                  <a:pt x="1059" y="110"/>
                </a:cubicBezTo>
                <a:cubicBezTo>
                  <a:pt x="1075" y="111"/>
                  <a:pt x="1075" y="111"/>
                  <a:pt x="1075" y="111"/>
                </a:cubicBezTo>
                <a:cubicBezTo>
                  <a:pt x="1076" y="118"/>
                  <a:pt x="1076" y="118"/>
                  <a:pt x="1076" y="118"/>
                </a:cubicBezTo>
                <a:cubicBezTo>
                  <a:pt x="1080" y="118"/>
                  <a:pt x="1080" y="118"/>
                  <a:pt x="1080" y="118"/>
                </a:cubicBezTo>
                <a:cubicBezTo>
                  <a:pt x="1081" y="107"/>
                  <a:pt x="1081" y="107"/>
                  <a:pt x="1081" y="107"/>
                </a:cubicBezTo>
                <a:cubicBezTo>
                  <a:pt x="1048" y="107"/>
                  <a:pt x="1048" y="107"/>
                  <a:pt x="1048" y="107"/>
                </a:cubicBezTo>
                <a:lnTo>
                  <a:pt x="1047" y="110"/>
                </a:lnTo>
                <a:close/>
                <a:moveTo>
                  <a:pt x="1100" y="129"/>
                </a:moveTo>
                <a:cubicBezTo>
                  <a:pt x="1100" y="120"/>
                  <a:pt x="1100" y="120"/>
                  <a:pt x="1100" y="120"/>
                </a:cubicBezTo>
                <a:cubicBezTo>
                  <a:pt x="1099" y="119"/>
                  <a:pt x="1099" y="119"/>
                  <a:pt x="1099" y="119"/>
                </a:cubicBezTo>
                <a:cubicBezTo>
                  <a:pt x="1090" y="121"/>
                  <a:pt x="1090" y="121"/>
                  <a:pt x="1090" y="121"/>
                </a:cubicBezTo>
                <a:cubicBezTo>
                  <a:pt x="1090" y="124"/>
                  <a:pt x="1090" y="124"/>
                  <a:pt x="1090" y="124"/>
                </a:cubicBezTo>
                <a:cubicBezTo>
                  <a:pt x="1093" y="125"/>
                  <a:pt x="1093" y="125"/>
                  <a:pt x="1093" y="125"/>
                </a:cubicBezTo>
                <a:cubicBezTo>
                  <a:pt x="1089" y="159"/>
                  <a:pt x="1089" y="159"/>
                  <a:pt x="1089" y="159"/>
                </a:cubicBezTo>
                <a:cubicBezTo>
                  <a:pt x="1095" y="159"/>
                  <a:pt x="1095" y="159"/>
                  <a:pt x="1095" y="159"/>
                </a:cubicBezTo>
                <a:cubicBezTo>
                  <a:pt x="1099" y="134"/>
                  <a:pt x="1099" y="134"/>
                  <a:pt x="1099" y="134"/>
                </a:cubicBezTo>
                <a:cubicBezTo>
                  <a:pt x="1101" y="131"/>
                  <a:pt x="1103" y="129"/>
                  <a:pt x="1105" y="127"/>
                </a:cubicBezTo>
                <a:cubicBezTo>
                  <a:pt x="1107" y="125"/>
                  <a:pt x="1109" y="124"/>
                  <a:pt x="1111" y="124"/>
                </a:cubicBezTo>
                <a:cubicBezTo>
                  <a:pt x="1113" y="124"/>
                  <a:pt x="1114" y="125"/>
                  <a:pt x="1114" y="126"/>
                </a:cubicBezTo>
                <a:cubicBezTo>
                  <a:pt x="1115" y="127"/>
                  <a:pt x="1115" y="128"/>
                  <a:pt x="1115" y="130"/>
                </a:cubicBezTo>
                <a:cubicBezTo>
                  <a:pt x="1115" y="132"/>
                  <a:pt x="1115" y="134"/>
                  <a:pt x="1115" y="135"/>
                </a:cubicBezTo>
                <a:cubicBezTo>
                  <a:pt x="1115" y="137"/>
                  <a:pt x="1114" y="140"/>
                  <a:pt x="1114" y="142"/>
                </a:cubicBezTo>
                <a:cubicBezTo>
                  <a:pt x="1114" y="144"/>
                  <a:pt x="1114" y="144"/>
                  <a:pt x="1114" y="144"/>
                </a:cubicBezTo>
                <a:cubicBezTo>
                  <a:pt x="1113" y="147"/>
                  <a:pt x="1113" y="147"/>
                  <a:pt x="1113" y="147"/>
                </a:cubicBezTo>
                <a:cubicBezTo>
                  <a:pt x="1112" y="151"/>
                  <a:pt x="1112" y="154"/>
                  <a:pt x="1112" y="156"/>
                </a:cubicBezTo>
                <a:cubicBezTo>
                  <a:pt x="1112" y="159"/>
                  <a:pt x="1113" y="160"/>
                  <a:pt x="1116" y="160"/>
                </a:cubicBezTo>
                <a:cubicBezTo>
                  <a:pt x="1117" y="160"/>
                  <a:pt x="1119" y="160"/>
                  <a:pt x="1120" y="159"/>
                </a:cubicBezTo>
                <a:cubicBezTo>
                  <a:pt x="1121" y="159"/>
                  <a:pt x="1122" y="158"/>
                  <a:pt x="1123" y="157"/>
                </a:cubicBezTo>
                <a:cubicBezTo>
                  <a:pt x="1123" y="157"/>
                  <a:pt x="1124" y="156"/>
                  <a:pt x="1124" y="156"/>
                </a:cubicBezTo>
                <a:cubicBezTo>
                  <a:pt x="1123" y="154"/>
                  <a:pt x="1123" y="154"/>
                  <a:pt x="1123" y="154"/>
                </a:cubicBezTo>
                <a:cubicBezTo>
                  <a:pt x="1122" y="155"/>
                  <a:pt x="1121" y="156"/>
                  <a:pt x="1120" y="156"/>
                </a:cubicBezTo>
                <a:cubicBezTo>
                  <a:pt x="1119" y="156"/>
                  <a:pt x="1119" y="155"/>
                  <a:pt x="1119" y="154"/>
                </a:cubicBezTo>
                <a:cubicBezTo>
                  <a:pt x="1119" y="152"/>
                  <a:pt x="1119" y="149"/>
                  <a:pt x="1120" y="145"/>
                </a:cubicBezTo>
                <a:cubicBezTo>
                  <a:pt x="1121" y="142"/>
                  <a:pt x="1121" y="142"/>
                  <a:pt x="1121" y="142"/>
                </a:cubicBezTo>
                <a:cubicBezTo>
                  <a:pt x="1121" y="140"/>
                  <a:pt x="1121" y="140"/>
                  <a:pt x="1121" y="140"/>
                </a:cubicBezTo>
                <a:cubicBezTo>
                  <a:pt x="1122" y="135"/>
                  <a:pt x="1122" y="132"/>
                  <a:pt x="1122" y="130"/>
                </a:cubicBezTo>
                <a:cubicBezTo>
                  <a:pt x="1122" y="126"/>
                  <a:pt x="1122" y="123"/>
                  <a:pt x="1120" y="122"/>
                </a:cubicBezTo>
                <a:cubicBezTo>
                  <a:pt x="1119" y="120"/>
                  <a:pt x="1117" y="119"/>
                  <a:pt x="1114" y="119"/>
                </a:cubicBezTo>
                <a:cubicBezTo>
                  <a:pt x="1112" y="119"/>
                  <a:pt x="1109" y="120"/>
                  <a:pt x="1106" y="122"/>
                </a:cubicBezTo>
                <a:cubicBezTo>
                  <a:pt x="1104" y="124"/>
                  <a:pt x="1102" y="126"/>
                  <a:pt x="1100" y="129"/>
                </a:cubicBezTo>
                <a:close/>
                <a:moveTo>
                  <a:pt x="1159" y="162"/>
                </a:moveTo>
                <a:cubicBezTo>
                  <a:pt x="1165" y="119"/>
                  <a:pt x="1165" y="119"/>
                  <a:pt x="1165" y="119"/>
                </a:cubicBezTo>
                <a:cubicBezTo>
                  <a:pt x="1160" y="121"/>
                  <a:pt x="1160" y="121"/>
                  <a:pt x="1160" y="121"/>
                </a:cubicBezTo>
                <a:cubicBezTo>
                  <a:pt x="1159" y="121"/>
                  <a:pt x="1158" y="120"/>
                  <a:pt x="1157" y="120"/>
                </a:cubicBezTo>
                <a:cubicBezTo>
                  <a:pt x="1155" y="120"/>
                  <a:pt x="1154" y="119"/>
                  <a:pt x="1153" y="119"/>
                </a:cubicBezTo>
                <a:cubicBezTo>
                  <a:pt x="1148" y="119"/>
                  <a:pt x="1144" y="121"/>
                  <a:pt x="1141" y="123"/>
                </a:cubicBezTo>
                <a:cubicBezTo>
                  <a:pt x="1137" y="126"/>
                  <a:pt x="1135" y="129"/>
                  <a:pt x="1133" y="133"/>
                </a:cubicBezTo>
                <a:cubicBezTo>
                  <a:pt x="1131" y="137"/>
                  <a:pt x="1130" y="141"/>
                  <a:pt x="1130" y="145"/>
                </a:cubicBezTo>
                <a:cubicBezTo>
                  <a:pt x="1130" y="150"/>
                  <a:pt x="1131" y="153"/>
                  <a:pt x="1133" y="156"/>
                </a:cubicBezTo>
                <a:cubicBezTo>
                  <a:pt x="1135" y="159"/>
                  <a:pt x="1138" y="160"/>
                  <a:pt x="1142" y="160"/>
                </a:cubicBezTo>
                <a:cubicBezTo>
                  <a:pt x="1144" y="160"/>
                  <a:pt x="1146" y="159"/>
                  <a:pt x="1148" y="158"/>
                </a:cubicBezTo>
                <a:cubicBezTo>
                  <a:pt x="1150" y="157"/>
                  <a:pt x="1152" y="156"/>
                  <a:pt x="1153" y="155"/>
                </a:cubicBezTo>
                <a:cubicBezTo>
                  <a:pt x="1151" y="164"/>
                  <a:pt x="1151" y="164"/>
                  <a:pt x="1151" y="164"/>
                </a:cubicBezTo>
                <a:cubicBezTo>
                  <a:pt x="1151" y="167"/>
                  <a:pt x="1150" y="169"/>
                  <a:pt x="1149" y="170"/>
                </a:cubicBezTo>
                <a:cubicBezTo>
                  <a:pt x="1147" y="172"/>
                  <a:pt x="1145" y="172"/>
                  <a:pt x="1142" y="172"/>
                </a:cubicBezTo>
                <a:cubicBezTo>
                  <a:pt x="1140" y="172"/>
                  <a:pt x="1139" y="172"/>
                  <a:pt x="1137" y="171"/>
                </a:cubicBezTo>
                <a:cubicBezTo>
                  <a:pt x="1136" y="171"/>
                  <a:pt x="1134" y="170"/>
                  <a:pt x="1133" y="170"/>
                </a:cubicBezTo>
                <a:cubicBezTo>
                  <a:pt x="1132" y="175"/>
                  <a:pt x="1132" y="175"/>
                  <a:pt x="1132" y="175"/>
                </a:cubicBezTo>
                <a:cubicBezTo>
                  <a:pt x="1132" y="176"/>
                  <a:pt x="1134" y="176"/>
                  <a:pt x="1135" y="176"/>
                </a:cubicBezTo>
                <a:cubicBezTo>
                  <a:pt x="1137" y="177"/>
                  <a:pt x="1138" y="177"/>
                  <a:pt x="1140" y="177"/>
                </a:cubicBezTo>
                <a:cubicBezTo>
                  <a:pt x="1142" y="177"/>
                  <a:pt x="1145" y="176"/>
                  <a:pt x="1148" y="175"/>
                </a:cubicBezTo>
                <a:cubicBezTo>
                  <a:pt x="1150" y="174"/>
                  <a:pt x="1153" y="173"/>
                  <a:pt x="1155" y="170"/>
                </a:cubicBezTo>
                <a:cubicBezTo>
                  <a:pt x="1157" y="168"/>
                  <a:pt x="1158" y="165"/>
                  <a:pt x="1159" y="162"/>
                </a:cubicBezTo>
                <a:close/>
                <a:moveTo>
                  <a:pt x="1157" y="125"/>
                </a:moveTo>
                <a:cubicBezTo>
                  <a:pt x="1154" y="150"/>
                  <a:pt x="1154" y="150"/>
                  <a:pt x="1154" y="150"/>
                </a:cubicBezTo>
                <a:cubicBezTo>
                  <a:pt x="1152" y="151"/>
                  <a:pt x="1151" y="153"/>
                  <a:pt x="1149" y="154"/>
                </a:cubicBezTo>
                <a:cubicBezTo>
                  <a:pt x="1148" y="155"/>
                  <a:pt x="1146" y="155"/>
                  <a:pt x="1144" y="155"/>
                </a:cubicBezTo>
                <a:cubicBezTo>
                  <a:pt x="1142" y="155"/>
                  <a:pt x="1140" y="155"/>
                  <a:pt x="1139" y="153"/>
                </a:cubicBezTo>
                <a:cubicBezTo>
                  <a:pt x="1138" y="151"/>
                  <a:pt x="1138" y="148"/>
                  <a:pt x="1138" y="145"/>
                </a:cubicBezTo>
                <a:cubicBezTo>
                  <a:pt x="1138" y="142"/>
                  <a:pt x="1138" y="138"/>
                  <a:pt x="1139" y="135"/>
                </a:cubicBezTo>
                <a:cubicBezTo>
                  <a:pt x="1140" y="132"/>
                  <a:pt x="1142" y="129"/>
                  <a:pt x="1144" y="127"/>
                </a:cubicBezTo>
                <a:cubicBezTo>
                  <a:pt x="1146" y="124"/>
                  <a:pt x="1149" y="123"/>
                  <a:pt x="1152" y="123"/>
                </a:cubicBezTo>
                <a:cubicBezTo>
                  <a:pt x="1154" y="123"/>
                  <a:pt x="1156" y="124"/>
                  <a:pt x="1157" y="125"/>
                </a:cubicBezTo>
                <a:close/>
                <a:moveTo>
                  <a:pt x="1181" y="153"/>
                </a:moveTo>
                <a:cubicBezTo>
                  <a:pt x="1185" y="120"/>
                  <a:pt x="1185" y="120"/>
                  <a:pt x="1185" y="120"/>
                </a:cubicBezTo>
                <a:cubicBezTo>
                  <a:pt x="1184" y="119"/>
                  <a:pt x="1184" y="119"/>
                  <a:pt x="1184" y="119"/>
                </a:cubicBezTo>
                <a:cubicBezTo>
                  <a:pt x="1174" y="121"/>
                  <a:pt x="1174" y="121"/>
                  <a:pt x="1174" y="121"/>
                </a:cubicBezTo>
                <a:cubicBezTo>
                  <a:pt x="1173" y="123"/>
                  <a:pt x="1173" y="123"/>
                  <a:pt x="1173" y="123"/>
                </a:cubicBezTo>
                <a:cubicBezTo>
                  <a:pt x="1178" y="125"/>
                  <a:pt x="1178" y="125"/>
                  <a:pt x="1178" y="125"/>
                </a:cubicBezTo>
                <a:cubicBezTo>
                  <a:pt x="1177" y="132"/>
                  <a:pt x="1176" y="138"/>
                  <a:pt x="1175" y="142"/>
                </a:cubicBezTo>
                <a:cubicBezTo>
                  <a:pt x="1174" y="150"/>
                  <a:pt x="1174" y="154"/>
                  <a:pt x="1173" y="156"/>
                </a:cubicBezTo>
                <a:cubicBezTo>
                  <a:pt x="1173" y="157"/>
                  <a:pt x="1174" y="158"/>
                  <a:pt x="1174" y="159"/>
                </a:cubicBezTo>
                <a:cubicBezTo>
                  <a:pt x="1175" y="160"/>
                  <a:pt x="1176" y="160"/>
                  <a:pt x="1178" y="160"/>
                </a:cubicBezTo>
                <a:cubicBezTo>
                  <a:pt x="1180" y="160"/>
                  <a:pt x="1182" y="159"/>
                  <a:pt x="1183" y="158"/>
                </a:cubicBezTo>
                <a:cubicBezTo>
                  <a:pt x="1184" y="157"/>
                  <a:pt x="1185" y="156"/>
                  <a:pt x="1186" y="155"/>
                </a:cubicBezTo>
                <a:cubicBezTo>
                  <a:pt x="1185" y="154"/>
                  <a:pt x="1185" y="154"/>
                  <a:pt x="1185" y="154"/>
                </a:cubicBezTo>
                <a:cubicBezTo>
                  <a:pt x="1184" y="154"/>
                  <a:pt x="1184" y="155"/>
                  <a:pt x="1183" y="155"/>
                </a:cubicBezTo>
                <a:cubicBezTo>
                  <a:pt x="1183" y="156"/>
                  <a:pt x="1182" y="156"/>
                  <a:pt x="1182" y="156"/>
                </a:cubicBezTo>
                <a:cubicBezTo>
                  <a:pt x="1181" y="156"/>
                  <a:pt x="1181" y="156"/>
                  <a:pt x="1181" y="155"/>
                </a:cubicBezTo>
                <a:cubicBezTo>
                  <a:pt x="1181" y="155"/>
                  <a:pt x="1180" y="155"/>
                  <a:pt x="1180" y="154"/>
                </a:cubicBezTo>
                <a:lnTo>
                  <a:pt x="1181" y="153"/>
                </a:lnTo>
                <a:close/>
                <a:moveTo>
                  <a:pt x="1183" y="112"/>
                </a:moveTo>
                <a:cubicBezTo>
                  <a:pt x="1184" y="112"/>
                  <a:pt x="1185" y="111"/>
                  <a:pt x="1186" y="110"/>
                </a:cubicBezTo>
                <a:cubicBezTo>
                  <a:pt x="1187" y="109"/>
                  <a:pt x="1188" y="108"/>
                  <a:pt x="1188" y="107"/>
                </a:cubicBezTo>
                <a:cubicBezTo>
                  <a:pt x="1188" y="106"/>
                  <a:pt x="1187" y="105"/>
                  <a:pt x="1187" y="104"/>
                </a:cubicBezTo>
                <a:cubicBezTo>
                  <a:pt x="1186" y="103"/>
                  <a:pt x="1185" y="103"/>
                  <a:pt x="1184" y="103"/>
                </a:cubicBezTo>
                <a:cubicBezTo>
                  <a:pt x="1182" y="103"/>
                  <a:pt x="1181" y="103"/>
                  <a:pt x="1180" y="104"/>
                </a:cubicBezTo>
                <a:cubicBezTo>
                  <a:pt x="1180" y="105"/>
                  <a:pt x="1179" y="107"/>
                  <a:pt x="1179" y="108"/>
                </a:cubicBezTo>
                <a:cubicBezTo>
                  <a:pt x="1179" y="109"/>
                  <a:pt x="1179" y="110"/>
                  <a:pt x="1180" y="111"/>
                </a:cubicBezTo>
                <a:cubicBezTo>
                  <a:pt x="1181" y="111"/>
                  <a:pt x="1182" y="112"/>
                  <a:pt x="1183" y="112"/>
                </a:cubicBezTo>
                <a:close/>
                <a:moveTo>
                  <a:pt x="1207" y="129"/>
                </a:moveTo>
                <a:cubicBezTo>
                  <a:pt x="1208" y="120"/>
                  <a:pt x="1208" y="120"/>
                  <a:pt x="1208" y="120"/>
                </a:cubicBezTo>
                <a:cubicBezTo>
                  <a:pt x="1207" y="119"/>
                  <a:pt x="1207" y="119"/>
                  <a:pt x="1207" y="119"/>
                </a:cubicBezTo>
                <a:cubicBezTo>
                  <a:pt x="1198" y="121"/>
                  <a:pt x="1198" y="121"/>
                  <a:pt x="1198" y="121"/>
                </a:cubicBezTo>
                <a:cubicBezTo>
                  <a:pt x="1198" y="124"/>
                  <a:pt x="1198" y="124"/>
                  <a:pt x="1198" y="124"/>
                </a:cubicBezTo>
                <a:cubicBezTo>
                  <a:pt x="1201" y="125"/>
                  <a:pt x="1201" y="125"/>
                  <a:pt x="1201" y="125"/>
                </a:cubicBezTo>
                <a:cubicBezTo>
                  <a:pt x="1196" y="159"/>
                  <a:pt x="1196" y="159"/>
                  <a:pt x="1196" y="159"/>
                </a:cubicBezTo>
                <a:cubicBezTo>
                  <a:pt x="1203" y="159"/>
                  <a:pt x="1203" y="159"/>
                  <a:pt x="1203" y="159"/>
                </a:cubicBezTo>
                <a:cubicBezTo>
                  <a:pt x="1207" y="134"/>
                  <a:pt x="1207" y="134"/>
                  <a:pt x="1207" y="134"/>
                </a:cubicBezTo>
                <a:cubicBezTo>
                  <a:pt x="1208" y="131"/>
                  <a:pt x="1210" y="129"/>
                  <a:pt x="1213" y="127"/>
                </a:cubicBezTo>
                <a:cubicBezTo>
                  <a:pt x="1215" y="125"/>
                  <a:pt x="1217" y="124"/>
                  <a:pt x="1219" y="124"/>
                </a:cubicBezTo>
                <a:cubicBezTo>
                  <a:pt x="1220" y="124"/>
                  <a:pt x="1221" y="125"/>
                  <a:pt x="1222" y="126"/>
                </a:cubicBezTo>
                <a:cubicBezTo>
                  <a:pt x="1223" y="127"/>
                  <a:pt x="1223" y="128"/>
                  <a:pt x="1223" y="130"/>
                </a:cubicBezTo>
                <a:cubicBezTo>
                  <a:pt x="1223" y="132"/>
                  <a:pt x="1223" y="134"/>
                  <a:pt x="1223" y="135"/>
                </a:cubicBezTo>
                <a:cubicBezTo>
                  <a:pt x="1222" y="137"/>
                  <a:pt x="1222" y="140"/>
                  <a:pt x="1222" y="142"/>
                </a:cubicBezTo>
                <a:cubicBezTo>
                  <a:pt x="1221" y="144"/>
                  <a:pt x="1221" y="144"/>
                  <a:pt x="1221" y="144"/>
                </a:cubicBezTo>
                <a:cubicBezTo>
                  <a:pt x="1221" y="147"/>
                  <a:pt x="1221" y="147"/>
                  <a:pt x="1221" y="147"/>
                </a:cubicBezTo>
                <a:cubicBezTo>
                  <a:pt x="1220" y="151"/>
                  <a:pt x="1219" y="154"/>
                  <a:pt x="1219" y="156"/>
                </a:cubicBezTo>
                <a:cubicBezTo>
                  <a:pt x="1219" y="159"/>
                  <a:pt x="1221" y="160"/>
                  <a:pt x="1224" y="160"/>
                </a:cubicBezTo>
                <a:cubicBezTo>
                  <a:pt x="1225" y="160"/>
                  <a:pt x="1226" y="160"/>
                  <a:pt x="1227" y="159"/>
                </a:cubicBezTo>
                <a:cubicBezTo>
                  <a:pt x="1228" y="159"/>
                  <a:pt x="1229" y="158"/>
                  <a:pt x="1230" y="157"/>
                </a:cubicBezTo>
                <a:cubicBezTo>
                  <a:pt x="1231" y="157"/>
                  <a:pt x="1231" y="156"/>
                  <a:pt x="1232" y="156"/>
                </a:cubicBezTo>
                <a:cubicBezTo>
                  <a:pt x="1231" y="154"/>
                  <a:pt x="1231" y="154"/>
                  <a:pt x="1231" y="154"/>
                </a:cubicBezTo>
                <a:cubicBezTo>
                  <a:pt x="1229" y="155"/>
                  <a:pt x="1228" y="156"/>
                  <a:pt x="1227" y="156"/>
                </a:cubicBezTo>
                <a:cubicBezTo>
                  <a:pt x="1227" y="156"/>
                  <a:pt x="1227" y="155"/>
                  <a:pt x="1227" y="154"/>
                </a:cubicBezTo>
                <a:cubicBezTo>
                  <a:pt x="1227" y="152"/>
                  <a:pt x="1227" y="149"/>
                  <a:pt x="1228" y="145"/>
                </a:cubicBezTo>
                <a:cubicBezTo>
                  <a:pt x="1228" y="142"/>
                  <a:pt x="1228" y="142"/>
                  <a:pt x="1228" y="142"/>
                </a:cubicBezTo>
                <a:cubicBezTo>
                  <a:pt x="1229" y="140"/>
                  <a:pt x="1229" y="140"/>
                  <a:pt x="1229" y="140"/>
                </a:cubicBezTo>
                <a:cubicBezTo>
                  <a:pt x="1230" y="135"/>
                  <a:pt x="1230" y="132"/>
                  <a:pt x="1230" y="130"/>
                </a:cubicBezTo>
                <a:cubicBezTo>
                  <a:pt x="1230" y="126"/>
                  <a:pt x="1229" y="123"/>
                  <a:pt x="1228" y="122"/>
                </a:cubicBezTo>
                <a:cubicBezTo>
                  <a:pt x="1227" y="120"/>
                  <a:pt x="1225" y="119"/>
                  <a:pt x="1222" y="119"/>
                </a:cubicBezTo>
                <a:cubicBezTo>
                  <a:pt x="1219" y="119"/>
                  <a:pt x="1217" y="120"/>
                  <a:pt x="1214" y="122"/>
                </a:cubicBezTo>
                <a:cubicBezTo>
                  <a:pt x="1211" y="124"/>
                  <a:pt x="1209" y="126"/>
                  <a:pt x="1207" y="129"/>
                </a:cubicBezTo>
                <a:close/>
                <a:moveTo>
                  <a:pt x="1267" y="153"/>
                </a:moveTo>
                <a:cubicBezTo>
                  <a:pt x="1266" y="150"/>
                  <a:pt x="1266" y="150"/>
                  <a:pt x="1266" y="150"/>
                </a:cubicBezTo>
                <a:cubicBezTo>
                  <a:pt x="1264" y="152"/>
                  <a:pt x="1262" y="153"/>
                  <a:pt x="1260" y="154"/>
                </a:cubicBezTo>
                <a:cubicBezTo>
                  <a:pt x="1258" y="155"/>
                  <a:pt x="1256" y="156"/>
                  <a:pt x="1254" y="156"/>
                </a:cubicBezTo>
                <a:cubicBezTo>
                  <a:pt x="1251" y="156"/>
                  <a:pt x="1249" y="154"/>
                  <a:pt x="1248" y="152"/>
                </a:cubicBezTo>
                <a:cubicBezTo>
                  <a:pt x="1246" y="150"/>
                  <a:pt x="1246" y="147"/>
                  <a:pt x="1246" y="143"/>
                </a:cubicBezTo>
                <a:cubicBezTo>
                  <a:pt x="1249" y="143"/>
                  <a:pt x="1252" y="143"/>
                  <a:pt x="1256" y="142"/>
                </a:cubicBezTo>
                <a:cubicBezTo>
                  <a:pt x="1259" y="140"/>
                  <a:pt x="1263" y="139"/>
                  <a:pt x="1265" y="136"/>
                </a:cubicBezTo>
                <a:cubicBezTo>
                  <a:pt x="1268" y="134"/>
                  <a:pt x="1269" y="131"/>
                  <a:pt x="1269" y="128"/>
                </a:cubicBezTo>
                <a:cubicBezTo>
                  <a:pt x="1269" y="125"/>
                  <a:pt x="1268" y="123"/>
                  <a:pt x="1267" y="122"/>
                </a:cubicBezTo>
                <a:cubicBezTo>
                  <a:pt x="1265" y="120"/>
                  <a:pt x="1263" y="119"/>
                  <a:pt x="1259" y="119"/>
                </a:cubicBezTo>
                <a:cubicBezTo>
                  <a:pt x="1255" y="119"/>
                  <a:pt x="1252" y="121"/>
                  <a:pt x="1249" y="123"/>
                </a:cubicBezTo>
                <a:cubicBezTo>
                  <a:pt x="1246" y="125"/>
                  <a:pt x="1243" y="128"/>
                  <a:pt x="1241" y="132"/>
                </a:cubicBezTo>
                <a:cubicBezTo>
                  <a:pt x="1240" y="136"/>
                  <a:pt x="1239" y="140"/>
                  <a:pt x="1239" y="145"/>
                </a:cubicBezTo>
                <a:cubicBezTo>
                  <a:pt x="1239" y="147"/>
                  <a:pt x="1239" y="150"/>
                  <a:pt x="1240" y="152"/>
                </a:cubicBezTo>
                <a:cubicBezTo>
                  <a:pt x="1241" y="155"/>
                  <a:pt x="1243" y="156"/>
                  <a:pt x="1245" y="158"/>
                </a:cubicBezTo>
                <a:cubicBezTo>
                  <a:pt x="1247" y="159"/>
                  <a:pt x="1249" y="160"/>
                  <a:pt x="1253" y="160"/>
                </a:cubicBezTo>
                <a:cubicBezTo>
                  <a:pt x="1256" y="160"/>
                  <a:pt x="1259" y="159"/>
                  <a:pt x="1261" y="158"/>
                </a:cubicBezTo>
                <a:cubicBezTo>
                  <a:pt x="1264" y="156"/>
                  <a:pt x="1266" y="154"/>
                  <a:pt x="1267" y="153"/>
                </a:cubicBezTo>
                <a:close/>
                <a:moveTo>
                  <a:pt x="1258" y="123"/>
                </a:moveTo>
                <a:cubicBezTo>
                  <a:pt x="1259" y="123"/>
                  <a:pt x="1260" y="124"/>
                  <a:pt x="1261" y="125"/>
                </a:cubicBezTo>
                <a:cubicBezTo>
                  <a:pt x="1262" y="125"/>
                  <a:pt x="1263" y="127"/>
                  <a:pt x="1263" y="129"/>
                </a:cubicBezTo>
                <a:cubicBezTo>
                  <a:pt x="1263" y="131"/>
                  <a:pt x="1262" y="133"/>
                  <a:pt x="1260" y="135"/>
                </a:cubicBezTo>
                <a:cubicBezTo>
                  <a:pt x="1258" y="136"/>
                  <a:pt x="1256" y="138"/>
                  <a:pt x="1253" y="139"/>
                </a:cubicBezTo>
                <a:cubicBezTo>
                  <a:pt x="1251" y="139"/>
                  <a:pt x="1248" y="140"/>
                  <a:pt x="1246" y="140"/>
                </a:cubicBezTo>
                <a:cubicBezTo>
                  <a:pt x="1246" y="138"/>
                  <a:pt x="1247" y="135"/>
                  <a:pt x="1248" y="132"/>
                </a:cubicBezTo>
                <a:cubicBezTo>
                  <a:pt x="1249" y="130"/>
                  <a:pt x="1250" y="127"/>
                  <a:pt x="1252" y="126"/>
                </a:cubicBezTo>
                <a:cubicBezTo>
                  <a:pt x="1254" y="124"/>
                  <a:pt x="1255" y="123"/>
                  <a:pt x="1258" y="123"/>
                </a:cubicBezTo>
                <a:close/>
                <a:moveTo>
                  <a:pt x="1303" y="153"/>
                </a:moveTo>
                <a:cubicBezTo>
                  <a:pt x="1302" y="150"/>
                  <a:pt x="1302" y="150"/>
                  <a:pt x="1302" y="150"/>
                </a:cubicBezTo>
                <a:cubicBezTo>
                  <a:pt x="1300" y="152"/>
                  <a:pt x="1298" y="153"/>
                  <a:pt x="1296" y="154"/>
                </a:cubicBezTo>
                <a:cubicBezTo>
                  <a:pt x="1294" y="155"/>
                  <a:pt x="1292" y="156"/>
                  <a:pt x="1290" y="156"/>
                </a:cubicBezTo>
                <a:cubicBezTo>
                  <a:pt x="1287" y="156"/>
                  <a:pt x="1285" y="154"/>
                  <a:pt x="1284" y="152"/>
                </a:cubicBezTo>
                <a:cubicBezTo>
                  <a:pt x="1282" y="150"/>
                  <a:pt x="1282" y="147"/>
                  <a:pt x="1282" y="143"/>
                </a:cubicBezTo>
                <a:cubicBezTo>
                  <a:pt x="1285" y="143"/>
                  <a:pt x="1288" y="143"/>
                  <a:pt x="1292" y="142"/>
                </a:cubicBezTo>
                <a:cubicBezTo>
                  <a:pt x="1295" y="140"/>
                  <a:pt x="1299" y="139"/>
                  <a:pt x="1301" y="136"/>
                </a:cubicBezTo>
                <a:cubicBezTo>
                  <a:pt x="1304" y="134"/>
                  <a:pt x="1305" y="131"/>
                  <a:pt x="1305" y="128"/>
                </a:cubicBezTo>
                <a:cubicBezTo>
                  <a:pt x="1305" y="125"/>
                  <a:pt x="1304" y="123"/>
                  <a:pt x="1303" y="122"/>
                </a:cubicBezTo>
                <a:cubicBezTo>
                  <a:pt x="1301" y="120"/>
                  <a:pt x="1299" y="119"/>
                  <a:pt x="1295" y="119"/>
                </a:cubicBezTo>
                <a:cubicBezTo>
                  <a:pt x="1291" y="119"/>
                  <a:pt x="1288" y="121"/>
                  <a:pt x="1285" y="123"/>
                </a:cubicBezTo>
                <a:cubicBezTo>
                  <a:pt x="1282" y="125"/>
                  <a:pt x="1279" y="128"/>
                  <a:pt x="1277" y="132"/>
                </a:cubicBezTo>
                <a:cubicBezTo>
                  <a:pt x="1275" y="136"/>
                  <a:pt x="1275" y="140"/>
                  <a:pt x="1275" y="145"/>
                </a:cubicBezTo>
                <a:cubicBezTo>
                  <a:pt x="1275" y="147"/>
                  <a:pt x="1275" y="150"/>
                  <a:pt x="1276" y="152"/>
                </a:cubicBezTo>
                <a:cubicBezTo>
                  <a:pt x="1277" y="155"/>
                  <a:pt x="1279" y="156"/>
                  <a:pt x="1281" y="158"/>
                </a:cubicBezTo>
                <a:cubicBezTo>
                  <a:pt x="1283" y="159"/>
                  <a:pt x="1285" y="160"/>
                  <a:pt x="1288" y="160"/>
                </a:cubicBezTo>
                <a:cubicBezTo>
                  <a:pt x="1292" y="160"/>
                  <a:pt x="1295" y="159"/>
                  <a:pt x="1297" y="158"/>
                </a:cubicBezTo>
                <a:cubicBezTo>
                  <a:pt x="1300" y="156"/>
                  <a:pt x="1302" y="154"/>
                  <a:pt x="1303" y="153"/>
                </a:cubicBezTo>
                <a:close/>
                <a:moveTo>
                  <a:pt x="1294" y="123"/>
                </a:moveTo>
                <a:cubicBezTo>
                  <a:pt x="1295" y="123"/>
                  <a:pt x="1296" y="124"/>
                  <a:pt x="1297" y="125"/>
                </a:cubicBezTo>
                <a:cubicBezTo>
                  <a:pt x="1298" y="125"/>
                  <a:pt x="1298" y="127"/>
                  <a:pt x="1298" y="129"/>
                </a:cubicBezTo>
                <a:cubicBezTo>
                  <a:pt x="1298" y="131"/>
                  <a:pt x="1298" y="133"/>
                  <a:pt x="1296" y="135"/>
                </a:cubicBezTo>
                <a:cubicBezTo>
                  <a:pt x="1294" y="136"/>
                  <a:pt x="1292" y="138"/>
                  <a:pt x="1289" y="139"/>
                </a:cubicBezTo>
                <a:cubicBezTo>
                  <a:pt x="1287" y="139"/>
                  <a:pt x="1284" y="140"/>
                  <a:pt x="1282" y="140"/>
                </a:cubicBezTo>
                <a:cubicBezTo>
                  <a:pt x="1282" y="138"/>
                  <a:pt x="1283" y="135"/>
                  <a:pt x="1284" y="132"/>
                </a:cubicBezTo>
                <a:cubicBezTo>
                  <a:pt x="1285" y="130"/>
                  <a:pt x="1286" y="127"/>
                  <a:pt x="1288" y="126"/>
                </a:cubicBezTo>
                <a:cubicBezTo>
                  <a:pt x="1289" y="124"/>
                  <a:pt x="1291" y="123"/>
                  <a:pt x="1294" y="123"/>
                </a:cubicBezTo>
                <a:close/>
                <a:moveTo>
                  <a:pt x="1322" y="129"/>
                </a:moveTo>
                <a:cubicBezTo>
                  <a:pt x="1323" y="127"/>
                  <a:pt x="1323" y="127"/>
                  <a:pt x="1323" y="127"/>
                </a:cubicBezTo>
                <a:cubicBezTo>
                  <a:pt x="1323" y="120"/>
                  <a:pt x="1323" y="120"/>
                  <a:pt x="1323" y="120"/>
                </a:cubicBezTo>
                <a:cubicBezTo>
                  <a:pt x="1322" y="119"/>
                  <a:pt x="1322" y="119"/>
                  <a:pt x="1322" y="119"/>
                </a:cubicBezTo>
                <a:cubicBezTo>
                  <a:pt x="1314" y="121"/>
                  <a:pt x="1314" y="121"/>
                  <a:pt x="1314" y="121"/>
                </a:cubicBezTo>
                <a:cubicBezTo>
                  <a:pt x="1313" y="124"/>
                  <a:pt x="1313" y="124"/>
                  <a:pt x="1313" y="124"/>
                </a:cubicBezTo>
                <a:cubicBezTo>
                  <a:pt x="1317" y="125"/>
                  <a:pt x="1317" y="125"/>
                  <a:pt x="1317" y="125"/>
                </a:cubicBezTo>
                <a:cubicBezTo>
                  <a:pt x="1312" y="159"/>
                  <a:pt x="1312" y="159"/>
                  <a:pt x="1312" y="159"/>
                </a:cubicBezTo>
                <a:cubicBezTo>
                  <a:pt x="1319" y="159"/>
                  <a:pt x="1319" y="159"/>
                  <a:pt x="1319" y="159"/>
                </a:cubicBezTo>
                <a:cubicBezTo>
                  <a:pt x="1322" y="134"/>
                  <a:pt x="1322" y="134"/>
                  <a:pt x="1322" y="134"/>
                </a:cubicBezTo>
                <a:cubicBezTo>
                  <a:pt x="1323" y="132"/>
                  <a:pt x="1325" y="130"/>
                  <a:pt x="1327" y="129"/>
                </a:cubicBezTo>
                <a:cubicBezTo>
                  <a:pt x="1329" y="127"/>
                  <a:pt x="1331" y="127"/>
                  <a:pt x="1333" y="127"/>
                </a:cubicBezTo>
                <a:cubicBezTo>
                  <a:pt x="1334" y="127"/>
                  <a:pt x="1335" y="127"/>
                  <a:pt x="1336" y="127"/>
                </a:cubicBezTo>
                <a:cubicBezTo>
                  <a:pt x="1338" y="120"/>
                  <a:pt x="1338" y="120"/>
                  <a:pt x="1338" y="120"/>
                </a:cubicBezTo>
                <a:cubicBezTo>
                  <a:pt x="1337" y="120"/>
                  <a:pt x="1336" y="119"/>
                  <a:pt x="1335" y="119"/>
                </a:cubicBezTo>
                <a:cubicBezTo>
                  <a:pt x="1333" y="119"/>
                  <a:pt x="1331" y="120"/>
                  <a:pt x="1330" y="121"/>
                </a:cubicBezTo>
                <a:cubicBezTo>
                  <a:pt x="1328" y="122"/>
                  <a:pt x="1326" y="123"/>
                  <a:pt x="1325" y="125"/>
                </a:cubicBezTo>
                <a:cubicBezTo>
                  <a:pt x="1324" y="126"/>
                  <a:pt x="1323" y="128"/>
                  <a:pt x="1322" y="129"/>
                </a:cubicBezTo>
                <a:close/>
                <a:moveTo>
                  <a:pt x="1349" y="153"/>
                </a:moveTo>
                <a:cubicBezTo>
                  <a:pt x="1354" y="120"/>
                  <a:pt x="1354" y="120"/>
                  <a:pt x="1354" y="120"/>
                </a:cubicBezTo>
                <a:cubicBezTo>
                  <a:pt x="1352" y="119"/>
                  <a:pt x="1352" y="119"/>
                  <a:pt x="1352" y="119"/>
                </a:cubicBezTo>
                <a:cubicBezTo>
                  <a:pt x="1342" y="121"/>
                  <a:pt x="1342" y="121"/>
                  <a:pt x="1342" y="121"/>
                </a:cubicBezTo>
                <a:cubicBezTo>
                  <a:pt x="1342" y="123"/>
                  <a:pt x="1342" y="123"/>
                  <a:pt x="1342" y="123"/>
                </a:cubicBezTo>
                <a:cubicBezTo>
                  <a:pt x="1346" y="125"/>
                  <a:pt x="1346" y="125"/>
                  <a:pt x="1346" y="125"/>
                </a:cubicBezTo>
                <a:cubicBezTo>
                  <a:pt x="1345" y="132"/>
                  <a:pt x="1345" y="138"/>
                  <a:pt x="1344" y="142"/>
                </a:cubicBezTo>
                <a:cubicBezTo>
                  <a:pt x="1343" y="150"/>
                  <a:pt x="1342" y="154"/>
                  <a:pt x="1342" y="156"/>
                </a:cubicBezTo>
                <a:cubicBezTo>
                  <a:pt x="1342" y="157"/>
                  <a:pt x="1342" y="158"/>
                  <a:pt x="1343" y="159"/>
                </a:cubicBezTo>
                <a:cubicBezTo>
                  <a:pt x="1344" y="160"/>
                  <a:pt x="1345" y="160"/>
                  <a:pt x="1347" y="160"/>
                </a:cubicBezTo>
                <a:cubicBezTo>
                  <a:pt x="1349" y="160"/>
                  <a:pt x="1350" y="159"/>
                  <a:pt x="1352" y="158"/>
                </a:cubicBezTo>
                <a:cubicBezTo>
                  <a:pt x="1353" y="157"/>
                  <a:pt x="1354" y="156"/>
                  <a:pt x="1355" y="155"/>
                </a:cubicBezTo>
                <a:cubicBezTo>
                  <a:pt x="1354" y="154"/>
                  <a:pt x="1354" y="154"/>
                  <a:pt x="1354" y="154"/>
                </a:cubicBezTo>
                <a:cubicBezTo>
                  <a:pt x="1353" y="154"/>
                  <a:pt x="1352" y="155"/>
                  <a:pt x="1352" y="155"/>
                </a:cubicBezTo>
                <a:cubicBezTo>
                  <a:pt x="1351" y="156"/>
                  <a:pt x="1351" y="156"/>
                  <a:pt x="1350" y="156"/>
                </a:cubicBezTo>
                <a:cubicBezTo>
                  <a:pt x="1350" y="156"/>
                  <a:pt x="1350" y="156"/>
                  <a:pt x="1349" y="155"/>
                </a:cubicBezTo>
                <a:cubicBezTo>
                  <a:pt x="1349" y="155"/>
                  <a:pt x="1349" y="155"/>
                  <a:pt x="1349" y="154"/>
                </a:cubicBezTo>
                <a:lnTo>
                  <a:pt x="1349" y="153"/>
                </a:lnTo>
                <a:close/>
                <a:moveTo>
                  <a:pt x="1351" y="112"/>
                </a:moveTo>
                <a:cubicBezTo>
                  <a:pt x="1353" y="112"/>
                  <a:pt x="1354" y="111"/>
                  <a:pt x="1355" y="110"/>
                </a:cubicBezTo>
                <a:cubicBezTo>
                  <a:pt x="1356" y="109"/>
                  <a:pt x="1356" y="108"/>
                  <a:pt x="1356" y="107"/>
                </a:cubicBezTo>
                <a:cubicBezTo>
                  <a:pt x="1356" y="106"/>
                  <a:pt x="1356" y="105"/>
                  <a:pt x="1355" y="104"/>
                </a:cubicBezTo>
                <a:cubicBezTo>
                  <a:pt x="1354" y="103"/>
                  <a:pt x="1353" y="103"/>
                  <a:pt x="1352" y="103"/>
                </a:cubicBezTo>
                <a:cubicBezTo>
                  <a:pt x="1351" y="103"/>
                  <a:pt x="1350" y="103"/>
                  <a:pt x="1349" y="104"/>
                </a:cubicBezTo>
                <a:cubicBezTo>
                  <a:pt x="1348" y="105"/>
                  <a:pt x="1348" y="107"/>
                  <a:pt x="1348" y="108"/>
                </a:cubicBezTo>
                <a:cubicBezTo>
                  <a:pt x="1348" y="109"/>
                  <a:pt x="1348" y="110"/>
                  <a:pt x="1349" y="111"/>
                </a:cubicBezTo>
                <a:cubicBezTo>
                  <a:pt x="1350" y="111"/>
                  <a:pt x="1350" y="112"/>
                  <a:pt x="1351" y="112"/>
                </a:cubicBezTo>
                <a:close/>
                <a:moveTo>
                  <a:pt x="1374" y="129"/>
                </a:moveTo>
                <a:cubicBezTo>
                  <a:pt x="1375" y="120"/>
                  <a:pt x="1375" y="120"/>
                  <a:pt x="1375" y="120"/>
                </a:cubicBezTo>
                <a:cubicBezTo>
                  <a:pt x="1374" y="119"/>
                  <a:pt x="1374" y="119"/>
                  <a:pt x="1374" y="119"/>
                </a:cubicBezTo>
                <a:cubicBezTo>
                  <a:pt x="1365" y="121"/>
                  <a:pt x="1365" y="121"/>
                  <a:pt x="1365" y="121"/>
                </a:cubicBezTo>
                <a:cubicBezTo>
                  <a:pt x="1365" y="124"/>
                  <a:pt x="1365" y="124"/>
                  <a:pt x="1365" y="124"/>
                </a:cubicBezTo>
                <a:cubicBezTo>
                  <a:pt x="1368" y="125"/>
                  <a:pt x="1368" y="125"/>
                  <a:pt x="1368" y="125"/>
                </a:cubicBezTo>
                <a:cubicBezTo>
                  <a:pt x="1364" y="159"/>
                  <a:pt x="1364" y="159"/>
                  <a:pt x="1364" y="159"/>
                </a:cubicBezTo>
                <a:cubicBezTo>
                  <a:pt x="1370" y="159"/>
                  <a:pt x="1370" y="159"/>
                  <a:pt x="1370" y="159"/>
                </a:cubicBezTo>
                <a:cubicBezTo>
                  <a:pt x="1374" y="134"/>
                  <a:pt x="1374" y="134"/>
                  <a:pt x="1374" y="134"/>
                </a:cubicBezTo>
                <a:cubicBezTo>
                  <a:pt x="1375" y="131"/>
                  <a:pt x="1377" y="129"/>
                  <a:pt x="1380" y="127"/>
                </a:cubicBezTo>
                <a:cubicBezTo>
                  <a:pt x="1382" y="125"/>
                  <a:pt x="1384" y="124"/>
                  <a:pt x="1386" y="124"/>
                </a:cubicBezTo>
                <a:cubicBezTo>
                  <a:pt x="1388" y="124"/>
                  <a:pt x="1389" y="125"/>
                  <a:pt x="1389" y="126"/>
                </a:cubicBezTo>
                <a:cubicBezTo>
                  <a:pt x="1390" y="127"/>
                  <a:pt x="1390" y="128"/>
                  <a:pt x="1390" y="130"/>
                </a:cubicBezTo>
                <a:cubicBezTo>
                  <a:pt x="1390" y="132"/>
                  <a:pt x="1390" y="134"/>
                  <a:pt x="1390" y="135"/>
                </a:cubicBezTo>
                <a:cubicBezTo>
                  <a:pt x="1390" y="137"/>
                  <a:pt x="1389" y="140"/>
                  <a:pt x="1389" y="142"/>
                </a:cubicBezTo>
                <a:cubicBezTo>
                  <a:pt x="1388" y="144"/>
                  <a:pt x="1388" y="144"/>
                  <a:pt x="1388" y="144"/>
                </a:cubicBezTo>
                <a:cubicBezTo>
                  <a:pt x="1388" y="147"/>
                  <a:pt x="1388" y="147"/>
                  <a:pt x="1388" y="147"/>
                </a:cubicBezTo>
                <a:cubicBezTo>
                  <a:pt x="1387" y="151"/>
                  <a:pt x="1387" y="154"/>
                  <a:pt x="1387" y="156"/>
                </a:cubicBezTo>
                <a:cubicBezTo>
                  <a:pt x="1387" y="159"/>
                  <a:pt x="1388" y="160"/>
                  <a:pt x="1391" y="160"/>
                </a:cubicBezTo>
                <a:cubicBezTo>
                  <a:pt x="1392" y="160"/>
                  <a:pt x="1394" y="160"/>
                  <a:pt x="1395" y="159"/>
                </a:cubicBezTo>
                <a:cubicBezTo>
                  <a:pt x="1396" y="159"/>
                  <a:pt x="1397" y="158"/>
                  <a:pt x="1397" y="157"/>
                </a:cubicBezTo>
                <a:cubicBezTo>
                  <a:pt x="1398" y="157"/>
                  <a:pt x="1399" y="156"/>
                  <a:pt x="1399" y="156"/>
                </a:cubicBezTo>
                <a:cubicBezTo>
                  <a:pt x="1398" y="154"/>
                  <a:pt x="1398" y="154"/>
                  <a:pt x="1398" y="154"/>
                </a:cubicBezTo>
                <a:cubicBezTo>
                  <a:pt x="1397" y="155"/>
                  <a:pt x="1396" y="156"/>
                  <a:pt x="1395" y="156"/>
                </a:cubicBezTo>
                <a:cubicBezTo>
                  <a:pt x="1394" y="156"/>
                  <a:pt x="1394" y="155"/>
                  <a:pt x="1394" y="154"/>
                </a:cubicBezTo>
                <a:cubicBezTo>
                  <a:pt x="1394" y="152"/>
                  <a:pt x="1394" y="149"/>
                  <a:pt x="1395" y="145"/>
                </a:cubicBezTo>
                <a:cubicBezTo>
                  <a:pt x="1395" y="142"/>
                  <a:pt x="1395" y="142"/>
                  <a:pt x="1395" y="142"/>
                </a:cubicBezTo>
                <a:cubicBezTo>
                  <a:pt x="1396" y="140"/>
                  <a:pt x="1396" y="140"/>
                  <a:pt x="1396" y="140"/>
                </a:cubicBezTo>
                <a:cubicBezTo>
                  <a:pt x="1397" y="135"/>
                  <a:pt x="1397" y="132"/>
                  <a:pt x="1397" y="130"/>
                </a:cubicBezTo>
                <a:cubicBezTo>
                  <a:pt x="1397" y="126"/>
                  <a:pt x="1397" y="123"/>
                  <a:pt x="1395" y="122"/>
                </a:cubicBezTo>
                <a:cubicBezTo>
                  <a:pt x="1394" y="120"/>
                  <a:pt x="1392" y="119"/>
                  <a:pt x="1389" y="119"/>
                </a:cubicBezTo>
                <a:cubicBezTo>
                  <a:pt x="1386" y="119"/>
                  <a:pt x="1384" y="120"/>
                  <a:pt x="1381" y="122"/>
                </a:cubicBezTo>
                <a:cubicBezTo>
                  <a:pt x="1379" y="124"/>
                  <a:pt x="1376" y="126"/>
                  <a:pt x="1374" y="129"/>
                </a:cubicBezTo>
                <a:close/>
                <a:moveTo>
                  <a:pt x="1433" y="162"/>
                </a:moveTo>
                <a:cubicBezTo>
                  <a:pt x="1440" y="119"/>
                  <a:pt x="1440" y="119"/>
                  <a:pt x="1440" y="119"/>
                </a:cubicBezTo>
                <a:cubicBezTo>
                  <a:pt x="1435" y="121"/>
                  <a:pt x="1435" y="121"/>
                  <a:pt x="1435" y="121"/>
                </a:cubicBezTo>
                <a:cubicBezTo>
                  <a:pt x="1434" y="121"/>
                  <a:pt x="1433" y="120"/>
                  <a:pt x="1432" y="120"/>
                </a:cubicBezTo>
                <a:cubicBezTo>
                  <a:pt x="1430" y="120"/>
                  <a:pt x="1429" y="119"/>
                  <a:pt x="1428" y="119"/>
                </a:cubicBezTo>
                <a:cubicBezTo>
                  <a:pt x="1423" y="119"/>
                  <a:pt x="1419" y="121"/>
                  <a:pt x="1416" y="123"/>
                </a:cubicBezTo>
                <a:cubicBezTo>
                  <a:pt x="1412" y="126"/>
                  <a:pt x="1410" y="129"/>
                  <a:pt x="1408" y="133"/>
                </a:cubicBezTo>
                <a:cubicBezTo>
                  <a:pt x="1406" y="137"/>
                  <a:pt x="1405" y="141"/>
                  <a:pt x="1405" y="145"/>
                </a:cubicBezTo>
                <a:cubicBezTo>
                  <a:pt x="1405" y="150"/>
                  <a:pt x="1406" y="153"/>
                  <a:pt x="1408" y="156"/>
                </a:cubicBezTo>
                <a:cubicBezTo>
                  <a:pt x="1410" y="159"/>
                  <a:pt x="1413" y="160"/>
                  <a:pt x="1417" y="160"/>
                </a:cubicBezTo>
                <a:cubicBezTo>
                  <a:pt x="1419" y="160"/>
                  <a:pt x="1421" y="159"/>
                  <a:pt x="1423" y="158"/>
                </a:cubicBezTo>
                <a:cubicBezTo>
                  <a:pt x="1425" y="157"/>
                  <a:pt x="1426" y="156"/>
                  <a:pt x="1428" y="155"/>
                </a:cubicBezTo>
                <a:cubicBezTo>
                  <a:pt x="1426" y="164"/>
                  <a:pt x="1426" y="164"/>
                  <a:pt x="1426" y="164"/>
                </a:cubicBezTo>
                <a:cubicBezTo>
                  <a:pt x="1426" y="167"/>
                  <a:pt x="1425" y="169"/>
                  <a:pt x="1424" y="170"/>
                </a:cubicBezTo>
                <a:cubicBezTo>
                  <a:pt x="1422" y="172"/>
                  <a:pt x="1420" y="172"/>
                  <a:pt x="1417" y="172"/>
                </a:cubicBezTo>
                <a:cubicBezTo>
                  <a:pt x="1415" y="172"/>
                  <a:pt x="1414" y="172"/>
                  <a:pt x="1412" y="171"/>
                </a:cubicBezTo>
                <a:cubicBezTo>
                  <a:pt x="1410" y="171"/>
                  <a:pt x="1409" y="170"/>
                  <a:pt x="1408" y="170"/>
                </a:cubicBezTo>
                <a:cubicBezTo>
                  <a:pt x="1406" y="175"/>
                  <a:pt x="1406" y="175"/>
                  <a:pt x="1406" y="175"/>
                </a:cubicBezTo>
                <a:cubicBezTo>
                  <a:pt x="1407" y="176"/>
                  <a:pt x="1408" y="176"/>
                  <a:pt x="1410" y="176"/>
                </a:cubicBezTo>
                <a:cubicBezTo>
                  <a:pt x="1411" y="177"/>
                  <a:pt x="1413" y="177"/>
                  <a:pt x="1414" y="177"/>
                </a:cubicBezTo>
                <a:cubicBezTo>
                  <a:pt x="1417" y="177"/>
                  <a:pt x="1420" y="176"/>
                  <a:pt x="1423" y="175"/>
                </a:cubicBezTo>
                <a:cubicBezTo>
                  <a:pt x="1425" y="174"/>
                  <a:pt x="1428" y="173"/>
                  <a:pt x="1430" y="170"/>
                </a:cubicBezTo>
                <a:cubicBezTo>
                  <a:pt x="1432" y="168"/>
                  <a:pt x="1433" y="165"/>
                  <a:pt x="1433" y="162"/>
                </a:cubicBezTo>
                <a:close/>
                <a:moveTo>
                  <a:pt x="1432" y="125"/>
                </a:moveTo>
                <a:cubicBezTo>
                  <a:pt x="1428" y="150"/>
                  <a:pt x="1428" y="150"/>
                  <a:pt x="1428" y="150"/>
                </a:cubicBezTo>
                <a:cubicBezTo>
                  <a:pt x="1427" y="151"/>
                  <a:pt x="1426" y="153"/>
                  <a:pt x="1424" y="154"/>
                </a:cubicBezTo>
                <a:cubicBezTo>
                  <a:pt x="1423" y="155"/>
                  <a:pt x="1421" y="155"/>
                  <a:pt x="1419" y="155"/>
                </a:cubicBezTo>
                <a:cubicBezTo>
                  <a:pt x="1417" y="155"/>
                  <a:pt x="1415" y="155"/>
                  <a:pt x="1414" y="153"/>
                </a:cubicBezTo>
                <a:cubicBezTo>
                  <a:pt x="1413" y="151"/>
                  <a:pt x="1412" y="148"/>
                  <a:pt x="1412" y="145"/>
                </a:cubicBezTo>
                <a:cubicBezTo>
                  <a:pt x="1412" y="142"/>
                  <a:pt x="1413" y="138"/>
                  <a:pt x="1414" y="135"/>
                </a:cubicBezTo>
                <a:cubicBezTo>
                  <a:pt x="1415" y="132"/>
                  <a:pt x="1417" y="129"/>
                  <a:pt x="1419" y="127"/>
                </a:cubicBezTo>
                <a:cubicBezTo>
                  <a:pt x="1421" y="124"/>
                  <a:pt x="1424" y="123"/>
                  <a:pt x="1427" y="123"/>
                </a:cubicBezTo>
                <a:cubicBezTo>
                  <a:pt x="1429" y="123"/>
                  <a:pt x="1431" y="124"/>
                  <a:pt x="1432" y="125"/>
                </a:cubicBezTo>
                <a:close/>
                <a:moveTo>
                  <a:pt x="1076" y="242"/>
                </a:moveTo>
                <a:cubicBezTo>
                  <a:pt x="1072" y="249"/>
                  <a:pt x="1072" y="249"/>
                  <a:pt x="1072" y="249"/>
                </a:cubicBezTo>
                <a:cubicBezTo>
                  <a:pt x="1072" y="242"/>
                  <a:pt x="1072" y="242"/>
                  <a:pt x="1072" y="242"/>
                </a:cubicBezTo>
                <a:cubicBezTo>
                  <a:pt x="1066" y="208"/>
                  <a:pt x="1066" y="208"/>
                  <a:pt x="1066" y="208"/>
                </a:cubicBezTo>
                <a:cubicBezTo>
                  <a:pt x="1050" y="208"/>
                  <a:pt x="1050" y="208"/>
                  <a:pt x="1050" y="208"/>
                </a:cubicBezTo>
                <a:cubicBezTo>
                  <a:pt x="1049" y="211"/>
                  <a:pt x="1049" y="211"/>
                  <a:pt x="1049" y="211"/>
                </a:cubicBezTo>
                <a:cubicBezTo>
                  <a:pt x="1056" y="212"/>
                  <a:pt x="1056" y="212"/>
                  <a:pt x="1056" y="212"/>
                </a:cubicBezTo>
                <a:cubicBezTo>
                  <a:pt x="1045" y="256"/>
                  <a:pt x="1045" y="256"/>
                  <a:pt x="1045" y="256"/>
                </a:cubicBezTo>
                <a:cubicBezTo>
                  <a:pt x="1039" y="257"/>
                  <a:pt x="1039" y="257"/>
                  <a:pt x="1039" y="257"/>
                </a:cubicBezTo>
                <a:cubicBezTo>
                  <a:pt x="1039" y="260"/>
                  <a:pt x="1039" y="260"/>
                  <a:pt x="1039" y="260"/>
                </a:cubicBezTo>
                <a:cubicBezTo>
                  <a:pt x="1057" y="260"/>
                  <a:pt x="1057" y="260"/>
                  <a:pt x="1057" y="260"/>
                </a:cubicBezTo>
                <a:cubicBezTo>
                  <a:pt x="1057" y="257"/>
                  <a:pt x="1057" y="257"/>
                  <a:pt x="1057" y="257"/>
                </a:cubicBezTo>
                <a:cubicBezTo>
                  <a:pt x="1050" y="256"/>
                  <a:pt x="1050" y="256"/>
                  <a:pt x="1050" y="256"/>
                </a:cubicBezTo>
                <a:cubicBezTo>
                  <a:pt x="1057" y="225"/>
                  <a:pt x="1057" y="225"/>
                  <a:pt x="1057" y="225"/>
                </a:cubicBezTo>
                <a:cubicBezTo>
                  <a:pt x="1060" y="211"/>
                  <a:pt x="1060" y="211"/>
                  <a:pt x="1060" y="211"/>
                </a:cubicBezTo>
                <a:cubicBezTo>
                  <a:pt x="1062" y="225"/>
                  <a:pt x="1062" y="225"/>
                  <a:pt x="1062" y="225"/>
                </a:cubicBezTo>
                <a:cubicBezTo>
                  <a:pt x="1068" y="261"/>
                  <a:pt x="1068" y="261"/>
                  <a:pt x="1068" y="261"/>
                </a:cubicBezTo>
                <a:cubicBezTo>
                  <a:pt x="1072" y="260"/>
                  <a:pt x="1072" y="260"/>
                  <a:pt x="1072" y="260"/>
                </a:cubicBezTo>
                <a:cubicBezTo>
                  <a:pt x="1088" y="224"/>
                  <a:pt x="1088" y="224"/>
                  <a:pt x="1088" y="224"/>
                </a:cubicBezTo>
                <a:cubicBezTo>
                  <a:pt x="1094" y="211"/>
                  <a:pt x="1094" y="211"/>
                  <a:pt x="1094" y="211"/>
                </a:cubicBezTo>
                <a:cubicBezTo>
                  <a:pt x="1093" y="225"/>
                  <a:pt x="1093" y="225"/>
                  <a:pt x="1093" y="225"/>
                </a:cubicBezTo>
                <a:cubicBezTo>
                  <a:pt x="1091" y="256"/>
                  <a:pt x="1091" y="256"/>
                  <a:pt x="1091" y="256"/>
                </a:cubicBezTo>
                <a:cubicBezTo>
                  <a:pt x="1085" y="257"/>
                  <a:pt x="1085" y="257"/>
                  <a:pt x="1085" y="257"/>
                </a:cubicBezTo>
                <a:cubicBezTo>
                  <a:pt x="1084" y="260"/>
                  <a:pt x="1084" y="260"/>
                  <a:pt x="1084" y="260"/>
                </a:cubicBezTo>
                <a:cubicBezTo>
                  <a:pt x="1104" y="260"/>
                  <a:pt x="1104" y="260"/>
                  <a:pt x="1104" y="260"/>
                </a:cubicBezTo>
                <a:cubicBezTo>
                  <a:pt x="1104" y="257"/>
                  <a:pt x="1104" y="257"/>
                  <a:pt x="1104" y="257"/>
                </a:cubicBezTo>
                <a:cubicBezTo>
                  <a:pt x="1098" y="256"/>
                  <a:pt x="1098" y="256"/>
                  <a:pt x="1098" y="256"/>
                </a:cubicBezTo>
                <a:cubicBezTo>
                  <a:pt x="1099" y="212"/>
                  <a:pt x="1099" y="212"/>
                  <a:pt x="1099" y="212"/>
                </a:cubicBezTo>
                <a:cubicBezTo>
                  <a:pt x="1106" y="211"/>
                  <a:pt x="1106" y="211"/>
                  <a:pt x="1106" y="211"/>
                </a:cubicBezTo>
                <a:cubicBezTo>
                  <a:pt x="1106" y="208"/>
                  <a:pt x="1106" y="208"/>
                  <a:pt x="1106" y="208"/>
                </a:cubicBezTo>
                <a:cubicBezTo>
                  <a:pt x="1091" y="208"/>
                  <a:pt x="1091" y="208"/>
                  <a:pt x="1091" y="208"/>
                </a:cubicBezTo>
                <a:cubicBezTo>
                  <a:pt x="1090" y="211"/>
                  <a:pt x="1087" y="217"/>
                  <a:pt x="1083" y="225"/>
                </a:cubicBezTo>
                <a:cubicBezTo>
                  <a:pt x="1079" y="233"/>
                  <a:pt x="1077" y="239"/>
                  <a:pt x="1076" y="242"/>
                </a:cubicBezTo>
                <a:close/>
                <a:moveTo>
                  <a:pt x="1138" y="253"/>
                </a:moveTo>
                <a:cubicBezTo>
                  <a:pt x="1136" y="251"/>
                  <a:pt x="1136" y="251"/>
                  <a:pt x="1136" y="251"/>
                </a:cubicBezTo>
                <a:cubicBezTo>
                  <a:pt x="1134" y="253"/>
                  <a:pt x="1133" y="254"/>
                  <a:pt x="1131" y="255"/>
                </a:cubicBezTo>
                <a:cubicBezTo>
                  <a:pt x="1129" y="256"/>
                  <a:pt x="1126" y="256"/>
                  <a:pt x="1124" y="256"/>
                </a:cubicBezTo>
                <a:cubicBezTo>
                  <a:pt x="1121" y="256"/>
                  <a:pt x="1119" y="255"/>
                  <a:pt x="1118" y="253"/>
                </a:cubicBezTo>
                <a:cubicBezTo>
                  <a:pt x="1117" y="250"/>
                  <a:pt x="1116" y="247"/>
                  <a:pt x="1116" y="244"/>
                </a:cubicBezTo>
                <a:cubicBezTo>
                  <a:pt x="1119" y="244"/>
                  <a:pt x="1123" y="244"/>
                  <a:pt x="1126" y="242"/>
                </a:cubicBezTo>
                <a:cubicBezTo>
                  <a:pt x="1130" y="241"/>
                  <a:pt x="1133" y="240"/>
                  <a:pt x="1136" y="237"/>
                </a:cubicBezTo>
                <a:cubicBezTo>
                  <a:pt x="1138" y="235"/>
                  <a:pt x="1140" y="232"/>
                  <a:pt x="1140" y="229"/>
                </a:cubicBezTo>
                <a:cubicBezTo>
                  <a:pt x="1140" y="226"/>
                  <a:pt x="1139" y="224"/>
                  <a:pt x="1137" y="223"/>
                </a:cubicBezTo>
                <a:cubicBezTo>
                  <a:pt x="1135" y="221"/>
                  <a:pt x="1133" y="220"/>
                  <a:pt x="1130" y="220"/>
                </a:cubicBezTo>
                <a:cubicBezTo>
                  <a:pt x="1126" y="220"/>
                  <a:pt x="1122" y="221"/>
                  <a:pt x="1119" y="224"/>
                </a:cubicBezTo>
                <a:cubicBezTo>
                  <a:pt x="1116" y="226"/>
                  <a:pt x="1114" y="229"/>
                  <a:pt x="1112" y="233"/>
                </a:cubicBezTo>
                <a:cubicBezTo>
                  <a:pt x="1110" y="237"/>
                  <a:pt x="1109" y="241"/>
                  <a:pt x="1109" y="246"/>
                </a:cubicBezTo>
                <a:cubicBezTo>
                  <a:pt x="1109" y="248"/>
                  <a:pt x="1110" y="251"/>
                  <a:pt x="1111" y="253"/>
                </a:cubicBezTo>
                <a:cubicBezTo>
                  <a:pt x="1111" y="255"/>
                  <a:pt x="1113" y="257"/>
                  <a:pt x="1115" y="259"/>
                </a:cubicBezTo>
                <a:cubicBezTo>
                  <a:pt x="1117" y="260"/>
                  <a:pt x="1120" y="261"/>
                  <a:pt x="1123" y="261"/>
                </a:cubicBezTo>
                <a:cubicBezTo>
                  <a:pt x="1126" y="261"/>
                  <a:pt x="1129" y="260"/>
                  <a:pt x="1132" y="258"/>
                </a:cubicBezTo>
                <a:cubicBezTo>
                  <a:pt x="1135" y="257"/>
                  <a:pt x="1136" y="255"/>
                  <a:pt x="1138" y="253"/>
                </a:cubicBezTo>
                <a:close/>
                <a:moveTo>
                  <a:pt x="1128" y="224"/>
                </a:moveTo>
                <a:cubicBezTo>
                  <a:pt x="1130" y="224"/>
                  <a:pt x="1131" y="224"/>
                  <a:pt x="1132" y="225"/>
                </a:cubicBezTo>
                <a:cubicBezTo>
                  <a:pt x="1132" y="226"/>
                  <a:pt x="1133" y="228"/>
                  <a:pt x="1133" y="229"/>
                </a:cubicBezTo>
                <a:cubicBezTo>
                  <a:pt x="1133" y="232"/>
                  <a:pt x="1132" y="234"/>
                  <a:pt x="1130" y="235"/>
                </a:cubicBezTo>
                <a:cubicBezTo>
                  <a:pt x="1129" y="237"/>
                  <a:pt x="1126" y="238"/>
                  <a:pt x="1124" y="239"/>
                </a:cubicBezTo>
                <a:cubicBezTo>
                  <a:pt x="1121" y="240"/>
                  <a:pt x="1119" y="241"/>
                  <a:pt x="1116" y="241"/>
                </a:cubicBezTo>
                <a:cubicBezTo>
                  <a:pt x="1117" y="238"/>
                  <a:pt x="1117" y="236"/>
                  <a:pt x="1118" y="233"/>
                </a:cubicBezTo>
                <a:cubicBezTo>
                  <a:pt x="1119" y="230"/>
                  <a:pt x="1121" y="228"/>
                  <a:pt x="1122" y="226"/>
                </a:cubicBezTo>
                <a:cubicBezTo>
                  <a:pt x="1124" y="225"/>
                  <a:pt x="1126" y="224"/>
                  <a:pt x="1128" y="224"/>
                </a:cubicBezTo>
                <a:close/>
                <a:moveTo>
                  <a:pt x="1175" y="254"/>
                </a:moveTo>
                <a:cubicBezTo>
                  <a:pt x="1182" y="204"/>
                  <a:pt x="1182" y="204"/>
                  <a:pt x="1182" y="204"/>
                </a:cubicBezTo>
                <a:cubicBezTo>
                  <a:pt x="1181" y="204"/>
                  <a:pt x="1181" y="204"/>
                  <a:pt x="1181" y="204"/>
                </a:cubicBezTo>
                <a:cubicBezTo>
                  <a:pt x="1171" y="205"/>
                  <a:pt x="1171" y="205"/>
                  <a:pt x="1171" y="205"/>
                </a:cubicBezTo>
                <a:cubicBezTo>
                  <a:pt x="1170" y="207"/>
                  <a:pt x="1170" y="207"/>
                  <a:pt x="1170" y="207"/>
                </a:cubicBezTo>
                <a:cubicBezTo>
                  <a:pt x="1175" y="208"/>
                  <a:pt x="1175" y="208"/>
                  <a:pt x="1175" y="208"/>
                </a:cubicBezTo>
                <a:cubicBezTo>
                  <a:pt x="1173" y="221"/>
                  <a:pt x="1173" y="221"/>
                  <a:pt x="1173" y="221"/>
                </a:cubicBezTo>
                <a:cubicBezTo>
                  <a:pt x="1171" y="220"/>
                  <a:pt x="1169" y="220"/>
                  <a:pt x="1168" y="220"/>
                </a:cubicBezTo>
                <a:cubicBezTo>
                  <a:pt x="1163" y="220"/>
                  <a:pt x="1159" y="222"/>
                  <a:pt x="1156" y="224"/>
                </a:cubicBezTo>
                <a:cubicBezTo>
                  <a:pt x="1152" y="227"/>
                  <a:pt x="1150" y="230"/>
                  <a:pt x="1148" y="234"/>
                </a:cubicBezTo>
                <a:cubicBezTo>
                  <a:pt x="1146" y="238"/>
                  <a:pt x="1145" y="242"/>
                  <a:pt x="1145" y="246"/>
                </a:cubicBezTo>
                <a:cubicBezTo>
                  <a:pt x="1145" y="250"/>
                  <a:pt x="1146" y="254"/>
                  <a:pt x="1148" y="257"/>
                </a:cubicBezTo>
                <a:cubicBezTo>
                  <a:pt x="1150" y="259"/>
                  <a:pt x="1153" y="261"/>
                  <a:pt x="1157" y="261"/>
                </a:cubicBezTo>
                <a:cubicBezTo>
                  <a:pt x="1159" y="261"/>
                  <a:pt x="1162" y="260"/>
                  <a:pt x="1163" y="259"/>
                </a:cubicBezTo>
                <a:cubicBezTo>
                  <a:pt x="1165" y="258"/>
                  <a:pt x="1167" y="256"/>
                  <a:pt x="1168" y="255"/>
                </a:cubicBezTo>
                <a:cubicBezTo>
                  <a:pt x="1168" y="256"/>
                  <a:pt x="1168" y="256"/>
                  <a:pt x="1168" y="256"/>
                </a:cubicBezTo>
                <a:cubicBezTo>
                  <a:pt x="1168" y="259"/>
                  <a:pt x="1170" y="261"/>
                  <a:pt x="1173" y="261"/>
                </a:cubicBezTo>
                <a:cubicBezTo>
                  <a:pt x="1174" y="261"/>
                  <a:pt x="1176" y="260"/>
                  <a:pt x="1177" y="259"/>
                </a:cubicBezTo>
                <a:cubicBezTo>
                  <a:pt x="1178" y="258"/>
                  <a:pt x="1179" y="257"/>
                  <a:pt x="1180" y="256"/>
                </a:cubicBezTo>
                <a:cubicBezTo>
                  <a:pt x="1179" y="255"/>
                  <a:pt x="1179" y="255"/>
                  <a:pt x="1179" y="255"/>
                </a:cubicBezTo>
                <a:cubicBezTo>
                  <a:pt x="1178" y="256"/>
                  <a:pt x="1177" y="256"/>
                  <a:pt x="1176" y="256"/>
                </a:cubicBezTo>
                <a:cubicBezTo>
                  <a:pt x="1175" y="256"/>
                  <a:pt x="1175" y="256"/>
                  <a:pt x="1175" y="255"/>
                </a:cubicBezTo>
                <a:cubicBezTo>
                  <a:pt x="1175" y="254"/>
                  <a:pt x="1175" y="254"/>
                  <a:pt x="1175" y="254"/>
                </a:cubicBezTo>
                <a:close/>
                <a:moveTo>
                  <a:pt x="1172" y="225"/>
                </a:moveTo>
                <a:cubicBezTo>
                  <a:pt x="1169" y="250"/>
                  <a:pt x="1169" y="250"/>
                  <a:pt x="1169" y="250"/>
                </a:cubicBezTo>
                <a:cubicBezTo>
                  <a:pt x="1168" y="252"/>
                  <a:pt x="1166" y="253"/>
                  <a:pt x="1164" y="254"/>
                </a:cubicBezTo>
                <a:cubicBezTo>
                  <a:pt x="1163" y="256"/>
                  <a:pt x="1161" y="256"/>
                  <a:pt x="1159" y="256"/>
                </a:cubicBezTo>
                <a:cubicBezTo>
                  <a:pt x="1157" y="256"/>
                  <a:pt x="1155" y="255"/>
                  <a:pt x="1154" y="253"/>
                </a:cubicBezTo>
                <a:cubicBezTo>
                  <a:pt x="1153" y="252"/>
                  <a:pt x="1153" y="249"/>
                  <a:pt x="1153" y="246"/>
                </a:cubicBezTo>
                <a:cubicBezTo>
                  <a:pt x="1153" y="242"/>
                  <a:pt x="1153" y="239"/>
                  <a:pt x="1154" y="236"/>
                </a:cubicBezTo>
                <a:cubicBezTo>
                  <a:pt x="1155" y="232"/>
                  <a:pt x="1157" y="230"/>
                  <a:pt x="1159" y="227"/>
                </a:cubicBezTo>
                <a:cubicBezTo>
                  <a:pt x="1161" y="225"/>
                  <a:pt x="1164" y="224"/>
                  <a:pt x="1167" y="224"/>
                </a:cubicBezTo>
                <a:cubicBezTo>
                  <a:pt x="1169" y="224"/>
                  <a:pt x="1171" y="224"/>
                  <a:pt x="1172" y="225"/>
                </a:cubicBezTo>
                <a:close/>
                <a:moveTo>
                  <a:pt x="1198" y="254"/>
                </a:moveTo>
                <a:cubicBezTo>
                  <a:pt x="1202" y="221"/>
                  <a:pt x="1202" y="221"/>
                  <a:pt x="1202" y="221"/>
                </a:cubicBezTo>
                <a:cubicBezTo>
                  <a:pt x="1201" y="220"/>
                  <a:pt x="1201" y="220"/>
                  <a:pt x="1201" y="220"/>
                </a:cubicBezTo>
                <a:cubicBezTo>
                  <a:pt x="1191" y="222"/>
                  <a:pt x="1191" y="222"/>
                  <a:pt x="1191" y="222"/>
                </a:cubicBezTo>
                <a:cubicBezTo>
                  <a:pt x="1190" y="224"/>
                  <a:pt x="1190" y="224"/>
                  <a:pt x="1190" y="224"/>
                </a:cubicBezTo>
                <a:cubicBezTo>
                  <a:pt x="1195" y="226"/>
                  <a:pt x="1195" y="226"/>
                  <a:pt x="1195" y="226"/>
                </a:cubicBezTo>
                <a:cubicBezTo>
                  <a:pt x="1194" y="233"/>
                  <a:pt x="1193" y="239"/>
                  <a:pt x="1192" y="243"/>
                </a:cubicBezTo>
                <a:cubicBezTo>
                  <a:pt x="1191" y="251"/>
                  <a:pt x="1191" y="255"/>
                  <a:pt x="1191" y="256"/>
                </a:cubicBezTo>
                <a:cubicBezTo>
                  <a:pt x="1190" y="258"/>
                  <a:pt x="1191" y="259"/>
                  <a:pt x="1192" y="260"/>
                </a:cubicBezTo>
                <a:cubicBezTo>
                  <a:pt x="1192" y="260"/>
                  <a:pt x="1194" y="261"/>
                  <a:pt x="1195" y="261"/>
                </a:cubicBezTo>
                <a:cubicBezTo>
                  <a:pt x="1197" y="261"/>
                  <a:pt x="1199" y="260"/>
                  <a:pt x="1200" y="259"/>
                </a:cubicBezTo>
                <a:cubicBezTo>
                  <a:pt x="1202" y="258"/>
                  <a:pt x="1203" y="257"/>
                  <a:pt x="1203" y="256"/>
                </a:cubicBezTo>
                <a:cubicBezTo>
                  <a:pt x="1202" y="254"/>
                  <a:pt x="1202" y="254"/>
                  <a:pt x="1202" y="254"/>
                </a:cubicBezTo>
                <a:cubicBezTo>
                  <a:pt x="1202" y="255"/>
                  <a:pt x="1201" y="256"/>
                  <a:pt x="1200" y="256"/>
                </a:cubicBezTo>
                <a:cubicBezTo>
                  <a:pt x="1200" y="256"/>
                  <a:pt x="1199" y="256"/>
                  <a:pt x="1199" y="256"/>
                </a:cubicBezTo>
                <a:cubicBezTo>
                  <a:pt x="1198" y="256"/>
                  <a:pt x="1198" y="256"/>
                  <a:pt x="1198" y="256"/>
                </a:cubicBezTo>
                <a:cubicBezTo>
                  <a:pt x="1198" y="256"/>
                  <a:pt x="1198" y="255"/>
                  <a:pt x="1198" y="255"/>
                </a:cubicBezTo>
                <a:lnTo>
                  <a:pt x="1198" y="254"/>
                </a:lnTo>
                <a:close/>
                <a:moveTo>
                  <a:pt x="1200" y="213"/>
                </a:moveTo>
                <a:cubicBezTo>
                  <a:pt x="1201" y="213"/>
                  <a:pt x="1202" y="212"/>
                  <a:pt x="1203" y="211"/>
                </a:cubicBezTo>
                <a:cubicBezTo>
                  <a:pt x="1204" y="210"/>
                  <a:pt x="1205" y="209"/>
                  <a:pt x="1205" y="207"/>
                </a:cubicBezTo>
                <a:cubicBezTo>
                  <a:pt x="1205" y="206"/>
                  <a:pt x="1204" y="206"/>
                  <a:pt x="1204" y="205"/>
                </a:cubicBezTo>
                <a:cubicBezTo>
                  <a:pt x="1203" y="204"/>
                  <a:pt x="1202" y="204"/>
                  <a:pt x="1201" y="204"/>
                </a:cubicBezTo>
                <a:cubicBezTo>
                  <a:pt x="1200" y="204"/>
                  <a:pt x="1198" y="204"/>
                  <a:pt x="1198" y="205"/>
                </a:cubicBezTo>
                <a:cubicBezTo>
                  <a:pt x="1197" y="206"/>
                  <a:pt x="1196" y="207"/>
                  <a:pt x="1196" y="209"/>
                </a:cubicBezTo>
                <a:cubicBezTo>
                  <a:pt x="1196" y="210"/>
                  <a:pt x="1197" y="211"/>
                  <a:pt x="1197" y="212"/>
                </a:cubicBezTo>
                <a:cubicBezTo>
                  <a:pt x="1198" y="212"/>
                  <a:pt x="1199" y="213"/>
                  <a:pt x="1200" y="213"/>
                </a:cubicBezTo>
                <a:close/>
                <a:moveTo>
                  <a:pt x="1237" y="228"/>
                </a:moveTo>
                <a:cubicBezTo>
                  <a:pt x="1238" y="229"/>
                  <a:pt x="1238" y="229"/>
                  <a:pt x="1238" y="229"/>
                </a:cubicBezTo>
                <a:cubicBezTo>
                  <a:pt x="1240" y="222"/>
                  <a:pt x="1240" y="222"/>
                  <a:pt x="1240" y="222"/>
                </a:cubicBezTo>
                <a:cubicBezTo>
                  <a:pt x="1239" y="221"/>
                  <a:pt x="1238" y="221"/>
                  <a:pt x="1237" y="221"/>
                </a:cubicBezTo>
                <a:cubicBezTo>
                  <a:pt x="1235" y="220"/>
                  <a:pt x="1234" y="220"/>
                  <a:pt x="1232" y="220"/>
                </a:cubicBezTo>
                <a:cubicBezTo>
                  <a:pt x="1228" y="220"/>
                  <a:pt x="1224" y="221"/>
                  <a:pt x="1221" y="224"/>
                </a:cubicBezTo>
                <a:cubicBezTo>
                  <a:pt x="1218" y="227"/>
                  <a:pt x="1216" y="230"/>
                  <a:pt x="1214" y="234"/>
                </a:cubicBezTo>
                <a:cubicBezTo>
                  <a:pt x="1213" y="237"/>
                  <a:pt x="1212" y="241"/>
                  <a:pt x="1212" y="245"/>
                </a:cubicBezTo>
                <a:cubicBezTo>
                  <a:pt x="1212" y="250"/>
                  <a:pt x="1213" y="254"/>
                  <a:pt x="1215" y="257"/>
                </a:cubicBezTo>
                <a:cubicBezTo>
                  <a:pt x="1217" y="259"/>
                  <a:pt x="1220" y="261"/>
                  <a:pt x="1224" y="261"/>
                </a:cubicBezTo>
                <a:cubicBezTo>
                  <a:pt x="1227" y="261"/>
                  <a:pt x="1230" y="260"/>
                  <a:pt x="1232" y="259"/>
                </a:cubicBezTo>
                <a:cubicBezTo>
                  <a:pt x="1235" y="257"/>
                  <a:pt x="1236" y="256"/>
                  <a:pt x="1238" y="254"/>
                </a:cubicBezTo>
                <a:cubicBezTo>
                  <a:pt x="1236" y="252"/>
                  <a:pt x="1236" y="252"/>
                  <a:pt x="1236" y="252"/>
                </a:cubicBezTo>
                <a:cubicBezTo>
                  <a:pt x="1235" y="253"/>
                  <a:pt x="1233" y="254"/>
                  <a:pt x="1232" y="255"/>
                </a:cubicBezTo>
                <a:cubicBezTo>
                  <a:pt x="1230" y="256"/>
                  <a:pt x="1229" y="256"/>
                  <a:pt x="1227" y="256"/>
                </a:cubicBezTo>
                <a:cubicBezTo>
                  <a:pt x="1224" y="256"/>
                  <a:pt x="1222" y="255"/>
                  <a:pt x="1221" y="253"/>
                </a:cubicBezTo>
                <a:cubicBezTo>
                  <a:pt x="1220" y="251"/>
                  <a:pt x="1219" y="248"/>
                  <a:pt x="1219" y="244"/>
                </a:cubicBezTo>
                <a:cubicBezTo>
                  <a:pt x="1219" y="240"/>
                  <a:pt x="1219" y="237"/>
                  <a:pt x="1221" y="234"/>
                </a:cubicBezTo>
                <a:cubicBezTo>
                  <a:pt x="1222" y="231"/>
                  <a:pt x="1223" y="229"/>
                  <a:pt x="1225" y="227"/>
                </a:cubicBezTo>
                <a:cubicBezTo>
                  <a:pt x="1227" y="225"/>
                  <a:pt x="1229" y="225"/>
                  <a:pt x="1231" y="225"/>
                </a:cubicBezTo>
                <a:cubicBezTo>
                  <a:pt x="1232" y="225"/>
                  <a:pt x="1235" y="226"/>
                  <a:pt x="1237" y="228"/>
                </a:cubicBezTo>
                <a:close/>
                <a:moveTo>
                  <a:pt x="1255" y="254"/>
                </a:moveTo>
                <a:cubicBezTo>
                  <a:pt x="1260" y="221"/>
                  <a:pt x="1260" y="221"/>
                  <a:pt x="1260" y="221"/>
                </a:cubicBezTo>
                <a:cubicBezTo>
                  <a:pt x="1259" y="220"/>
                  <a:pt x="1259" y="220"/>
                  <a:pt x="1259" y="220"/>
                </a:cubicBezTo>
                <a:cubicBezTo>
                  <a:pt x="1249" y="222"/>
                  <a:pt x="1249" y="222"/>
                  <a:pt x="1249" y="222"/>
                </a:cubicBezTo>
                <a:cubicBezTo>
                  <a:pt x="1248" y="224"/>
                  <a:pt x="1248" y="224"/>
                  <a:pt x="1248" y="224"/>
                </a:cubicBezTo>
                <a:cubicBezTo>
                  <a:pt x="1253" y="226"/>
                  <a:pt x="1253" y="226"/>
                  <a:pt x="1253" y="226"/>
                </a:cubicBezTo>
                <a:cubicBezTo>
                  <a:pt x="1252" y="233"/>
                  <a:pt x="1251" y="239"/>
                  <a:pt x="1250" y="243"/>
                </a:cubicBezTo>
                <a:cubicBezTo>
                  <a:pt x="1249" y="251"/>
                  <a:pt x="1248" y="255"/>
                  <a:pt x="1248" y="256"/>
                </a:cubicBezTo>
                <a:cubicBezTo>
                  <a:pt x="1248" y="258"/>
                  <a:pt x="1249" y="259"/>
                  <a:pt x="1249" y="260"/>
                </a:cubicBezTo>
                <a:cubicBezTo>
                  <a:pt x="1250" y="260"/>
                  <a:pt x="1251" y="261"/>
                  <a:pt x="1253" y="261"/>
                </a:cubicBezTo>
                <a:cubicBezTo>
                  <a:pt x="1255" y="261"/>
                  <a:pt x="1256" y="260"/>
                  <a:pt x="1258" y="259"/>
                </a:cubicBezTo>
                <a:cubicBezTo>
                  <a:pt x="1259" y="258"/>
                  <a:pt x="1260" y="257"/>
                  <a:pt x="1261" y="256"/>
                </a:cubicBezTo>
                <a:cubicBezTo>
                  <a:pt x="1260" y="254"/>
                  <a:pt x="1260" y="254"/>
                  <a:pt x="1260" y="254"/>
                </a:cubicBezTo>
                <a:cubicBezTo>
                  <a:pt x="1259" y="255"/>
                  <a:pt x="1259" y="256"/>
                  <a:pt x="1258" y="256"/>
                </a:cubicBezTo>
                <a:cubicBezTo>
                  <a:pt x="1258" y="256"/>
                  <a:pt x="1257" y="256"/>
                  <a:pt x="1256" y="256"/>
                </a:cubicBezTo>
                <a:cubicBezTo>
                  <a:pt x="1256" y="256"/>
                  <a:pt x="1256" y="256"/>
                  <a:pt x="1256" y="256"/>
                </a:cubicBezTo>
                <a:cubicBezTo>
                  <a:pt x="1255" y="256"/>
                  <a:pt x="1255" y="255"/>
                  <a:pt x="1255" y="255"/>
                </a:cubicBezTo>
                <a:lnTo>
                  <a:pt x="1255" y="254"/>
                </a:lnTo>
                <a:close/>
                <a:moveTo>
                  <a:pt x="1258" y="213"/>
                </a:moveTo>
                <a:cubicBezTo>
                  <a:pt x="1259" y="213"/>
                  <a:pt x="1260" y="212"/>
                  <a:pt x="1261" y="211"/>
                </a:cubicBezTo>
                <a:cubicBezTo>
                  <a:pt x="1262" y="210"/>
                  <a:pt x="1262" y="209"/>
                  <a:pt x="1262" y="207"/>
                </a:cubicBezTo>
                <a:cubicBezTo>
                  <a:pt x="1262" y="206"/>
                  <a:pt x="1262" y="206"/>
                  <a:pt x="1261" y="205"/>
                </a:cubicBezTo>
                <a:cubicBezTo>
                  <a:pt x="1261" y="204"/>
                  <a:pt x="1260" y="204"/>
                  <a:pt x="1259" y="204"/>
                </a:cubicBezTo>
                <a:cubicBezTo>
                  <a:pt x="1257" y="204"/>
                  <a:pt x="1256" y="204"/>
                  <a:pt x="1255" y="205"/>
                </a:cubicBezTo>
                <a:cubicBezTo>
                  <a:pt x="1254" y="206"/>
                  <a:pt x="1254" y="207"/>
                  <a:pt x="1254" y="209"/>
                </a:cubicBezTo>
                <a:cubicBezTo>
                  <a:pt x="1254" y="210"/>
                  <a:pt x="1254" y="211"/>
                  <a:pt x="1255" y="212"/>
                </a:cubicBezTo>
                <a:cubicBezTo>
                  <a:pt x="1256" y="212"/>
                  <a:pt x="1257" y="213"/>
                  <a:pt x="1258" y="213"/>
                </a:cubicBezTo>
                <a:close/>
                <a:moveTo>
                  <a:pt x="1282" y="229"/>
                </a:moveTo>
                <a:cubicBezTo>
                  <a:pt x="1283" y="221"/>
                  <a:pt x="1283" y="221"/>
                  <a:pt x="1283" y="221"/>
                </a:cubicBezTo>
                <a:cubicBezTo>
                  <a:pt x="1281" y="220"/>
                  <a:pt x="1281" y="220"/>
                  <a:pt x="1281" y="220"/>
                </a:cubicBezTo>
                <a:cubicBezTo>
                  <a:pt x="1273" y="222"/>
                  <a:pt x="1273" y="222"/>
                  <a:pt x="1273" y="222"/>
                </a:cubicBezTo>
                <a:cubicBezTo>
                  <a:pt x="1272" y="224"/>
                  <a:pt x="1272" y="224"/>
                  <a:pt x="1272" y="224"/>
                </a:cubicBezTo>
                <a:cubicBezTo>
                  <a:pt x="1275" y="226"/>
                  <a:pt x="1275" y="226"/>
                  <a:pt x="1275" y="226"/>
                </a:cubicBezTo>
                <a:cubicBezTo>
                  <a:pt x="1271" y="260"/>
                  <a:pt x="1271" y="260"/>
                  <a:pt x="1271" y="260"/>
                </a:cubicBezTo>
                <a:cubicBezTo>
                  <a:pt x="1278" y="260"/>
                  <a:pt x="1278" y="260"/>
                  <a:pt x="1278" y="260"/>
                </a:cubicBezTo>
                <a:cubicBezTo>
                  <a:pt x="1281" y="235"/>
                  <a:pt x="1281" y="235"/>
                  <a:pt x="1281" y="235"/>
                </a:cubicBezTo>
                <a:cubicBezTo>
                  <a:pt x="1283" y="232"/>
                  <a:pt x="1285" y="230"/>
                  <a:pt x="1287" y="228"/>
                </a:cubicBezTo>
                <a:cubicBezTo>
                  <a:pt x="1289" y="226"/>
                  <a:pt x="1291" y="225"/>
                  <a:pt x="1293" y="225"/>
                </a:cubicBezTo>
                <a:cubicBezTo>
                  <a:pt x="1295" y="225"/>
                  <a:pt x="1296" y="226"/>
                  <a:pt x="1297" y="226"/>
                </a:cubicBezTo>
                <a:cubicBezTo>
                  <a:pt x="1297" y="227"/>
                  <a:pt x="1298" y="229"/>
                  <a:pt x="1298" y="231"/>
                </a:cubicBezTo>
                <a:cubicBezTo>
                  <a:pt x="1298" y="233"/>
                  <a:pt x="1297" y="234"/>
                  <a:pt x="1297" y="236"/>
                </a:cubicBezTo>
                <a:cubicBezTo>
                  <a:pt x="1297" y="238"/>
                  <a:pt x="1297" y="240"/>
                  <a:pt x="1296" y="243"/>
                </a:cubicBezTo>
                <a:cubicBezTo>
                  <a:pt x="1296" y="245"/>
                  <a:pt x="1296" y="245"/>
                  <a:pt x="1296" y="245"/>
                </a:cubicBezTo>
                <a:cubicBezTo>
                  <a:pt x="1295" y="248"/>
                  <a:pt x="1295" y="248"/>
                  <a:pt x="1295" y="248"/>
                </a:cubicBezTo>
                <a:cubicBezTo>
                  <a:pt x="1294" y="252"/>
                  <a:pt x="1294" y="255"/>
                  <a:pt x="1294" y="256"/>
                </a:cubicBezTo>
                <a:cubicBezTo>
                  <a:pt x="1294" y="259"/>
                  <a:pt x="1295" y="261"/>
                  <a:pt x="1298" y="261"/>
                </a:cubicBezTo>
                <a:cubicBezTo>
                  <a:pt x="1300" y="261"/>
                  <a:pt x="1301" y="260"/>
                  <a:pt x="1302" y="260"/>
                </a:cubicBezTo>
                <a:cubicBezTo>
                  <a:pt x="1303" y="259"/>
                  <a:pt x="1304" y="259"/>
                  <a:pt x="1305" y="258"/>
                </a:cubicBezTo>
                <a:cubicBezTo>
                  <a:pt x="1305" y="258"/>
                  <a:pt x="1306" y="257"/>
                  <a:pt x="1306" y="257"/>
                </a:cubicBezTo>
                <a:cubicBezTo>
                  <a:pt x="1305" y="255"/>
                  <a:pt x="1305" y="255"/>
                  <a:pt x="1305" y="255"/>
                </a:cubicBezTo>
                <a:cubicBezTo>
                  <a:pt x="1304" y="256"/>
                  <a:pt x="1303" y="256"/>
                  <a:pt x="1302" y="256"/>
                </a:cubicBezTo>
                <a:cubicBezTo>
                  <a:pt x="1301" y="256"/>
                  <a:pt x="1301" y="256"/>
                  <a:pt x="1301" y="255"/>
                </a:cubicBezTo>
                <a:cubicBezTo>
                  <a:pt x="1301" y="253"/>
                  <a:pt x="1301" y="250"/>
                  <a:pt x="1302" y="246"/>
                </a:cubicBezTo>
                <a:cubicBezTo>
                  <a:pt x="1303" y="243"/>
                  <a:pt x="1303" y="243"/>
                  <a:pt x="1303" y="243"/>
                </a:cubicBezTo>
                <a:cubicBezTo>
                  <a:pt x="1303" y="241"/>
                  <a:pt x="1303" y="241"/>
                  <a:pt x="1303" y="241"/>
                </a:cubicBezTo>
                <a:cubicBezTo>
                  <a:pt x="1304" y="236"/>
                  <a:pt x="1305" y="232"/>
                  <a:pt x="1305" y="230"/>
                </a:cubicBezTo>
                <a:cubicBezTo>
                  <a:pt x="1305" y="227"/>
                  <a:pt x="1304" y="224"/>
                  <a:pt x="1302" y="223"/>
                </a:cubicBezTo>
                <a:cubicBezTo>
                  <a:pt x="1301" y="221"/>
                  <a:pt x="1299" y="220"/>
                  <a:pt x="1296" y="220"/>
                </a:cubicBezTo>
                <a:cubicBezTo>
                  <a:pt x="1294" y="220"/>
                  <a:pt x="1291" y="221"/>
                  <a:pt x="1289" y="223"/>
                </a:cubicBezTo>
                <a:cubicBezTo>
                  <a:pt x="1286" y="224"/>
                  <a:pt x="1284" y="227"/>
                  <a:pt x="1282" y="229"/>
                </a:cubicBezTo>
                <a:close/>
                <a:moveTo>
                  <a:pt x="1342" y="253"/>
                </a:moveTo>
                <a:cubicBezTo>
                  <a:pt x="1340" y="251"/>
                  <a:pt x="1340" y="251"/>
                  <a:pt x="1340" y="251"/>
                </a:cubicBezTo>
                <a:cubicBezTo>
                  <a:pt x="1339" y="253"/>
                  <a:pt x="1337" y="254"/>
                  <a:pt x="1335" y="255"/>
                </a:cubicBezTo>
                <a:cubicBezTo>
                  <a:pt x="1333" y="256"/>
                  <a:pt x="1331" y="256"/>
                  <a:pt x="1329" y="256"/>
                </a:cubicBezTo>
                <a:cubicBezTo>
                  <a:pt x="1326" y="256"/>
                  <a:pt x="1323" y="255"/>
                  <a:pt x="1322" y="253"/>
                </a:cubicBezTo>
                <a:cubicBezTo>
                  <a:pt x="1321" y="250"/>
                  <a:pt x="1320" y="247"/>
                  <a:pt x="1320" y="244"/>
                </a:cubicBezTo>
                <a:cubicBezTo>
                  <a:pt x="1323" y="244"/>
                  <a:pt x="1327" y="244"/>
                  <a:pt x="1330" y="242"/>
                </a:cubicBezTo>
                <a:cubicBezTo>
                  <a:pt x="1334" y="241"/>
                  <a:pt x="1337" y="240"/>
                  <a:pt x="1340" y="237"/>
                </a:cubicBezTo>
                <a:cubicBezTo>
                  <a:pt x="1342" y="235"/>
                  <a:pt x="1344" y="232"/>
                  <a:pt x="1344" y="229"/>
                </a:cubicBezTo>
                <a:cubicBezTo>
                  <a:pt x="1344" y="226"/>
                  <a:pt x="1343" y="224"/>
                  <a:pt x="1341" y="223"/>
                </a:cubicBezTo>
                <a:cubicBezTo>
                  <a:pt x="1340" y="221"/>
                  <a:pt x="1337" y="220"/>
                  <a:pt x="1334" y="220"/>
                </a:cubicBezTo>
                <a:cubicBezTo>
                  <a:pt x="1330" y="220"/>
                  <a:pt x="1326" y="221"/>
                  <a:pt x="1323" y="224"/>
                </a:cubicBezTo>
                <a:cubicBezTo>
                  <a:pt x="1320" y="226"/>
                  <a:pt x="1318" y="229"/>
                  <a:pt x="1316" y="233"/>
                </a:cubicBezTo>
                <a:cubicBezTo>
                  <a:pt x="1314" y="237"/>
                  <a:pt x="1313" y="241"/>
                  <a:pt x="1313" y="246"/>
                </a:cubicBezTo>
                <a:cubicBezTo>
                  <a:pt x="1313" y="248"/>
                  <a:pt x="1314" y="251"/>
                  <a:pt x="1315" y="253"/>
                </a:cubicBezTo>
                <a:cubicBezTo>
                  <a:pt x="1316" y="255"/>
                  <a:pt x="1317" y="257"/>
                  <a:pt x="1319" y="259"/>
                </a:cubicBezTo>
                <a:cubicBezTo>
                  <a:pt x="1321" y="260"/>
                  <a:pt x="1324" y="261"/>
                  <a:pt x="1327" y="261"/>
                </a:cubicBezTo>
                <a:cubicBezTo>
                  <a:pt x="1330" y="261"/>
                  <a:pt x="1333" y="260"/>
                  <a:pt x="1336" y="258"/>
                </a:cubicBezTo>
                <a:cubicBezTo>
                  <a:pt x="1339" y="257"/>
                  <a:pt x="1341" y="255"/>
                  <a:pt x="1342" y="253"/>
                </a:cubicBezTo>
                <a:close/>
                <a:moveTo>
                  <a:pt x="1332" y="224"/>
                </a:moveTo>
                <a:cubicBezTo>
                  <a:pt x="1334" y="224"/>
                  <a:pt x="1335" y="224"/>
                  <a:pt x="1336" y="225"/>
                </a:cubicBezTo>
                <a:cubicBezTo>
                  <a:pt x="1337" y="226"/>
                  <a:pt x="1337" y="228"/>
                  <a:pt x="1337" y="229"/>
                </a:cubicBezTo>
                <a:cubicBezTo>
                  <a:pt x="1337" y="232"/>
                  <a:pt x="1336" y="234"/>
                  <a:pt x="1334" y="235"/>
                </a:cubicBezTo>
                <a:cubicBezTo>
                  <a:pt x="1333" y="237"/>
                  <a:pt x="1331" y="238"/>
                  <a:pt x="1328" y="239"/>
                </a:cubicBezTo>
                <a:cubicBezTo>
                  <a:pt x="1325" y="240"/>
                  <a:pt x="1323" y="241"/>
                  <a:pt x="1321" y="241"/>
                </a:cubicBezTo>
                <a:cubicBezTo>
                  <a:pt x="1321" y="238"/>
                  <a:pt x="1321" y="236"/>
                  <a:pt x="1322" y="233"/>
                </a:cubicBezTo>
                <a:cubicBezTo>
                  <a:pt x="1323" y="230"/>
                  <a:pt x="1325" y="228"/>
                  <a:pt x="1326" y="226"/>
                </a:cubicBezTo>
                <a:cubicBezTo>
                  <a:pt x="1328" y="225"/>
                  <a:pt x="1330" y="224"/>
                  <a:pt x="1332" y="2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189186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SLIDE 2 colum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4000"/>
              </a:lnSpc>
              <a:defRPr sz="3733" b="1" baseline="0">
                <a:solidFill>
                  <a:srgbClr val="006A71"/>
                </a:solidFill>
                <a:effectLst/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1"/>
            <a:ext cx="5172892" cy="4191000"/>
          </a:xfrm>
          <a:prstGeom prst="rect">
            <a:avLst/>
          </a:prstGeom>
        </p:spPr>
        <p:txBody>
          <a:bodyPr/>
          <a:lstStyle>
            <a:lvl1pPr marL="457189" indent="-457189">
              <a:buClr>
                <a:srgbClr val="541900"/>
              </a:buClr>
              <a:buSzPct val="70000"/>
              <a:buFont typeface="Wingdings" panose="05000000000000000000" pitchFamily="2" charset="2"/>
              <a:buChar char="§"/>
              <a:defRPr sz="3200" b="1" baseline="0">
                <a:solidFill>
                  <a:srgbClr val="000000"/>
                </a:solidFill>
                <a:latin typeface="Calibri" pitchFamily="34" charset="0"/>
              </a:defRPr>
            </a:lvl1pPr>
            <a:lvl2pPr marL="990575" indent="-380990">
              <a:buClr>
                <a:srgbClr val="005984"/>
              </a:buClr>
              <a:buSzPct val="100000"/>
              <a:buFont typeface="Arial" panose="020B0604020202020204" pitchFamily="34" charset="0"/>
              <a:buChar char="•"/>
              <a:defRPr sz="2667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Tx/>
              <a:buSzPct val="100000"/>
              <a:buFont typeface="Arial" pitchFamily="34" charset="0"/>
              <a:buChar char="•"/>
              <a:defRPr sz="24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24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2400">
                <a:solidFill>
                  <a:schemeClr val="bg2"/>
                </a:solidFill>
              </a:defRPr>
            </a:lvl5pPr>
          </a:lstStyle>
          <a:p>
            <a:pPr lvl="2"/>
            <a:endParaRPr lang="en-US"/>
          </a:p>
          <a:p>
            <a:pPr lvl="0"/>
            <a:endParaRPr lang="en-US"/>
          </a:p>
          <a:p>
            <a:pPr lvl="2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 userDrawn="1">
            <p:ph idx="10"/>
          </p:nvPr>
        </p:nvSpPr>
        <p:spPr>
          <a:xfrm>
            <a:off x="6409509" y="1600201"/>
            <a:ext cx="5172892" cy="4191000"/>
          </a:xfrm>
          <a:prstGeom prst="rect">
            <a:avLst/>
          </a:prstGeom>
        </p:spPr>
        <p:txBody>
          <a:bodyPr/>
          <a:lstStyle>
            <a:lvl1pPr marL="457189" indent="-457189">
              <a:buClr>
                <a:srgbClr val="541900"/>
              </a:buClr>
              <a:buSzPct val="70000"/>
              <a:buFont typeface="Wingdings" panose="05000000000000000000" pitchFamily="2" charset="2"/>
              <a:buChar char="§"/>
              <a:defRPr sz="3200" b="1" baseline="0">
                <a:solidFill>
                  <a:srgbClr val="000000"/>
                </a:solidFill>
                <a:latin typeface="Calibri" pitchFamily="34" charset="0"/>
              </a:defRPr>
            </a:lvl1pPr>
            <a:lvl2pPr marL="990575" indent="-380990">
              <a:buClr>
                <a:srgbClr val="005984"/>
              </a:buClr>
              <a:buSzPct val="100000"/>
              <a:buFont typeface="Arial" panose="020B0604020202020204" pitchFamily="34" charset="0"/>
              <a:buChar char="•"/>
              <a:defRPr sz="2667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Tx/>
              <a:buSzPct val="100000"/>
              <a:buFont typeface="Arial" pitchFamily="34" charset="0"/>
              <a:buChar char="•"/>
              <a:defRPr sz="24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24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2400">
                <a:solidFill>
                  <a:schemeClr val="bg2"/>
                </a:solidFill>
              </a:defRPr>
            </a:lvl5pPr>
          </a:lstStyle>
          <a:p>
            <a:pPr lvl="2"/>
            <a:endParaRPr lang="en-US"/>
          </a:p>
          <a:p>
            <a:pPr lvl="0"/>
            <a:endParaRPr lang="en-US"/>
          </a:p>
          <a:p>
            <a:pPr lvl="2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416945D-7463-43F9-B460-2CF43DA2003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110222" y="6727353"/>
            <a:ext cx="804111" cy="121584"/>
          </a:xfrm>
          <a:prstGeom prst="rect">
            <a:avLst/>
          </a:prstGeom>
          <a:solidFill>
            <a:srgbClr val="B01519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8D9C951-7795-4013-A98F-41CA15626A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903846" y="6727353"/>
            <a:ext cx="804111" cy="121584"/>
          </a:xfrm>
          <a:prstGeom prst="rect">
            <a:avLst/>
          </a:prstGeom>
          <a:solidFill>
            <a:srgbClr val="FBAB18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E138E91-A144-4218-9895-5E4D3582ADF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707955" y="6727353"/>
            <a:ext cx="804765" cy="121584"/>
          </a:xfrm>
          <a:prstGeom prst="rect">
            <a:avLst/>
          </a:prstGeom>
          <a:solidFill>
            <a:srgbClr val="292B6E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EF4E6B6-BDAE-40A5-9E22-D7B6320CBA1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494264" y="6727353"/>
            <a:ext cx="1697737" cy="121584"/>
          </a:xfrm>
          <a:prstGeom prst="rect">
            <a:avLst/>
          </a:prstGeom>
          <a:solidFill>
            <a:srgbClr val="4656A6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/>
          </a:p>
        </p:txBody>
      </p:sp>
      <p:sp>
        <p:nvSpPr>
          <p:cNvPr id="19" name="Rectangle 20">
            <a:extLst>
              <a:ext uri="{FF2B5EF4-FFF2-40B4-BE49-F238E27FC236}">
                <a16:creationId xmlns:a16="http://schemas.microsoft.com/office/drawing/2014/main" id="{E71CFAF4-5909-4817-B92D-CE4D29DFF70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" y="6727353"/>
            <a:ext cx="7572332" cy="121584"/>
          </a:xfrm>
          <a:prstGeom prst="rect">
            <a:avLst/>
          </a:prstGeom>
          <a:solidFill>
            <a:srgbClr val="17468F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0E6DC0A-1388-4428-BA38-59223C425A4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308078" y="6727353"/>
            <a:ext cx="804111" cy="121584"/>
          </a:xfrm>
          <a:prstGeom prst="rect">
            <a:avLst/>
          </a:prstGeom>
          <a:solidFill>
            <a:srgbClr val="55BF8B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/>
          </a:p>
        </p:txBody>
      </p:sp>
      <p:pic>
        <p:nvPicPr>
          <p:cNvPr id="21" name="Picture 20" descr="Logos of the U.S. Department of Health and Human Services and Centers for Disease Control and Prevention" title="LOGOS">
            <a:extLst>
              <a:ext uri="{FF2B5EF4-FFF2-40B4-BE49-F238E27FC236}">
                <a16:creationId xmlns:a16="http://schemas.microsoft.com/office/drawing/2014/main" id="{84213D48-D055-4EE8-9726-533AB8E26A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19" y="5706813"/>
            <a:ext cx="1672779" cy="95900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AF318103-E3F0-462E-A0BE-161EC7EA9C7C}"/>
              </a:ext>
            </a:extLst>
          </p:cNvPr>
          <p:cNvGrpSpPr/>
          <p:nvPr userDrawn="1"/>
        </p:nvGrpSpPr>
        <p:grpSpPr>
          <a:xfrm>
            <a:off x="1" y="2"/>
            <a:ext cx="356209" cy="1194093"/>
            <a:chOff x="2721769" y="2050256"/>
            <a:chExt cx="442912" cy="146966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C2A256B-3279-4135-9C44-56940C3F4D28}"/>
                </a:ext>
              </a:extLst>
            </p:cNvPr>
            <p:cNvSpPr/>
            <p:nvPr userDrawn="1"/>
          </p:nvSpPr>
          <p:spPr>
            <a:xfrm>
              <a:off x="2721769" y="2050256"/>
              <a:ext cx="442912" cy="1335882"/>
            </a:xfrm>
            <a:prstGeom prst="rect">
              <a:avLst/>
            </a:prstGeom>
            <a:solidFill>
              <a:srgbClr val="2D2C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noFill/>
                </a:ln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D7CDBA5-E900-4510-9676-E670A0189CF4}"/>
                </a:ext>
              </a:extLst>
            </p:cNvPr>
            <p:cNvSpPr/>
            <p:nvPr userDrawn="1"/>
          </p:nvSpPr>
          <p:spPr>
            <a:xfrm>
              <a:off x="2721769" y="3386138"/>
              <a:ext cx="442912" cy="133778"/>
            </a:xfrm>
            <a:prstGeom prst="rect">
              <a:avLst/>
            </a:prstGeom>
            <a:solidFill>
              <a:srgbClr val="F0A8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noFill/>
                </a:ln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1172294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9527-7B7D-4A2D-ABD1-359B6741A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0647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 w/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AE72A0D-A561-46A7-9B20-91BB8490087A}"/>
              </a:ext>
            </a:extLst>
          </p:cNvPr>
          <p:cNvSpPr/>
          <p:nvPr userDrawn="1"/>
        </p:nvSpPr>
        <p:spPr>
          <a:xfrm>
            <a:off x="0" y="1"/>
            <a:ext cx="12192000" cy="624652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9527-7B7D-4A2D-ABD1-359B6741A74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3E27C736-095E-4C51-9197-AD588C450B8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25855" y="6393957"/>
            <a:ext cx="1669365" cy="312609"/>
          </a:xfrm>
          <a:custGeom>
            <a:avLst/>
            <a:gdLst>
              <a:gd name="T0" fmla="*/ 225 w 1440"/>
              <a:gd name="T1" fmla="*/ 110 h 267"/>
              <a:gd name="T2" fmla="*/ 317 w 1440"/>
              <a:gd name="T3" fmla="*/ 7 h 267"/>
              <a:gd name="T4" fmla="*/ 475 w 1440"/>
              <a:gd name="T5" fmla="*/ 19 h 267"/>
              <a:gd name="T6" fmla="*/ 830 w 1440"/>
              <a:gd name="T7" fmla="*/ 7 h 267"/>
              <a:gd name="T8" fmla="*/ 130 w 1440"/>
              <a:gd name="T9" fmla="*/ 210 h 267"/>
              <a:gd name="T10" fmla="*/ 437 w 1440"/>
              <a:gd name="T11" fmla="*/ 209 h 267"/>
              <a:gd name="T12" fmla="*/ 493 w 1440"/>
              <a:gd name="T13" fmla="*/ 198 h 267"/>
              <a:gd name="T14" fmla="*/ 866 w 1440"/>
              <a:gd name="T15" fmla="*/ 171 h 267"/>
              <a:gd name="T16" fmla="*/ 737 w 1440"/>
              <a:gd name="T17" fmla="*/ 261 h 267"/>
              <a:gd name="T18" fmla="*/ 958 w 1440"/>
              <a:gd name="T19" fmla="*/ 172 h 267"/>
              <a:gd name="T20" fmla="*/ 906 w 1440"/>
              <a:gd name="T21" fmla="*/ 254 h 267"/>
              <a:gd name="T22" fmla="*/ 309 w 1440"/>
              <a:gd name="T23" fmla="*/ 260 h 267"/>
              <a:gd name="T24" fmla="*/ 1053 w 1440"/>
              <a:gd name="T25" fmla="*/ 31 h 267"/>
              <a:gd name="T26" fmla="*/ 1075 w 1440"/>
              <a:gd name="T27" fmla="*/ 44 h 267"/>
              <a:gd name="T28" fmla="*/ 1091 w 1440"/>
              <a:gd name="T29" fmla="*/ 22 h 267"/>
              <a:gd name="T30" fmla="*/ 1107 w 1440"/>
              <a:gd name="T31" fmla="*/ 27 h 267"/>
              <a:gd name="T32" fmla="*/ 1125 w 1440"/>
              <a:gd name="T33" fmla="*/ 55 h 267"/>
              <a:gd name="T34" fmla="*/ 1159 w 1440"/>
              <a:gd name="T35" fmla="*/ 53 h 267"/>
              <a:gd name="T36" fmla="*/ 1160 w 1440"/>
              <a:gd name="T37" fmla="*/ 57 h 267"/>
              <a:gd name="T38" fmla="*/ 1177 w 1440"/>
              <a:gd name="T39" fmla="*/ 23 h 267"/>
              <a:gd name="T40" fmla="*/ 1207 w 1440"/>
              <a:gd name="T41" fmla="*/ 58 h 267"/>
              <a:gd name="T42" fmla="*/ 1245 w 1440"/>
              <a:gd name="T43" fmla="*/ 27 h 267"/>
              <a:gd name="T44" fmla="*/ 1225 w 1440"/>
              <a:gd name="T45" fmla="*/ 43 h 267"/>
              <a:gd name="T46" fmla="*/ 1271 w 1440"/>
              <a:gd name="T47" fmla="*/ 19 h 267"/>
              <a:gd name="T48" fmla="*/ 1259 w 1440"/>
              <a:gd name="T49" fmla="*/ 32 h 267"/>
              <a:gd name="T50" fmla="*/ 1290 w 1440"/>
              <a:gd name="T51" fmla="*/ 54 h 267"/>
              <a:gd name="T52" fmla="*/ 1310 w 1440"/>
              <a:gd name="T53" fmla="*/ 25 h 267"/>
              <a:gd name="T54" fmla="*/ 1059 w 1440"/>
              <a:gd name="T55" fmla="*/ 110 h 267"/>
              <a:gd name="T56" fmla="*/ 1099 w 1440"/>
              <a:gd name="T57" fmla="*/ 134 h 267"/>
              <a:gd name="T58" fmla="*/ 1120 w 1440"/>
              <a:gd name="T59" fmla="*/ 156 h 267"/>
              <a:gd name="T60" fmla="*/ 1141 w 1440"/>
              <a:gd name="T61" fmla="*/ 123 h 267"/>
              <a:gd name="T62" fmla="*/ 1148 w 1440"/>
              <a:gd name="T63" fmla="*/ 175 h 267"/>
              <a:gd name="T64" fmla="*/ 1184 w 1440"/>
              <a:gd name="T65" fmla="*/ 119 h 267"/>
              <a:gd name="T66" fmla="*/ 1181 w 1440"/>
              <a:gd name="T67" fmla="*/ 153 h 267"/>
              <a:gd name="T68" fmla="*/ 1201 w 1440"/>
              <a:gd name="T69" fmla="*/ 125 h 267"/>
              <a:gd name="T70" fmla="*/ 1230 w 1440"/>
              <a:gd name="T71" fmla="*/ 157 h 267"/>
              <a:gd name="T72" fmla="*/ 1260 w 1440"/>
              <a:gd name="T73" fmla="*/ 154 h 267"/>
              <a:gd name="T74" fmla="*/ 1261 w 1440"/>
              <a:gd name="T75" fmla="*/ 158 h 267"/>
              <a:gd name="T76" fmla="*/ 1284 w 1440"/>
              <a:gd name="T77" fmla="*/ 152 h 267"/>
              <a:gd name="T78" fmla="*/ 1294 w 1440"/>
              <a:gd name="T79" fmla="*/ 123 h 267"/>
              <a:gd name="T80" fmla="*/ 1317 w 1440"/>
              <a:gd name="T81" fmla="*/ 125 h 267"/>
              <a:gd name="T82" fmla="*/ 1342 w 1440"/>
              <a:gd name="T83" fmla="*/ 121 h 267"/>
              <a:gd name="T84" fmla="*/ 1351 w 1440"/>
              <a:gd name="T85" fmla="*/ 112 h 267"/>
              <a:gd name="T86" fmla="*/ 1364 w 1440"/>
              <a:gd name="T87" fmla="*/ 159 h 267"/>
              <a:gd name="T88" fmla="*/ 1399 w 1440"/>
              <a:gd name="T89" fmla="*/ 156 h 267"/>
              <a:gd name="T90" fmla="*/ 1432 w 1440"/>
              <a:gd name="T91" fmla="*/ 120 h 267"/>
              <a:gd name="T92" fmla="*/ 1410 w 1440"/>
              <a:gd name="T93" fmla="*/ 176 h 267"/>
              <a:gd name="T94" fmla="*/ 1076 w 1440"/>
              <a:gd name="T95" fmla="*/ 242 h 267"/>
              <a:gd name="T96" fmla="*/ 1062 w 1440"/>
              <a:gd name="T97" fmla="*/ 225 h 267"/>
              <a:gd name="T98" fmla="*/ 1091 w 1440"/>
              <a:gd name="T99" fmla="*/ 208 h 267"/>
              <a:gd name="T100" fmla="*/ 1112 w 1440"/>
              <a:gd name="T101" fmla="*/ 233 h 267"/>
              <a:gd name="T102" fmla="*/ 1128 w 1440"/>
              <a:gd name="T103" fmla="*/ 224 h 267"/>
              <a:gd name="T104" fmla="*/ 1168 w 1440"/>
              <a:gd name="T105" fmla="*/ 255 h 267"/>
              <a:gd name="T106" fmla="*/ 1154 w 1440"/>
              <a:gd name="T107" fmla="*/ 236 h 267"/>
              <a:gd name="T108" fmla="*/ 1203 w 1440"/>
              <a:gd name="T109" fmla="*/ 256 h 267"/>
              <a:gd name="T110" fmla="*/ 1200 w 1440"/>
              <a:gd name="T111" fmla="*/ 213 h 267"/>
              <a:gd name="T112" fmla="*/ 1227 w 1440"/>
              <a:gd name="T113" fmla="*/ 256 h 267"/>
              <a:gd name="T114" fmla="*/ 1249 w 1440"/>
              <a:gd name="T115" fmla="*/ 260 h 267"/>
              <a:gd name="T116" fmla="*/ 1255 w 1440"/>
              <a:gd name="T117" fmla="*/ 205 h 267"/>
              <a:gd name="T118" fmla="*/ 1297 w 1440"/>
              <a:gd name="T119" fmla="*/ 226 h 267"/>
              <a:gd name="T120" fmla="*/ 1303 w 1440"/>
              <a:gd name="T121" fmla="*/ 243 h 267"/>
              <a:gd name="T122" fmla="*/ 1344 w 1440"/>
              <a:gd name="T123" fmla="*/ 229 h 267"/>
              <a:gd name="T124" fmla="*/ 1328 w 1440"/>
              <a:gd name="T125" fmla="*/ 239 h 2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440" h="267">
                <a:moveTo>
                  <a:pt x="17" y="110"/>
                </a:moveTo>
                <a:cubicBezTo>
                  <a:pt x="3" y="110"/>
                  <a:pt x="3" y="110"/>
                  <a:pt x="3" y="110"/>
                </a:cubicBezTo>
                <a:cubicBezTo>
                  <a:pt x="3" y="1"/>
                  <a:pt x="3" y="1"/>
                  <a:pt x="3" y="1"/>
                </a:cubicBezTo>
                <a:cubicBezTo>
                  <a:pt x="81" y="83"/>
                  <a:pt x="81" y="83"/>
                  <a:pt x="81" y="83"/>
                </a:cubicBezTo>
                <a:cubicBezTo>
                  <a:pt x="81" y="7"/>
                  <a:pt x="81" y="7"/>
                  <a:pt x="81" y="7"/>
                </a:cubicBezTo>
                <a:cubicBezTo>
                  <a:pt x="95" y="7"/>
                  <a:pt x="95" y="7"/>
                  <a:pt x="95" y="7"/>
                </a:cubicBezTo>
                <a:cubicBezTo>
                  <a:pt x="95" y="117"/>
                  <a:pt x="95" y="117"/>
                  <a:pt x="95" y="117"/>
                </a:cubicBezTo>
                <a:cubicBezTo>
                  <a:pt x="17" y="35"/>
                  <a:pt x="17" y="35"/>
                  <a:pt x="17" y="35"/>
                </a:cubicBezTo>
                <a:lnTo>
                  <a:pt x="17" y="110"/>
                </a:lnTo>
                <a:close/>
                <a:moveTo>
                  <a:pt x="130" y="110"/>
                </a:moveTo>
                <a:cubicBezTo>
                  <a:pt x="145" y="110"/>
                  <a:pt x="145" y="110"/>
                  <a:pt x="145" y="110"/>
                </a:cubicBezTo>
                <a:cubicBezTo>
                  <a:pt x="178" y="33"/>
                  <a:pt x="178" y="33"/>
                  <a:pt x="178" y="33"/>
                </a:cubicBezTo>
                <a:cubicBezTo>
                  <a:pt x="210" y="109"/>
                  <a:pt x="210" y="109"/>
                  <a:pt x="210" y="109"/>
                </a:cubicBezTo>
                <a:cubicBezTo>
                  <a:pt x="210" y="110"/>
                  <a:pt x="210" y="110"/>
                  <a:pt x="210" y="110"/>
                </a:cubicBezTo>
                <a:cubicBezTo>
                  <a:pt x="225" y="110"/>
                  <a:pt x="225" y="110"/>
                  <a:pt x="225" y="110"/>
                </a:cubicBezTo>
                <a:cubicBezTo>
                  <a:pt x="178" y="0"/>
                  <a:pt x="178" y="0"/>
                  <a:pt x="178" y="0"/>
                </a:cubicBezTo>
                <a:lnTo>
                  <a:pt x="130" y="110"/>
                </a:lnTo>
                <a:close/>
                <a:moveTo>
                  <a:pt x="700" y="110"/>
                </a:moveTo>
                <a:cubicBezTo>
                  <a:pt x="715" y="110"/>
                  <a:pt x="715" y="110"/>
                  <a:pt x="715" y="110"/>
                </a:cubicBezTo>
                <a:cubicBezTo>
                  <a:pt x="748" y="33"/>
                  <a:pt x="748" y="33"/>
                  <a:pt x="748" y="33"/>
                </a:cubicBezTo>
                <a:cubicBezTo>
                  <a:pt x="780" y="109"/>
                  <a:pt x="780" y="109"/>
                  <a:pt x="780" y="109"/>
                </a:cubicBezTo>
                <a:cubicBezTo>
                  <a:pt x="780" y="110"/>
                  <a:pt x="780" y="110"/>
                  <a:pt x="780" y="110"/>
                </a:cubicBezTo>
                <a:cubicBezTo>
                  <a:pt x="795" y="110"/>
                  <a:pt x="795" y="110"/>
                  <a:pt x="795" y="110"/>
                </a:cubicBezTo>
                <a:cubicBezTo>
                  <a:pt x="748" y="0"/>
                  <a:pt x="748" y="0"/>
                  <a:pt x="748" y="0"/>
                </a:cubicBezTo>
                <a:lnTo>
                  <a:pt x="700" y="110"/>
                </a:lnTo>
                <a:close/>
                <a:moveTo>
                  <a:pt x="273" y="110"/>
                </a:moveTo>
                <a:cubicBezTo>
                  <a:pt x="286" y="110"/>
                  <a:pt x="286" y="110"/>
                  <a:pt x="286" y="110"/>
                </a:cubicBezTo>
                <a:cubicBezTo>
                  <a:pt x="286" y="20"/>
                  <a:pt x="286" y="20"/>
                  <a:pt x="286" y="20"/>
                </a:cubicBezTo>
                <a:cubicBezTo>
                  <a:pt x="317" y="20"/>
                  <a:pt x="317" y="20"/>
                  <a:pt x="317" y="20"/>
                </a:cubicBezTo>
                <a:cubicBezTo>
                  <a:pt x="317" y="7"/>
                  <a:pt x="317" y="7"/>
                  <a:pt x="317" y="7"/>
                </a:cubicBezTo>
                <a:cubicBezTo>
                  <a:pt x="242" y="7"/>
                  <a:pt x="242" y="7"/>
                  <a:pt x="242" y="7"/>
                </a:cubicBezTo>
                <a:cubicBezTo>
                  <a:pt x="242" y="20"/>
                  <a:pt x="242" y="20"/>
                  <a:pt x="242" y="20"/>
                </a:cubicBezTo>
                <a:cubicBezTo>
                  <a:pt x="273" y="20"/>
                  <a:pt x="273" y="20"/>
                  <a:pt x="273" y="20"/>
                </a:cubicBezTo>
                <a:lnTo>
                  <a:pt x="273" y="110"/>
                </a:lnTo>
                <a:close/>
                <a:moveTo>
                  <a:pt x="374" y="7"/>
                </a:moveTo>
                <a:cubicBezTo>
                  <a:pt x="360" y="7"/>
                  <a:pt x="360" y="7"/>
                  <a:pt x="360" y="7"/>
                </a:cubicBezTo>
                <a:cubicBezTo>
                  <a:pt x="360" y="110"/>
                  <a:pt x="360" y="110"/>
                  <a:pt x="360" y="110"/>
                </a:cubicBezTo>
                <a:cubicBezTo>
                  <a:pt x="374" y="110"/>
                  <a:pt x="374" y="110"/>
                  <a:pt x="374" y="110"/>
                </a:cubicBezTo>
                <a:lnTo>
                  <a:pt x="374" y="7"/>
                </a:lnTo>
                <a:close/>
                <a:moveTo>
                  <a:pt x="475" y="112"/>
                </a:moveTo>
                <a:cubicBezTo>
                  <a:pt x="445" y="112"/>
                  <a:pt x="421" y="88"/>
                  <a:pt x="421" y="59"/>
                </a:cubicBezTo>
                <a:cubicBezTo>
                  <a:pt x="421" y="29"/>
                  <a:pt x="445" y="5"/>
                  <a:pt x="475" y="5"/>
                </a:cubicBezTo>
                <a:cubicBezTo>
                  <a:pt x="505" y="5"/>
                  <a:pt x="528" y="29"/>
                  <a:pt x="528" y="59"/>
                </a:cubicBezTo>
                <a:cubicBezTo>
                  <a:pt x="528" y="88"/>
                  <a:pt x="505" y="112"/>
                  <a:pt x="475" y="112"/>
                </a:cubicBezTo>
                <a:close/>
                <a:moveTo>
                  <a:pt x="475" y="19"/>
                </a:moveTo>
                <a:cubicBezTo>
                  <a:pt x="453" y="19"/>
                  <a:pt x="435" y="37"/>
                  <a:pt x="435" y="59"/>
                </a:cubicBezTo>
                <a:cubicBezTo>
                  <a:pt x="435" y="81"/>
                  <a:pt x="453" y="99"/>
                  <a:pt x="475" y="99"/>
                </a:cubicBezTo>
                <a:cubicBezTo>
                  <a:pt x="497" y="99"/>
                  <a:pt x="514" y="81"/>
                  <a:pt x="514" y="59"/>
                </a:cubicBezTo>
                <a:cubicBezTo>
                  <a:pt x="514" y="37"/>
                  <a:pt x="497" y="19"/>
                  <a:pt x="475" y="19"/>
                </a:cubicBezTo>
                <a:close/>
                <a:moveTo>
                  <a:pt x="586" y="35"/>
                </a:moveTo>
                <a:cubicBezTo>
                  <a:pt x="664" y="117"/>
                  <a:pt x="664" y="117"/>
                  <a:pt x="664" y="117"/>
                </a:cubicBezTo>
                <a:cubicBezTo>
                  <a:pt x="664" y="7"/>
                  <a:pt x="664" y="7"/>
                  <a:pt x="664" y="7"/>
                </a:cubicBezTo>
                <a:cubicBezTo>
                  <a:pt x="650" y="7"/>
                  <a:pt x="650" y="7"/>
                  <a:pt x="650" y="7"/>
                </a:cubicBezTo>
                <a:cubicBezTo>
                  <a:pt x="650" y="83"/>
                  <a:pt x="650" y="83"/>
                  <a:pt x="650" y="83"/>
                </a:cubicBezTo>
                <a:cubicBezTo>
                  <a:pt x="572" y="1"/>
                  <a:pt x="572" y="1"/>
                  <a:pt x="572" y="1"/>
                </a:cubicBezTo>
                <a:cubicBezTo>
                  <a:pt x="572" y="110"/>
                  <a:pt x="572" y="110"/>
                  <a:pt x="572" y="110"/>
                </a:cubicBezTo>
                <a:cubicBezTo>
                  <a:pt x="586" y="110"/>
                  <a:pt x="586" y="110"/>
                  <a:pt x="586" y="110"/>
                </a:cubicBezTo>
                <a:lnTo>
                  <a:pt x="586" y="35"/>
                </a:lnTo>
                <a:close/>
                <a:moveTo>
                  <a:pt x="843" y="7"/>
                </a:moveTo>
                <a:cubicBezTo>
                  <a:pt x="830" y="7"/>
                  <a:pt x="830" y="7"/>
                  <a:pt x="830" y="7"/>
                </a:cubicBezTo>
                <a:cubicBezTo>
                  <a:pt x="830" y="110"/>
                  <a:pt x="830" y="110"/>
                  <a:pt x="830" y="110"/>
                </a:cubicBezTo>
                <a:cubicBezTo>
                  <a:pt x="885" y="110"/>
                  <a:pt x="885" y="110"/>
                  <a:pt x="885" y="110"/>
                </a:cubicBezTo>
                <a:cubicBezTo>
                  <a:pt x="885" y="97"/>
                  <a:pt x="885" y="97"/>
                  <a:pt x="885" y="97"/>
                </a:cubicBezTo>
                <a:cubicBezTo>
                  <a:pt x="843" y="97"/>
                  <a:pt x="843" y="97"/>
                  <a:pt x="843" y="97"/>
                </a:cubicBezTo>
                <a:lnTo>
                  <a:pt x="843" y="7"/>
                </a:lnTo>
                <a:close/>
                <a:moveTo>
                  <a:pt x="169" y="156"/>
                </a:moveTo>
                <a:cubicBezTo>
                  <a:pt x="139" y="156"/>
                  <a:pt x="116" y="179"/>
                  <a:pt x="116" y="209"/>
                </a:cubicBezTo>
                <a:cubicBezTo>
                  <a:pt x="116" y="240"/>
                  <a:pt x="139" y="262"/>
                  <a:pt x="169" y="262"/>
                </a:cubicBezTo>
                <a:cubicBezTo>
                  <a:pt x="175" y="262"/>
                  <a:pt x="188" y="261"/>
                  <a:pt x="200" y="252"/>
                </a:cubicBezTo>
                <a:cubicBezTo>
                  <a:pt x="200" y="252"/>
                  <a:pt x="200" y="252"/>
                  <a:pt x="200" y="252"/>
                </a:cubicBezTo>
                <a:cubicBezTo>
                  <a:pt x="200" y="234"/>
                  <a:pt x="200" y="234"/>
                  <a:pt x="200" y="234"/>
                </a:cubicBezTo>
                <a:cubicBezTo>
                  <a:pt x="198" y="236"/>
                  <a:pt x="198" y="236"/>
                  <a:pt x="198" y="236"/>
                </a:cubicBezTo>
                <a:cubicBezTo>
                  <a:pt x="196" y="239"/>
                  <a:pt x="192" y="242"/>
                  <a:pt x="187" y="245"/>
                </a:cubicBezTo>
                <a:cubicBezTo>
                  <a:pt x="181" y="247"/>
                  <a:pt x="175" y="249"/>
                  <a:pt x="169" y="249"/>
                </a:cubicBezTo>
                <a:cubicBezTo>
                  <a:pt x="142" y="249"/>
                  <a:pt x="130" y="226"/>
                  <a:pt x="130" y="210"/>
                </a:cubicBezTo>
                <a:cubicBezTo>
                  <a:pt x="130" y="187"/>
                  <a:pt x="147" y="169"/>
                  <a:pt x="169" y="169"/>
                </a:cubicBezTo>
                <a:cubicBezTo>
                  <a:pt x="174" y="169"/>
                  <a:pt x="180" y="170"/>
                  <a:pt x="185" y="173"/>
                </a:cubicBezTo>
                <a:cubicBezTo>
                  <a:pt x="190" y="175"/>
                  <a:pt x="194" y="178"/>
                  <a:pt x="198" y="182"/>
                </a:cubicBezTo>
                <a:cubicBezTo>
                  <a:pt x="200" y="184"/>
                  <a:pt x="200" y="184"/>
                  <a:pt x="200" y="184"/>
                </a:cubicBezTo>
                <a:cubicBezTo>
                  <a:pt x="200" y="166"/>
                  <a:pt x="200" y="166"/>
                  <a:pt x="200" y="166"/>
                </a:cubicBezTo>
                <a:cubicBezTo>
                  <a:pt x="200" y="166"/>
                  <a:pt x="200" y="166"/>
                  <a:pt x="200" y="166"/>
                </a:cubicBezTo>
                <a:cubicBezTo>
                  <a:pt x="191" y="159"/>
                  <a:pt x="181" y="156"/>
                  <a:pt x="169" y="156"/>
                </a:cubicBezTo>
                <a:close/>
                <a:moveTo>
                  <a:pt x="437" y="209"/>
                </a:moveTo>
                <a:cubicBezTo>
                  <a:pt x="437" y="225"/>
                  <a:pt x="431" y="238"/>
                  <a:pt x="419" y="249"/>
                </a:cubicBezTo>
                <a:cubicBezTo>
                  <a:pt x="409" y="257"/>
                  <a:pt x="399" y="261"/>
                  <a:pt x="382" y="261"/>
                </a:cubicBezTo>
                <a:cubicBezTo>
                  <a:pt x="360" y="261"/>
                  <a:pt x="360" y="261"/>
                  <a:pt x="360" y="261"/>
                </a:cubicBezTo>
                <a:cubicBezTo>
                  <a:pt x="360" y="157"/>
                  <a:pt x="360" y="157"/>
                  <a:pt x="360" y="157"/>
                </a:cubicBezTo>
                <a:cubicBezTo>
                  <a:pt x="382" y="157"/>
                  <a:pt x="382" y="157"/>
                  <a:pt x="382" y="157"/>
                </a:cubicBezTo>
                <a:cubicBezTo>
                  <a:pt x="393" y="157"/>
                  <a:pt x="407" y="159"/>
                  <a:pt x="420" y="170"/>
                </a:cubicBezTo>
                <a:cubicBezTo>
                  <a:pt x="426" y="175"/>
                  <a:pt x="437" y="187"/>
                  <a:pt x="437" y="209"/>
                </a:cubicBezTo>
                <a:close/>
                <a:moveTo>
                  <a:pt x="423" y="209"/>
                </a:moveTo>
                <a:cubicBezTo>
                  <a:pt x="423" y="186"/>
                  <a:pt x="407" y="171"/>
                  <a:pt x="382" y="171"/>
                </a:cubicBezTo>
                <a:cubicBezTo>
                  <a:pt x="374" y="171"/>
                  <a:pt x="374" y="171"/>
                  <a:pt x="374" y="171"/>
                </a:cubicBezTo>
                <a:cubicBezTo>
                  <a:pt x="374" y="247"/>
                  <a:pt x="374" y="247"/>
                  <a:pt x="374" y="247"/>
                </a:cubicBezTo>
                <a:cubicBezTo>
                  <a:pt x="382" y="247"/>
                  <a:pt x="382" y="247"/>
                  <a:pt x="382" y="247"/>
                </a:cubicBezTo>
                <a:cubicBezTo>
                  <a:pt x="390" y="247"/>
                  <a:pt x="401" y="246"/>
                  <a:pt x="410" y="239"/>
                </a:cubicBezTo>
                <a:cubicBezTo>
                  <a:pt x="416" y="234"/>
                  <a:pt x="423" y="224"/>
                  <a:pt x="423" y="209"/>
                </a:cubicBezTo>
                <a:close/>
                <a:moveTo>
                  <a:pt x="479" y="261"/>
                </a:moveTo>
                <a:cubicBezTo>
                  <a:pt x="541" y="261"/>
                  <a:pt x="541" y="261"/>
                  <a:pt x="541" y="261"/>
                </a:cubicBezTo>
                <a:cubicBezTo>
                  <a:pt x="541" y="247"/>
                  <a:pt x="541" y="247"/>
                  <a:pt x="541" y="247"/>
                </a:cubicBezTo>
                <a:cubicBezTo>
                  <a:pt x="493" y="247"/>
                  <a:pt x="493" y="247"/>
                  <a:pt x="493" y="247"/>
                </a:cubicBezTo>
                <a:cubicBezTo>
                  <a:pt x="493" y="211"/>
                  <a:pt x="493" y="211"/>
                  <a:pt x="493" y="211"/>
                </a:cubicBezTo>
                <a:cubicBezTo>
                  <a:pt x="535" y="211"/>
                  <a:pt x="535" y="211"/>
                  <a:pt x="535" y="211"/>
                </a:cubicBezTo>
                <a:cubicBezTo>
                  <a:pt x="535" y="198"/>
                  <a:pt x="535" y="198"/>
                  <a:pt x="535" y="198"/>
                </a:cubicBezTo>
                <a:cubicBezTo>
                  <a:pt x="493" y="198"/>
                  <a:pt x="493" y="198"/>
                  <a:pt x="493" y="198"/>
                </a:cubicBezTo>
                <a:cubicBezTo>
                  <a:pt x="493" y="171"/>
                  <a:pt x="493" y="171"/>
                  <a:pt x="493" y="171"/>
                </a:cubicBezTo>
                <a:cubicBezTo>
                  <a:pt x="541" y="171"/>
                  <a:pt x="541" y="171"/>
                  <a:pt x="541" y="171"/>
                </a:cubicBezTo>
                <a:cubicBezTo>
                  <a:pt x="541" y="157"/>
                  <a:pt x="541" y="157"/>
                  <a:pt x="541" y="157"/>
                </a:cubicBezTo>
                <a:cubicBezTo>
                  <a:pt x="479" y="157"/>
                  <a:pt x="479" y="157"/>
                  <a:pt x="479" y="157"/>
                </a:cubicBezTo>
                <a:lnTo>
                  <a:pt x="479" y="261"/>
                </a:lnTo>
                <a:close/>
                <a:moveTo>
                  <a:pt x="805" y="261"/>
                </a:moveTo>
                <a:cubicBezTo>
                  <a:pt x="866" y="261"/>
                  <a:pt x="866" y="261"/>
                  <a:pt x="866" y="261"/>
                </a:cubicBezTo>
                <a:cubicBezTo>
                  <a:pt x="866" y="247"/>
                  <a:pt x="866" y="247"/>
                  <a:pt x="866" y="247"/>
                </a:cubicBezTo>
                <a:cubicBezTo>
                  <a:pt x="819" y="247"/>
                  <a:pt x="819" y="247"/>
                  <a:pt x="819" y="247"/>
                </a:cubicBezTo>
                <a:cubicBezTo>
                  <a:pt x="819" y="211"/>
                  <a:pt x="819" y="211"/>
                  <a:pt x="819" y="211"/>
                </a:cubicBezTo>
                <a:cubicBezTo>
                  <a:pt x="860" y="211"/>
                  <a:pt x="860" y="211"/>
                  <a:pt x="860" y="211"/>
                </a:cubicBezTo>
                <a:cubicBezTo>
                  <a:pt x="860" y="198"/>
                  <a:pt x="860" y="198"/>
                  <a:pt x="860" y="198"/>
                </a:cubicBezTo>
                <a:cubicBezTo>
                  <a:pt x="819" y="198"/>
                  <a:pt x="819" y="198"/>
                  <a:pt x="819" y="198"/>
                </a:cubicBezTo>
                <a:cubicBezTo>
                  <a:pt x="819" y="171"/>
                  <a:pt x="819" y="171"/>
                  <a:pt x="819" y="171"/>
                </a:cubicBezTo>
                <a:cubicBezTo>
                  <a:pt x="866" y="171"/>
                  <a:pt x="866" y="171"/>
                  <a:pt x="866" y="171"/>
                </a:cubicBezTo>
                <a:cubicBezTo>
                  <a:pt x="866" y="157"/>
                  <a:pt x="866" y="157"/>
                  <a:pt x="866" y="157"/>
                </a:cubicBezTo>
                <a:cubicBezTo>
                  <a:pt x="805" y="157"/>
                  <a:pt x="805" y="157"/>
                  <a:pt x="805" y="157"/>
                </a:cubicBezTo>
                <a:lnTo>
                  <a:pt x="805" y="261"/>
                </a:lnTo>
                <a:close/>
                <a:moveTo>
                  <a:pt x="634" y="235"/>
                </a:moveTo>
                <a:cubicBezTo>
                  <a:pt x="595" y="149"/>
                  <a:pt x="595" y="149"/>
                  <a:pt x="595" y="149"/>
                </a:cubicBezTo>
                <a:cubicBezTo>
                  <a:pt x="578" y="261"/>
                  <a:pt x="578" y="261"/>
                  <a:pt x="578" y="261"/>
                </a:cubicBezTo>
                <a:cubicBezTo>
                  <a:pt x="592" y="261"/>
                  <a:pt x="592" y="261"/>
                  <a:pt x="592" y="261"/>
                </a:cubicBezTo>
                <a:cubicBezTo>
                  <a:pt x="601" y="194"/>
                  <a:pt x="601" y="194"/>
                  <a:pt x="601" y="194"/>
                </a:cubicBezTo>
                <a:cubicBezTo>
                  <a:pt x="634" y="267"/>
                  <a:pt x="634" y="267"/>
                  <a:pt x="634" y="267"/>
                </a:cubicBezTo>
                <a:cubicBezTo>
                  <a:pt x="668" y="194"/>
                  <a:pt x="668" y="194"/>
                  <a:pt x="668" y="194"/>
                </a:cubicBezTo>
                <a:cubicBezTo>
                  <a:pt x="677" y="261"/>
                  <a:pt x="677" y="261"/>
                  <a:pt x="677" y="261"/>
                </a:cubicBezTo>
                <a:cubicBezTo>
                  <a:pt x="691" y="261"/>
                  <a:pt x="691" y="261"/>
                  <a:pt x="691" y="261"/>
                </a:cubicBezTo>
                <a:cubicBezTo>
                  <a:pt x="674" y="148"/>
                  <a:pt x="674" y="148"/>
                  <a:pt x="674" y="148"/>
                </a:cubicBezTo>
                <a:lnTo>
                  <a:pt x="634" y="235"/>
                </a:lnTo>
                <a:close/>
                <a:moveTo>
                  <a:pt x="737" y="261"/>
                </a:moveTo>
                <a:cubicBezTo>
                  <a:pt x="751" y="261"/>
                  <a:pt x="751" y="261"/>
                  <a:pt x="751" y="261"/>
                </a:cubicBezTo>
                <a:cubicBezTo>
                  <a:pt x="751" y="157"/>
                  <a:pt x="751" y="157"/>
                  <a:pt x="751" y="157"/>
                </a:cubicBezTo>
                <a:cubicBezTo>
                  <a:pt x="737" y="157"/>
                  <a:pt x="737" y="157"/>
                  <a:pt x="737" y="157"/>
                </a:cubicBezTo>
                <a:lnTo>
                  <a:pt x="737" y="261"/>
                </a:lnTo>
                <a:close/>
                <a:moveTo>
                  <a:pt x="955" y="211"/>
                </a:moveTo>
                <a:cubicBezTo>
                  <a:pt x="950" y="207"/>
                  <a:pt x="945" y="204"/>
                  <a:pt x="939" y="201"/>
                </a:cubicBezTo>
                <a:cubicBezTo>
                  <a:pt x="929" y="197"/>
                  <a:pt x="929" y="197"/>
                  <a:pt x="929" y="197"/>
                </a:cubicBezTo>
                <a:cubicBezTo>
                  <a:pt x="925" y="195"/>
                  <a:pt x="922" y="194"/>
                  <a:pt x="919" y="191"/>
                </a:cubicBezTo>
                <a:cubicBezTo>
                  <a:pt x="916" y="189"/>
                  <a:pt x="916" y="187"/>
                  <a:pt x="916" y="183"/>
                </a:cubicBezTo>
                <a:cubicBezTo>
                  <a:pt x="916" y="175"/>
                  <a:pt x="922" y="169"/>
                  <a:pt x="931" y="169"/>
                </a:cubicBezTo>
                <a:cubicBezTo>
                  <a:pt x="936" y="169"/>
                  <a:pt x="940" y="171"/>
                  <a:pt x="942" y="172"/>
                </a:cubicBezTo>
                <a:cubicBezTo>
                  <a:pt x="944" y="174"/>
                  <a:pt x="946" y="177"/>
                  <a:pt x="947" y="179"/>
                </a:cubicBezTo>
                <a:cubicBezTo>
                  <a:pt x="948" y="181"/>
                  <a:pt x="948" y="181"/>
                  <a:pt x="948" y="181"/>
                </a:cubicBezTo>
                <a:cubicBezTo>
                  <a:pt x="959" y="173"/>
                  <a:pt x="959" y="173"/>
                  <a:pt x="959" y="173"/>
                </a:cubicBezTo>
                <a:cubicBezTo>
                  <a:pt x="958" y="172"/>
                  <a:pt x="958" y="172"/>
                  <a:pt x="958" y="172"/>
                </a:cubicBezTo>
                <a:cubicBezTo>
                  <a:pt x="956" y="167"/>
                  <a:pt x="952" y="163"/>
                  <a:pt x="948" y="161"/>
                </a:cubicBezTo>
                <a:cubicBezTo>
                  <a:pt x="943" y="157"/>
                  <a:pt x="938" y="156"/>
                  <a:pt x="931" y="156"/>
                </a:cubicBezTo>
                <a:cubicBezTo>
                  <a:pt x="914" y="156"/>
                  <a:pt x="902" y="167"/>
                  <a:pt x="902" y="183"/>
                </a:cubicBezTo>
                <a:cubicBezTo>
                  <a:pt x="902" y="190"/>
                  <a:pt x="904" y="195"/>
                  <a:pt x="909" y="200"/>
                </a:cubicBezTo>
                <a:cubicBezTo>
                  <a:pt x="913" y="205"/>
                  <a:pt x="918" y="207"/>
                  <a:pt x="922" y="209"/>
                </a:cubicBezTo>
                <a:cubicBezTo>
                  <a:pt x="932" y="213"/>
                  <a:pt x="932" y="213"/>
                  <a:pt x="932" y="213"/>
                </a:cubicBezTo>
                <a:cubicBezTo>
                  <a:pt x="937" y="215"/>
                  <a:pt x="941" y="217"/>
                  <a:pt x="944" y="220"/>
                </a:cubicBezTo>
                <a:cubicBezTo>
                  <a:pt x="947" y="223"/>
                  <a:pt x="948" y="226"/>
                  <a:pt x="948" y="231"/>
                </a:cubicBezTo>
                <a:cubicBezTo>
                  <a:pt x="948" y="240"/>
                  <a:pt x="942" y="249"/>
                  <a:pt x="929" y="249"/>
                </a:cubicBezTo>
                <a:cubicBezTo>
                  <a:pt x="924" y="249"/>
                  <a:pt x="919" y="247"/>
                  <a:pt x="916" y="244"/>
                </a:cubicBezTo>
                <a:cubicBezTo>
                  <a:pt x="913" y="241"/>
                  <a:pt x="911" y="236"/>
                  <a:pt x="910" y="232"/>
                </a:cubicBezTo>
                <a:cubicBezTo>
                  <a:pt x="910" y="230"/>
                  <a:pt x="910" y="230"/>
                  <a:pt x="910" y="230"/>
                </a:cubicBezTo>
                <a:cubicBezTo>
                  <a:pt x="896" y="234"/>
                  <a:pt x="896" y="234"/>
                  <a:pt x="896" y="234"/>
                </a:cubicBezTo>
                <a:cubicBezTo>
                  <a:pt x="897" y="235"/>
                  <a:pt x="897" y="235"/>
                  <a:pt x="897" y="235"/>
                </a:cubicBezTo>
                <a:cubicBezTo>
                  <a:pt x="898" y="243"/>
                  <a:pt x="902" y="249"/>
                  <a:pt x="906" y="254"/>
                </a:cubicBezTo>
                <a:cubicBezTo>
                  <a:pt x="912" y="260"/>
                  <a:pt x="920" y="262"/>
                  <a:pt x="929" y="262"/>
                </a:cubicBezTo>
                <a:cubicBezTo>
                  <a:pt x="948" y="262"/>
                  <a:pt x="962" y="249"/>
                  <a:pt x="962" y="230"/>
                </a:cubicBezTo>
                <a:cubicBezTo>
                  <a:pt x="962" y="222"/>
                  <a:pt x="960" y="216"/>
                  <a:pt x="955" y="211"/>
                </a:cubicBezTo>
                <a:close/>
                <a:moveTo>
                  <a:pt x="0" y="261"/>
                </a:moveTo>
                <a:cubicBezTo>
                  <a:pt x="15" y="261"/>
                  <a:pt x="15" y="261"/>
                  <a:pt x="15" y="261"/>
                </a:cubicBezTo>
                <a:cubicBezTo>
                  <a:pt x="48" y="184"/>
                  <a:pt x="48" y="184"/>
                  <a:pt x="48" y="184"/>
                </a:cubicBezTo>
                <a:cubicBezTo>
                  <a:pt x="79" y="260"/>
                  <a:pt x="79" y="260"/>
                  <a:pt x="79" y="260"/>
                </a:cubicBezTo>
                <a:cubicBezTo>
                  <a:pt x="80" y="261"/>
                  <a:pt x="80" y="261"/>
                  <a:pt x="80" y="261"/>
                </a:cubicBezTo>
                <a:cubicBezTo>
                  <a:pt x="95" y="261"/>
                  <a:pt x="95" y="261"/>
                  <a:pt x="95" y="261"/>
                </a:cubicBezTo>
                <a:cubicBezTo>
                  <a:pt x="48" y="151"/>
                  <a:pt x="48" y="151"/>
                  <a:pt x="48" y="151"/>
                </a:cubicBezTo>
                <a:lnTo>
                  <a:pt x="0" y="261"/>
                </a:lnTo>
                <a:close/>
                <a:moveTo>
                  <a:pt x="229" y="261"/>
                </a:moveTo>
                <a:cubicBezTo>
                  <a:pt x="244" y="261"/>
                  <a:pt x="244" y="261"/>
                  <a:pt x="244" y="261"/>
                </a:cubicBezTo>
                <a:cubicBezTo>
                  <a:pt x="277" y="184"/>
                  <a:pt x="277" y="184"/>
                  <a:pt x="277" y="184"/>
                </a:cubicBezTo>
                <a:cubicBezTo>
                  <a:pt x="309" y="260"/>
                  <a:pt x="309" y="260"/>
                  <a:pt x="309" y="260"/>
                </a:cubicBezTo>
                <a:cubicBezTo>
                  <a:pt x="309" y="261"/>
                  <a:pt x="309" y="261"/>
                  <a:pt x="309" y="261"/>
                </a:cubicBezTo>
                <a:cubicBezTo>
                  <a:pt x="324" y="261"/>
                  <a:pt x="324" y="261"/>
                  <a:pt x="324" y="261"/>
                </a:cubicBezTo>
                <a:cubicBezTo>
                  <a:pt x="277" y="151"/>
                  <a:pt x="277" y="151"/>
                  <a:pt x="277" y="151"/>
                </a:cubicBezTo>
                <a:lnTo>
                  <a:pt x="229" y="261"/>
                </a:lnTo>
                <a:close/>
                <a:moveTo>
                  <a:pt x="1071" y="11"/>
                </a:moveTo>
                <a:cubicBezTo>
                  <a:pt x="1071" y="18"/>
                  <a:pt x="1071" y="18"/>
                  <a:pt x="1071" y="18"/>
                </a:cubicBezTo>
                <a:cubicBezTo>
                  <a:pt x="1075" y="18"/>
                  <a:pt x="1075" y="18"/>
                  <a:pt x="1075" y="18"/>
                </a:cubicBezTo>
                <a:cubicBezTo>
                  <a:pt x="1077" y="9"/>
                  <a:pt x="1077" y="9"/>
                  <a:pt x="1077" y="9"/>
                </a:cubicBezTo>
                <a:cubicBezTo>
                  <a:pt x="1076" y="8"/>
                  <a:pt x="1074" y="7"/>
                  <a:pt x="1072" y="6"/>
                </a:cubicBezTo>
                <a:cubicBezTo>
                  <a:pt x="1070" y="6"/>
                  <a:pt x="1067" y="6"/>
                  <a:pt x="1064" y="6"/>
                </a:cubicBezTo>
                <a:cubicBezTo>
                  <a:pt x="1061" y="6"/>
                  <a:pt x="1058" y="6"/>
                  <a:pt x="1056" y="7"/>
                </a:cubicBezTo>
                <a:cubicBezTo>
                  <a:pt x="1053" y="9"/>
                  <a:pt x="1051" y="10"/>
                  <a:pt x="1049" y="12"/>
                </a:cubicBezTo>
                <a:cubicBezTo>
                  <a:pt x="1048" y="14"/>
                  <a:pt x="1047" y="17"/>
                  <a:pt x="1047" y="20"/>
                </a:cubicBezTo>
                <a:cubicBezTo>
                  <a:pt x="1047" y="22"/>
                  <a:pt x="1048" y="24"/>
                  <a:pt x="1049" y="26"/>
                </a:cubicBezTo>
                <a:cubicBezTo>
                  <a:pt x="1050" y="28"/>
                  <a:pt x="1051" y="30"/>
                  <a:pt x="1053" y="31"/>
                </a:cubicBezTo>
                <a:cubicBezTo>
                  <a:pt x="1055" y="32"/>
                  <a:pt x="1057" y="34"/>
                  <a:pt x="1059" y="35"/>
                </a:cubicBezTo>
                <a:cubicBezTo>
                  <a:pt x="1062" y="37"/>
                  <a:pt x="1064" y="39"/>
                  <a:pt x="1066" y="40"/>
                </a:cubicBezTo>
                <a:cubicBezTo>
                  <a:pt x="1067" y="42"/>
                  <a:pt x="1068" y="44"/>
                  <a:pt x="1068" y="47"/>
                </a:cubicBezTo>
                <a:cubicBezTo>
                  <a:pt x="1068" y="49"/>
                  <a:pt x="1067" y="52"/>
                  <a:pt x="1065" y="53"/>
                </a:cubicBezTo>
                <a:cubicBezTo>
                  <a:pt x="1062" y="55"/>
                  <a:pt x="1060" y="56"/>
                  <a:pt x="1057" y="56"/>
                </a:cubicBezTo>
                <a:cubicBezTo>
                  <a:pt x="1055" y="56"/>
                  <a:pt x="1053" y="56"/>
                  <a:pt x="1052" y="55"/>
                </a:cubicBezTo>
                <a:cubicBezTo>
                  <a:pt x="1050" y="55"/>
                  <a:pt x="1049" y="54"/>
                  <a:pt x="1048" y="54"/>
                </a:cubicBezTo>
                <a:cubicBezTo>
                  <a:pt x="1048" y="46"/>
                  <a:pt x="1048" y="46"/>
                  <a:pt x="1048" y="46"/>
                </a:cubicBezTo>
                <a:cubicBezTo>
                  <a:pt x="1044" y="46"/>
                  <a:pt x="1044" y="46"/>
                  <a:pt x="1044" y="46"/>
                </a:cubicBezTo>
                <a:cubicBezTo>
                  <a:pt x="1042" y="56"/>
                  <a:pt x="1042" y="56"/>
                  <a:pt x="1042" y="56"/>
                </a:cubicBezTo>
                <a:cubicBezTo>
                  <a:pt x="1043" y="57"/>
                  <a:pt x="1045" y="58"/>
                  <a:pt x="1048" y="58"/>
                </a:cubicBezTo>
                <a:cubicBezTo>
                  <a:pt x="1051" y="59"/>
                  <a:pt x="1054" y="59"/>
                  <a:pt x="1057" y="59"/>
                </a:cubicBezTo>
                <a:cubicBezTo>
                  <a:pt x="1060" y="59"/>
                  <a:pt x="1063" y="59"/>
                  <a:pt x="1066" y="57"/>
                </a:cubicBezTo>
                <a:cubicBezTo>
                  <a:pt x="1069" y="56"/>
                  <a:pt x="1071" y="54"/>
                  <a:pt x="1073" y="52"/>
                </a:cubicBezTo>
                <a:cubicBezTo>
                  <a:pt x="1074" y="50"/>
                  <a:pt x="1075" y="47"/>
                  <a:pt x="1075" y="44"/>
                </a:cubicBezTo>
                <a:cubicBezTo>
                  <a:pt x="1075" y="42"/>
                  <a:pt x="1074" y="40"/>
                  <a:pt x="1073" y="38"/>
                </a:cubicBezTo>
                <a:cubicBezTo>
                  <a:pt x="1072" y="36"/>
                  <a:pt x="1071" y="35"/>
                  <a:pt x="1069" y="34"/>
                </a:cubicBezTo>
                <a:cubicBezTo>
                  <a:pt x="1068" y="32"/>
                  <a:pt x="1066" y="31"/>
                  <a:pt x="1064" y="29"/>
                </a:cubicBezTo>
                <a:cubicBezTo>
                  <a:pt x="1060" y="27"/>
                  <a:pt x="1058" y="25"/>
                  <a:pt x="1056" y="24"/>
                </a:cubicBezTo>
                <a:cubicBezTo>
                  <a:pt x="1055" y="22"/>
                  <a:pt x="1054" y="20"/>
                  <a:pt x="1054" y="17"/>
                </a:cubicBezTo>
                <a:cubicBezTo>
                  <a:pt x="1054" y="15"/>
                  <a:pt x="1055" y="13"/>
                  <a:pt x="1057" y="11"/>
                </a:cubicBezTo>
                <a:cubicBezTo>
                  <a:pt x="1059" y="10"/>
                  <a:pt x="1061" y="9"/>
                  <a:pt x="1064" y="9"/>
                </a:cubicBezTo>
                <a:cubicBezTo>
                  <a:pt x="1065" y="9"/>
                  <a:pt x="1067" y="9"/>
                  <a:pt x="1068" y="10"/>
                </a:cubicBezTo>
                <a:cubicBezTo>
                  <a:pt x="1069" y="10"/>
                  <a:pt x="1070" y="10"/>
                  <a:pt x="1071" y="11"/>
                </a:cubicBezTo>
                <a:close/>
                <a:moveTo>
                  <a:pt x="1107" y="27"/>
                </a:moveTo>
                <a:cubicBezTo>
                  <a:pt x="1108" y="27"/>
                  <a:pt x="1108" y="27"/>
                  <a:pt x="1108" y="27"/>
                </a:cubicBezTo>
                <a:cubicBezTo>
                  <a:pt x="1110" y="20"/>
                  <a:pt x="1110" y="20"/>
                  <a:pt x="1110" y="20"/>
                </a:cubicBezTo>
                <a:cubicBezTo>
                  <a:pt x="1109" y="20"/>
                  <a:pt x="1108" y="19"/>
                  <a:pt x="1107" y="19"/>
                </a:cubicBezTo>
                <a:cubicBezTo>
                  <a:pt x="1105" y="19"/>
                  <a:pt x="1104" y="19"/>
                  <a:pt x="1102" y="19"/>
                </a:cubicBezTo>
                <a:cubicBezTo>
                  <a:pt x="1098" y="19"/>
                  <a:pt x="1094" y="20"/>
                  <a:pt x="1091" y="22"/>
                </a:cubicBezTo>
                <a:cubicBezTo>
                  <a:pt x="1088" y="25"/>
                  <a:pt x="1086" y="28"/>
                  <a:pt x="1084" y="32"/>
                </a:cubicBezTo>
                <a:cubicBezTo>
                  <a:pt x="1083" y="36"/>
                  <a:pt x="1082" y="40"/>
                  <a:pt x="1082" y="43"/>
                </a:cubicBezTo>
                <a:cubicBezTo>
                  <a:pt x="1082" y="48"/>
                  <a:pt x="1083" y="52"/>
                  <a:pt x="1085" y="55"/>
                </a:cubicBezTo>
                <a:cubicBezTo>
                  <a:pt x="1087" y="58"/>
                  <a:pt x="1091" y="59"/>
                  <a:pt x="1094" y="59"/>
                </a:cubicBezTo>
                <a:cubicBezTo>
                  <a:pt x="1098" y="59"/>
                  <a:pt x="1100" y="59"/>
                  <a:pt x="1102" y="57"/>
                </a:cubicBezTo>
                <a:cubicBezTo>
                  <a:pt x="1105" y="56"/>
                  <a:pt x="1106" y="54"/>
                  <a:pt x="1108" y="53"/>
                </a:cubicBezTo>
                <a:cubicBezTo>
                  <a:pt x="1106" y="50"/>
                  <a:pt x="1106" y="50"/>
                  <a:pt x="1106" y="50"/>
                </a:cubicBezTo>
                <a:cubicBezTo>
                  <a:pt x="1105" y="52"/>
                  <a:pt x="1103" y="53"/>
                  <a:pt x="1102" y="54"/>
                </a:cubicBezTo>
                <a:cubicBezTo>
                  <a:pt x="1100" y="54"/>
                  <a:pt x="1099" y="55"/>
                  <a:pt x="1097" y="55"/>
                </a:cubicBezTo>
                <a:cubicBezTo>
                  <a:pt x="1094" y="55"/>
                  <a:pt x="1092" y="54"/>
                  <a:pt x="1091" y="52"/>
                </a:cubicBezTo>
                <a:cubicBezTo>
                  <a:pt x="1090" y="50"/>
                  <a:pt x="1089" y="47"/>
                  <a:pt x="1089" y="43"/>
                </a:cubicBezTo>
                <a:cubicBezTo>
                  <a:pt x="1089" y="39"/>
                  <a:pt x="1090" y="35"/>
                  <a:pt x="1091" y="32"/>
                </a:cubicBezTo>
                <a:cubicBezTo>
                  <a:pt x="1092" y="30"/>
                  <a:pt x="1093" y="27"/>
                  <a:pt x="1095" y="26"/>
                </a:cubicBezTo>
                <a:cubicBezTo>
                  <a:pt x="1097" y="24"/>
                  <a:pt x="1099" y="23"/>
                  <a:pt x="1101" y="23"/>
                </a:cubicBezTo>
                <a:cubicBezTo>
                  <a:pt x="1102" y="23"/>
                  <a:pt x="1105" y="24"/>
                  <a:pt x="1107" y="27"/>
                </a:cubicBezTo>
                <a:close/>
                <a:moveTo>
                  <a:pt x="1124" y="52"/>
                </a:moveTo>
                <a:cubicBezTo>
                  <a:pt x="1129" y="19"/>
                  <a:pt x="1129" y="19"/>
                  <a:pt x="1129" y="19"/>
                </a:cubicBezTo>
                <a:cubicBezTo>
                  <a:pt x="1128" y="19"/>
                  <a:pt x="1128" y="19"/>
                  <a:pt x="1128" y="19"/>
                </a:cubicBezTo>
                <a:cubicBezTo>
                  <a:pt x="1118" y="20"/>
                  <a:pt x="1118" y="20"/>
                  <a:pt x="1118" y="20"/>
                </a:cubicBezTo>
                <a:cubicBezTo>
                  <a:pt x="1117" y="23"/>
                  <a:pt x="1117" y="23"/>
                  <a:pt x="1117" y="23"/>
                </a:cubicBezTo>
                <a:cubicBezTo>
                  <a:pt x="1122" y="24"/>
                  <a:pt x="1122" y="24"/>
                  <a:pt x="1122" y="24"/>
                </a:cubicBezTo>
                <a:cubicBezTo>
                  <a:pt x="1121" y="31"/>
                  <a:pt x="1120" y="37"/>
                  <a:pt x="1119" y="41"/>
                </a:cubicBezTo>
                <a:cubicBezTo>
                  <a:pt x="1118" y="49"/>
                  <a:pt x="1117" y="54"/>
                  <a:pt x="1117" y="55"/>
                </a:cubicBezTo>
                <a:cubicBezTo>
                  <a:pt x="1117" y="56"/>
                  <a:pt x="1118" y="57"/>
                  <a:pt x="1118" y="58"/>
                </a:cubicBezTo>
                <a:cubicBezTo>
                  <a:pt x="1119" y="59"/>
                  <a:pt x="1120" y="59"/>
                  <a:pt x="1122" y="59"/>
                </a:cubicBezTo>
                <a:cubicBezTo>
                  <a:pt x="1124" y="59"/>
                  <a:pt x="1125" y="59"/>
                  <a:pt x="1127" y="58"/>
                </a:cubicBezTo>
                <a:cubicBezTo>
                  <a:pt x="1128" y="57"/>
                  <a:pt x="1129" y="55"/>
                  <a:pt x="1130" y="54"/>
                </a:cubicBezTo>
                <a:cubicBezTo>
                  <a:pt x="1129" y="53"/>
                  <a:pt x="1129" y="53"/>
                  <a:pt x="1129" y="53"/>
                </a:cubicBezTo>
                <a:cubicBezTo>
                  <a:pt x="1128" y="54"/>
                  <a:pt x="1128" y="54"/>
                  <a:pt x="1127" y="54"/>
                </a:cubicBezTo>
                <a:cubicBezTo>
                  <a:pt x="1126" y="55"/>
                  <a:pt x="1126" y="55"/>
                  <a:pt x="1125" y="55"/>
                </a:cubicBezTo>
                <a:cubicBezTo>
                  <a:pt x="1125" y="55"/>
                  <a:pt x="1125" y="55"/>
                  <a:pt x="1125" y="54"/>
                </a:cubicBezTo>
                <a:cubicBezTo>
                  <a:pt x="1124" y="54"/>
                  <a:pt x="1124" y="54"/>
                  <a:pt x="1124" y="53"/>
                </a:cubicBezTo>
                <a:lnTo>
                  <a:pt x="1124" y="52"/>
                </a:lnTo>
                <a:close/>
                <a:moveTo>
                  <a:pt x="1127" y="11"/>
                </a:moveTo>
                <a:cubicBezTo>
                  <a:pt x="1128" y="11"/>
                  <a:pt x="1129" y="11"/>
                  <a:pt x="1130" y="10"/>
                </a:cubicBezTo>
                <a:cubicBezTo>
                  <a:pt x="1131" y="9"/>
                  <a:pt x="1131" y="7"/>
                  <a:pt x="1131" y="6"/>
                </a:cubicBezTo>
                <a:cubicBezTo>
                  <a:pt x="1131" y="5"/>
                  <a:pt x="1131" y="4"/>
                  <a:pt x="1130" y="3"/>
                </a:cubicBezTo>
                <a:cubicBezTo>
                  <a:pt x="1130" y="3"/>
                  <a:pt x="1129" y="2"/>
                  <a:pt x="1128" y="2"/>
                </a:cubicBezTo>
                <a:cubicBezTo>
                  <a:pt x="1126" y="2"/>
                  <a:pt x="1125" y="3"/>
                  <a:pt x="1124" y="4"/>
                </a:cubicBezTo>
                <a:cubicBezTo>
                  <a:pt x="1123" y="5"/>
                  <a:pt x="1123" y="6"/>
                  <a:pt x="1123" y="7"/>
                </a:cubicBezTo>
                <a:cubicBezTo>
                  <a:pt x="1123" y="8"/>
                  <a:pt x="1123" y="9"/>
                  <a:pt x="1124" y="10"/>
                </a:cubicBezTo>
                <a:cubicBezTo>
                  <a:pt x="1125" y="11"/>
                  <a:pt x="1126" y="11"/>
                  <a:pt x="1127" y="11"/>
                </a:cubicBezTo>
                <a:close/>
                <a:moveTo>
                  <a:pt x="1166" y="52"/>
                </a:moveTo>
                <a:cubicBezTo>
                  <a:pt x="1165" y="49"/>
                  <a:pt x="1165" y="49"/>
                  <a:pt x="1165" y="49"/>
                </a:cubicBezTo>
                <a:cubicBezTo>
                  <a:pt x="1163" y="51"/>
                  <a:pt x="1161" y="52"/>
                  <a:pt x="1159" y="53"/>
                </a:cubicBezTo>
                <a:cubicBezTo>
                  <a:pt x="1157" y="54"/>
                  <a:pt x="1155" y="55"/>
                  <a:pt x="1153" y="55"/>
                </a:cubicBezTo>
                <a:cubicBezTo>
                  <a:pt x="1150" y="55"/>
                  <a:pt x="1148" y="54"/>
                  <a:pt x="1147" y="51"/>
                </a:cubicBezTo>
                <a:cubicBezTo>
                  <a:pt x="1145" y="49"/>
                  <a:pt x="1145" y="46"/>
                  <a:pt x="1145" y="43"/>
                </a:cubicBezTo>
                <a:cubicBezTo>
                  <a:pt x="1148" y="43"/>
                  <a:pt x="1151" y="42"/>
                  <a:pt x="1155" y="41"/>
                </a:cubicBezTo>
                <a:cubicBezTo>
                  <a:pt x="1158" y="40"/>
                  <a:pt x="1162" y="38"/>
                  <a:pt x="1164" y="36"/>
                </a:cubicBezTo>
                <a:cubicBezTo>
                  <a:pt x="1167" y="33"/>
                  <a:pt x="1168" y="31"/>
                  <a:pt x="1168" y="27"/>
                </a:cubicBezTo>
                <a:cubicBezTo>
                  <a:pt x="1168" y="25"/>
                  <a:pt x="1167" y="23"/>
                  <a:pt x="1166" y="21"/>
                </a:cubicBezTo>
                <a:cubicBezTo>
                  <a:pt x="1164" y="19"/>
                  <a:pt x="1162" y="19"/>
                  <a:pt x="1158" y="19"/>
                </a:cubicBezTo>
                <a:cubicBezTo>
                  <a:pt x="1154" y="19"/>
                  <a:pt x="1151" y="20"/>
                  <a:pt x="1148" y="22"/>
                </a:cubicBezTo>
                <a:cubicBezTo>
                  <a:pt x="1145" y="24"/>
                  <a:pt x="1142" y="28"/>
                  <a:pt x="1140" y="31"/>
                </a:cubicBezTo>
                <a:cubicBezTo>
                  <a:pt x="1138" y="35"/>
                  <a:pt x="1138" y="40"/>
                  <a:pt x="1138" y="44"/>
                </a:cubicBezTo>
                <a:cubicBezTo>
                  <a:pt x="1138" y="47"/>
                  <a:pt x="1138" y="49"/>
                  <a:pt x="1139" y="52"/>
                </a:cubicBezTo>
                <a:cubicBezTo>
                  <a:pt x="1140" y="54"/>
                  <a:pt x="1142" y="56"/>
                  <a:pt x="1144" y="57"/>
                </a:cubicBezTo>
                <a:cubicBezTo>
                  <a:pt x="1146" y="59"/>
                  <a:pt x="1148" y="59"/>
                  <a:pt x="1151" y="59"/>
                </a:cubicBezTo>
                <a:cubicBezTo>
                  <a:pt x="1155" y="59"/>
                  <a:pt x="1158" y="58"/>
                  <a:pt x="1160" y="57"/>
                </a:cubicBezTo>
                <a:cubicBezTo>
                  <a:pt x="1163" y="55"/>
                  <a:pt x="1165" y="54"/>
                  <a:pt x="1166" y="52"/>
                </a:cubicBezTo>
                <a:close/>
                <a:moveTo>
                  <a:pt x="1157" y="22"/>
                </a:moveTo>
                <a:cubicBezTo>
                  <a:pt x="1158" y="22"/>
                  <a:pt x="1159" y="23"/>
                  <a:pt x="1160" y="24"/>
                </a:cubicBezTo>
                <a:cubicBezTo>
                  <a:pt x="1161" y="25"/>
                  <a:pt x="1161" y="26"/>
                  <a:pt x="1161" y="28"/>
                </a:cubicBezTo>
                <a:cubicBezTo>
                  <a:pt x="1161" y="30"/>
                  <a:pt x="1161" y="32"/>
                  <a:pt x="1159" y="34"/>
                </a:cubicBezTo>
                <a:cubicBezTo>
                  <a:pt x="1157" y="35"/>
                  <a:pt x="1155" y="37"/>
                  <a:pt x="1152" y="38"/>
                </a:cubicBezTo>
                <a:cubicBezTo>
                  <a:pt x="1150" y="39"/>
                  <a:pt x="1147" y="39"/>
                  <a:pt x="1145" y="39"/>
                </a:cubicBezTo>
                <a:cubicBezTo>
                  <a:pt x="1145" y="37"/>
                  <a:pt x="1146" y="34"/>
                  <a:pt x="1147" y="32"/>
                </a:cubicBezTo>
                <a:cubicBezTo>
                  <a:pt x="1148" y="29"/>
                  <a:pt x="1149" y="27"/>
                  <a:pt x="1151" y="25"/>
                </a:cubicBezTo>
                <a:cubicBezTo>
                  <a:pt x="1152" y="23"/>
                  <a:pt x="1154" y="22"/>
                  <a:pt x="1157" y="22"/>
                </a:cubicBezTo>
                <a:close/>
                <a:moveTo>
                  <a:pt x="1187" y="28"/>
                </a:moveTo>
                <a:cubicBezTo>
                  <a:pt x="1188" y="19"/>
                  <a:pt x="1188" y="19"/>
                  <a:pt x="1188" y="19"/>
                </a:cubicBezTo>
                <a:cubicBezTo>
                  <a:pt x="1186" y="19"/>
                  <a:pt x="1186" y="19"/>
                  <a:pt x="1186" y="19"/>
                </a:cubicBezTo>
                <a:cubicBezTo>
                  <a:pt x="1178" y="20"/>
                  <a:pt x="1178" y="20"/>
                  <a:pt x="1178" y="20"/>
                </a:cubicBezTo>
                <a:cubicBezTo>
                  <a:pt x="1177" y="23"/>
                  <a:pt x="1177" y="23"/>
                  <a:pt x="1177" y="23"/>
                </a:cubicBezTo>
                <a:cubicBezTo>
                  <a:pt x="1180" y="25"/>
                  <a:pt x="1180" y="25"/>
                  <a:pt x="1180" y="25"/>
                </a:cubicBezTo>
                <a:cubicBezTo>
                  <a:pt x="1176" y="58"/>
                  <a:pt x="1176" y="58"/>
                  <a:pt x="1176" y="58"/>
                </a:cubicBezTo>
                <a:cubicBezTo>
                  <a:pt x="1183" y="58"/>
                  <a:pt x="1183" y="58"/>
                  <a:pt x="1183" y="58"/>
                </a:cubicBezTo>
                <a:cubicBezTo>
                  <a:pt x="1186" y="33"/>
                  <a:pt x="1186" y="33"/>
                  <a:pt x="1186" y="33"/>
                </a:cubicBezTo>
                <a:cubicBezTo>
                  <a:pt x="1188" y="31"/>
                  <a:pt x="1190" y="28"/>
                  <a:pt x="1192" y="26"/>
                </a:cubicBezTo>
                <a:cubicBezTo>
                  <a:pt x="1194" y="25"/>
                  <a:pt x="1196" y="24"/>
                  <a:pt x="1198" y="24"/>
                </a:cubicBezTo>
                <a:cubicBezTo>
                  <a:pt x="1200" y="24"/>
                  <a:pt x="1201" y="24"/>
                  <a:pt x="1202" y="25"/>
                </a:cubicBezTo>
                <a:cubicBezTo>
                  <a:pt x="1202" y="26"/>
                  <a:pt x="1203" y="27"/>
                  <a:pt x="1203" y="29"/>
                </a:cubicBezTo>
                <a:cubicBezTo>
                  <a:pt x="1203" y="31"/>
                  <a:pt x="1202" y="33"/>
                  <a:pt x="1202" y="35"/>
                </a:cubicBezTo>
                <a:cubicBezTo>
                  <a:pt x="1202" y="37"/>
                  <a:pt x="1201" y="39"/>
                  <a:pt x="1201" y="41"/>
                </a:cubicBezTo>
                <a:cubicBezTo>
                  <a:pt x="1201" y="43"/>
                  <a:pt x="1201" y="43"/>
                  <a:pt x="1201" y="43"/>
                </a:cubicBezTo>
                <a:cubicBezTo>
                  <a:pt x="1200" y="46"/>
                  <a:pt x="1200" y="46"/>
                  <a:pt x="1200" y="46"/>
                </a:cubicBezTo>
                <a:cubicBezTo>
                  <a:pt x="1199" y="51"/>
                  <a:pt x="1199" y="54"/>
                  <a:pt x="1199" y="55"/>
                </a:cubicBezTo>
                <a:cubicBezTo>
                  <a:pt x="1199" y="58"/>
                  <a:pt x="1200" y="59"/>
                  <a:pt x="1203" y="59"/>
                </a:cubicBezTo>
                <a:cubicBezTo>
                  <a:pt x="1205" y="59"/>
                  <a:pt x="1206" y="59"/>
                  <a:pt x="1207" y="58"/>
                </a:cubicBezTo>
                <a:cubicBezTo>
                  <a:pt x="1208" y="58"/>
                  <a:pt x="1209" y="57"/>
                  <a:pt x="1210" y="57"/>
                </a:cubicBezTo>
                <a:cubicBezTo>
                  <a:pt x="1210" y="56"/>
                  <a:pt x="1211" y="55"/>
                  <a:pt x="1211" y="55"/>
                </a:cubicBezTo>
                <a:cubicBezTo>
                  <a:pt x="1210" y="53"/>
                  <a:pt x="1210" y="53"/>
                  <a:pt x="1210" y="53"/>
                </a:cubicBezTo>
                <a:cubicBezTo>
                  <a:pt x="1209" y="54"/>
                  <a:pt x="1208" y="55"/>
                  <a:pt x="1207" y="55"/>
                </a:cubicBezTo>
                <a:cubicBezTo>
                  <a:pt x="1206" y="55"/>
                  <a:pt x="1206" y="54"/>
                  <a:pt x="1206" y="53"/>
                </a:cubicBezTo>
                <a:cubicBezTo>
                  <a:pt x="1206" y="51"/>
                  <a:pt x="1206" y="48"/>
                  <a:pt x="1207" y="45"/>
                </a:cubicBezTo>
                <a:cubicBezTo>
                  <a:pt x="1208" y="41"/>
                  <a:pt x="1208" y="41"/>
                  <a:pt x="1208" y="41"/>
                </a:cubicBezTo>
                <a:cubicBezTo>
                  <a:pt x="1208" y="40"/>
                  <a:pt x="1208" y="40"/>
                  <a:pt x="1208" y="40"/>
                </a:cubicBezTo>
                <a:cubicBezTo>
                  <a:pt x="1209" y="34"/>
                  <a:pt x="1210" y="31"/>
                  <a:pt x="1210" y="29"/>
                </a:cubicBezTo>
                <a:cubicBezTo>
                  <a:pt x="1210" y="25"/>
                  <a:pt x="1209" y="23"/>
                  <a:pt x="1207" y="21"/>
                </a:cubicBezTo>
                <a:cubicBezTo>
                  <a:pt x="1206" y="19"/>
                  <a:pt x="1204" y="19"/>
                  <a:pt x="1201" y="19"/>
                </a:cubicBezTo>
                <a:cubicBezTo>
                  <a:pt x="1199" y="19"/>
                  <a:pt x="1196" y="19"/>
                  <a:pt x="1193" y="21"/>
                </a:cubicBezTo>
                <a:cubicBezTo>
                  <a:pt x="1191" y="23"/>
                  <a:pt x="1189" y="25"/>
                  <a:pt x="1187" y="28"/>
                </a:cubicBezTo>
                <a:close/>
                <a:moveTo>
                  <a:pt x="1243" y="27"/>
                </a:moveTo>
                <a:cubicBezTo>
                  <a:pt x="1245" y="27"/>
                  <a:pt x="1245" y="27"/>
                  <a:pt x="1245" y="27"/>
                </a:cubicBezTo>
                <a:cubicBezTo>
                  <a:pt x="1247" y="20"/>
                  <a:pt x="1247" y="20"/>
                  <a:pt x="1247" y="20"/>
                </a:cubicBezTo>
                <a:cubicBezTo>
                  <a:pt x="1246" y="20"/>
                  <a:pt x="1244" y="19"/>
                  <a:pt x="1243" y="19"/>
                </a:cubicBezTo>
                <a:cubicBezTo>
                  <a:pt x="1241" y="19"/>
                  <a:pt x="1240" y="19"/>
                  <a:pt x="1239" y="19"/>
                </a:cubicBezTo>
                <a:cubicBezTo>
                  <a:pt x="1234" y="19"/>
                  <a:pt x="1231" y="20"/>
                  <a:pt x="1228" y="22"/>
                </a:cubicBezTo>
                <a:cubicBezTo>
                  <a:pt x="1224" y="25"/>
                  <a:pt x="1222" y="28"/>
                  <a:pt x="1220" y="32"/>
                </a:cubicBezTo>
                <a:cubicBezTo>
                  <a:pt x="1219" y="36"/>
                  <a:pt x="1218" y="40"/>
                  <a:pt x="1218" y="43"/>
                </a:cubicBezTo>
                <a:cubicBezTo>
                  <a:pt x="1218" y="48"/>
                  <a:pt x="1219" y="52"/>
                  <a:pt x="1221" y="55"/>
                </a:cubicBezTo>
                <a:cubicBezTo>
                  <a:pt x="1224" y="58"/>
                  <a:pt x="1227" y="59"/>
                  <a:pt x="1231" y="59"/>
                </a:cubicBezTo>
                <a:cubicBezTo>
                  <a:pt x="1234" y="59"/>
                  <a:pt x="1236" y="59"/>
                  <a:pt x="1239" y="57"/>
                </a:cubicBezTo>
                <a:cubicBezTo>
                  <a:pt x="1241" y="56"/>
                  <a:pt x="1243" y="54"/>
                  <a:pt x="1244" y="53"/>
                </a:cubicBezTo>
                <a:cubicBezTo>
                  <a:pt x="1242" y="50"/>
                  <a:pt x="1242" y="50"/>
                  <a:pt x="1242" y="50"/>
                </a:cubicBezTo>
                <a:cubicBezTo>
                  <a:pt x="1241" y="52"/>
                  <a:pt x="1239" y="53"/>
                  <a:pt x="1238" y="54"/>
                </a:cubicBezTo>
                <a:cubicBezTo>
                  <a:pt x="1236" y="54"/>
                  <a:pt x="1235" y="55"/>
                  <a:pt x="1233" y="55"/>
                </a:cubicBezTo>
                <a:cubicBezTo>
                  <a:pt x="1230" y="55"/>
                  <a:pt x="1228" y="54"/>
                  <a:pt x="1227" y="52"/>
                </a:cubicBezTo>
                <a:cubicBezTo>
                  <a:pt x="1226" y="50"/>
                  <a:pt x="1225" y="47"/>
                  <a:pt x="1225" y="43"/>
                </a:cubicBezTo>
                <a:cubicBezTo>
                  <a:pt x="1225" y="39"/>
                  <a:pt x="1226" y="35"/>
                  <a:pt x="1227" y="32"/>
                </a:cubicBezTo>
                <a:cubicBezTo>
                  <a:pt x="1228" y="30"/>
                  <a:pt x="1229" y="27"/>
                  <a:pt x="1231" y="26"/>
                </a:cubicBezTo>
                <a:cubicBezTo>
                  <a:pt x="1233" y="24"/>
                  <a:pt x="1235" y="23"/>
                  <a:pt x="1237" y="23"/>
                </a:cubicBezTo>
                <a:cubicBezTo>
                  <a:pt x="1239" y="23"/>
                  <a:pt x="1241" y="24"/>
                  <a:pt x="1243" y="27"/>
                </a:cubicBezTo>
                <a:close/>
                <a:moveTo>
                  <a:pt x="1279" y="52"/>
                </a:moveTo>
                <a:cubicBezTo>
                  <a:pt x="1277" y="49"/>
                  <a:pt x="1277" y="49"/>
                  <a:pt x="1277" y="49"/>
                </a:cubicBezTo>
                <a:cubicBezTo>
                  <a:pt x="1276" y="51"/>
                  <a:pt x="1274" y="52"/>
                  <a:pt x="1272" y="53"/>
                </a:cubicBezTo>
                <a:cubicBezTo>
                  <a:pt x="1270" y="54"/>
                  <a:pt x="1268" y="55"/>
                  <a:pt x="1266" y="55"/>
                </a:cubicBezTo>
                <a:cubicBezTo>
                  <a:pt x="1263" y="55"/>
                  <a:pt x="1261" y="54"/>
                  <a:pt x="1259" y="51"/>
                </a:cubicBezTo>
                <a:cubicBezTo>
                  <a:pt x="1258" y="49"/>
                  <a:pt x="1257" y="46"/>
                  <a:pt x="1258" y="43"/>
                </a:cubicBezTo>
                <a:cubicBezTo>
                  <a:pt x="1260" y="43"/>
                  <a:pt x="1264" y="42"/>
                  <a:pt x="1267" y="41"/>
                </a:cubicBezTo>
                <a:cubicBezTo>
                  <a:pt x="1271" y="40"/>
                  <a:pt x="1274" y="38"/>
                  <a:pt x="1277" y="36"/>
                </a:cubicBezTo>
                <a:cubicBezTo>
                  <a:pt x="1280" y="33"/>
                  <a:pt x="1281" y="31"/>
                  <a:pt x="1281" y="27"/>
                </a:cubicBezTo>
                <a:cubicBezTo>
                  <a:pt x="1281" y="25"/>
                  <a:pt x="1280" y="23"/>
                  <a:pt x="1278" y="21"/>
                </a:cubicBezTo>
                <a:cubicBezTo>
                  <a:pt x="1277" y="19"/>
                  <a:pt x="1274" y="19"/>
                  <a:pt x="1271" y="19"/>
                </a:cubicBezTo>
                <a:cubicBezTo>
                  <a:pt x="1267" y="19"/>
                  <a:pt x="1264" y="20"/>
                  <a:pt x="1260" y="22"/>
                </a:cubicBezTo>
                <a:cubicBezTo>
                  <a:pt x="1257" y="24"/>
                  <a:pt x="1255" y="28"/>
                  <a:pt x="1253" y="31"/>
                </a:cubicBezTo>
                <a:cubicBezTo>
                  <a:pt x="1251" y="35"/>
                  <a:pt x="1250" y="40"/>
                  <a:pt x="1250" y="44"/>
                </a:cubicBezTo>
                <a:cubicBezTo>
                  <a:pt x="1250" y="47"/>
                  <a:pt x="1251" y="49"/>
                  <a:pt x="1252" y="52"/>
                </a:cubicBezTo>
                <a:cubicBezTo>
                  <a:pt x="1253" y="54"/>
                  <a:pt x="1254" y="56"/>
                  <a:pt x="1256" y="57"/>
                </a:cubicBezTo>
                <a:cubicBezTo>
                  <a:pt x="1258" y="59"/>
                  <a:pt x="1261" y="59"/>
                  <a:pt x="1264" y="59"/>
                </a:cubicBezTo>
                <a:cubicBezTo>
                  <a:pt x="1267" y="59"/>
                  <a:pt x="1270" y="58"/>
                  <a:pt x="1273" y="57"/>
                </a:cubicBezTo>
                <a:cubicBezTo>
                  <a:pt x="1276" y="55"/>
                  <a:pt x="1278" y="54"/>
                  <a:pt x="1279" y="52"/>
                </a:cubicBezTo>
                <a:close/>
                <a:moveTo>
                  <a:pt x="1269" y="22"/>
                </a:moveTo>
                <a:cubicBezTo>
                  <a:pt x="1271" y="22"/>
                  <a:pt x="1272" y="23"/>
                  <a:pt x="1273" y="24"/>
                </a:cubicBezTo>
                <a:cubicBezTo>
                  <a:pt x="1274" y="25"/>
                  <a:pt x="1274" y="26"/>
                  <a:pt x="1274" y="28"/>
                </a:cubicBezTo>
                <a:cubicBezTo>
                  <a:pt x="1274" y="30"/>
                  <a:pt x="1273" y="32"/>
                  <a:pt x="1272" y="34"/>
                </a:cubicBezTo>
                <a:cubicBezTo>
                  <a:pt x="1270" y="35"/>
                  <a:pt x="1268" y="37"/>
                  <a:pt x="1265" y="38"/>
                </a:cubicBezTo>
                <a:cubicBezTo>
                  <a:pt x="1263" y="39"/>
                  <a:pt x="1260" y="39"/>
                  <a:pt x="1258" y="39"/>
                </a:cubicBezTo>
                <a:cubicBezTo>
                  <a:pt x="1258" y="37"/>
                  <a:pt x="1259" y="34"/>
                  <a:pt x="1259" y="32"/>
                </a:cubicBezTo>
                <a:cubicBezTo>
                  <a:pt x="1260" y="29"/>
                  <a:pt x="1262" y="27"/>
                  <a:pt x="1263" y="25"/>
                </a:cubicBezTo>
                <a:cubicBezTo>
                  <a:pt x="1265" y="23"/>
                  <a:pt x="1267" y="22"/>
                  <a:pt x="1269" y="22"/>
                </a:cubicBezTo>
                <a:close/>
                <a:moveTo>
                  <a:pt x="1310" y="25"/>
                </a:moveTo>
                <a:cubicBezTo>
                  <a:pt x="1311" y="20"/>
                  <a:pt x="1311" y="20"/>
                  <a:pt x="1311" y="20"/>
                </a:cubicBezTo>
                <a:cubicBezTo>
                  <a:pt x="1311" y="20"/>
                  <a:pt x="1309" y="19"/>
                  <a:pt x="1308" y="19"/>
                </a:cubicBezTo>
                <a:cubicBezTo>
                  <a:pt x="1306" y="19"/>
                  <a:pt x="1304" y="19"/>
                  <a:pt x="1303" y="19"/>
                </a:cubicBezTo>
                <a:cubicBezTo>
                  <a:pt x="1300" y="19"/>
                  <a:pt x="1298" y="19"/>
                  <a:pt x="1296" y="20"/>
                </a:cubicBezTo>
                <a:cubicBezTo>
                  <a:pt x="1293" y="21"/>
                  <a:pt x="1292" y="22"/>
                  <a:pt x="1291" y="24"/>
                </a:cubicBezTo>
                <a:cubicBezTo>
                  <a:pt x="1289" y="26"/>
                  <a:pt x="1289" y="27"/>
                  <a:pt x="1289" y="30"/>
                </a:cubicBezTo>
                <a:cubicBezTo>
                  <a:pt x="1289" y="34"/>
                  <a:pt x="1291" y="38"/>
                  <a:pt x="1296" y="41"/>
                </a:cubicBezTo>
                <a:cubicBezTo>
                  <a:pt x="1298" y="43"/>
                  <a:pt x="1300" y="44"/>
                  <a:pt x="1301" y="45"/>
                </a:cubicBezTo>
                <a:cubicBezTo>
                  <a:pt x="1302" y="46"/>
                  <a:pt x="1303" y="48"/>
                  <a:pt x="1303" y="50"/>
                </a:cubicBezTo>
                <a:cubicBezTo>
                  <a:pt x="1303" y="51"/>
                  <a:pt x="1302" y="53"/>
                  <a:pt x="1301" y="54"/>
                </a:cubicBezTo>
                <a:cubicBezTo>
                  <a:pt x="1299" y="55"/>
                  <a:pt x="1297" y="55"/>
                  <a:pt x="1295" y="55"/>
                </a:cubicBezTo>
                <a:cubicBezTo>
                  <a:pt x="1293" y="55"/>
                  <a:pt x="1292" y="55"/>
                  <a:pt x="1290" y="54"/>
                </a:cubicBezTo>
                <a:cubicBezTo>
                  <a:pt x="1288" y="53"/>
                  <a:pt x="1287" y="53"/>
                  <a:pt x="1286" y="52"/>
                </a:cubicBezTo>
                <a:cubicBezTo>
                  <a:pt x="1285" y="57"/>
                  <a:pt x="1285" y="57"/>
                  <a:pt x="1285" y="57"/>
                </a:cubicBezTo>
                <a:cubicBezTo>
                  <a:pt x="1285" y="58"/>
                  <a:pt x="1287" y="58"/>
                  <a:pt x="1289" y="58"/>
                </a:cubicBezTo>
                <a:cubicBezTo>
                  <a:pt x="1291" y="59"/>
                  <a:pt x="1293" y="59"/>
                  <a:pt x="1295" y="59"/>
                </a:cubicBezTo>
                <a:cubicBezTo>
                  <a:pt x="1299" y="59"/>
                  <a:pt x="1303" y="58"/>
                  <a:pt x="1305" y="56"/>
                </a:cubicBezTo>
                <a:cubicBezTo>
                  <a:pt x="1308" y="54"/>
                  <a:pt x="1309" y="52"/>
                  <a:pt x="1309" y="48"/>
                </a:cubicBezTo>
                <a:cubicBezTo>
                  <a:pt x="1309" y="46"/>
                  <a:pt x="1309" y="45"/>
                  <a:pt x="1308" y="43"/>
                </a:cubicBezTo>
                <a:cubicBezTo>
                  <a:pt x="1307" y="42"/>
                  <a:pt x="1306" y="41"/>
                  <a:pt x="1305" y="40"/>
                </a:cubicBezTo>
                <a:cubicBezTo>
                  <a:pt x="1304" y="39"/>
                  <a:pt x="1303" y="38"/>
                  <a:pt x="1301" y="36"/>
                </a:cubicBezTo>
                <a:cubicBezTo>
                  <a:pt x="1299" y="35"/>
                  <a:pt x="1298" y="34"/>
                  <a:pt x="1297" y="32"/>
                </a:cubicBezTo>
                <a:cubicBezTo>
                  <a:pt x="1296" y="31"/>
                  <a:pt x="1295" y="30"/>
                  <a:pt x="1295" y="28"/>
                </a:cubicBezTo>
                <a:cubicBezTo>
                  <a:pt x="1295" y="26"/>
                  <a:pt x="1296" y="25"/>
                  <a:pt x="1297" y="24"/>
                </a:cubicBezTo>
                <a:cubicBezTo>
                  <a:pt x="1299" y="23"/>
                  <a:pt x="1300" y="23"/>
                  <a:pt x="1303" y="23"/>
                </a:cubicBezTo>
                <a:cubicBezTo>
                  <a:pt x="1304" y="23"/>
                  <a:pt x="1306" y="23"/>
                  <a:pt x="1307" y="24"/>
                </a:cubicBezTo>
                <a:cubicBezTo>
                  <a:pt x="1309" y="24"/>
                  <a:pt x="1310" y="25"/>
                  <a:pt x="1310" y="25"/>
                </a:cubicBezTo>
                <a:close/>
                <a:moveTo>
                  <a:pt x="1047" y="110"/>
                </a:moveTo>
                <a:cubicBezTo>
                  <a:pt x="1052" y="111"/>
                  <a:pt x="1052" y="111"/>
                  <a:pt x="1052" y="111"/>
                </a:cubicBezTo>
                <a:cubicBezTo>
                  <a:pt x="1046" y="156"/>
                  <a:pt x="1046" y="156"/>
                  <a:pt x="1046" y="156"/>
                </a:cubicBezTo>
                <a:cubicBezTo>
                  <a:pt x="1041" y="157"/>
                  <a:pt x="1041" y="157"/>
                  <a:pt x="1041" y="157"/>
                </a:cubicBezTo>
                <a:cubicBezTo>
                  <a:pt x="1041" y="159"/>
                  <a:pt x="1041" y="159"/>
                  <a:pt x="1041" y="159"/>
                </a:cubicBezTo>
                <a:cubicBezTo>
                  <a:pt x="1078" y="159"/>
                  <a:pt x="1078" y="159"/>
                  <a:pt x="1078" y="159"/>
                </a:cubicBezTo>
                <a:cubicBezTo>
                  <a:pt x="1081" y="147"/>
                  <a:pt x="1081" y="147"/>
                  <a:pt x="1081" y="147"/>
                </a:cubicBezTo>
                <a:cubicBezTo>
                  <a:pt x="1077" y="146"/>
                  <a:pt x="1077" y="146"/>
                  <a:pt x="1077" y="146"/>
                </a:cubicBezTo>
                <a:cubicBezTo>
                  <a:pt x="1073" y="155"/>
                  <a:pt x="1073" y="155"/>
                  <a:pt x="1073" y="155"/>
                </a:cubicBezTo>
                <a:cubicBezTo>
                  <a:pt x="1053" y="156"/>
                  <a:pt x="1053" y="156"/>
                  <a:pt x="1053" y="156"/>
                </a:cubicBezTo>
                <a:cubicBezTo>
                  <a:pt x="1056" y="134"/>
                  <a:pt x="1056" y="134"/>
                  <a:pt x="1056" y="134"/>
                </a:cubicBezTo>
                <a:cubicBezTo>
                  <a:pt x="1072" y="135"/>
                  <a:pt x="1072" y="135"/>
                  <a:pt x="1072" y="135"/>
                </a:cubicBezTo>
                <a:cubicBezTo>
                  <a:pt x="1073" y="130"/>
                  <a:pt x="1073" y="130"/>
                  <a:pt x="1073" y="130"/>
                </a:cubicBezTo>
                <a:cubicBezTo>
                  <a:pt x="1057" y="130"/>
                  <a:pt x="1057" y="130"/>
                  <a:pt x="1057" y="130"/>
                </a:cubicBezTo>
                <a:cubicBezTo>
                  <a:pt x="1059" y="110"/>
                  <a:pt x="1059" y="110"/>
                  <a:pt x="1059" y="110"/>
                </a:cubicBezTo>
                <a:cubicBezTo>
                  <a:pt x="1075" y="111"/>
                  <a:pt x="1075" y="111"/>
                  <a:pt x="1075" y="111"/>
                </a:cubicBezTo>
                <a:cubicBezTo>
                  <a:pt x="1076" y="118"/>
                  <a:pt x="1076" y="118"/>
                  <a:pt x="1076" y="118"/>
                </a:cubicBezTo>
                <a:cubicBezTo>
                  <a:pt x="1080" y="118"/>
                  <a:pt x="1080" y="118"/>
                  <a:pt x="1080" y="118"/>
                </a:cubicBezTo>
                <a:cubicBezTo>
                  <a:pt x="1081" y="107"/>
                  <a:pt x="1081" y="107"/>
                  <a:pt x="1081" y="107"/>
                </a:cubicBezTo>
                <a:cubicBezTo>
                  <a:pt x="1048" y="107"/>
                  <a:pt x="1048" y="107"/>
                  <a:pt x="1048" y="107"/>
                </a:cubicBezTo>
                <a:lnTo>
                  <a:pt x="1047" y="110"/>
                </a:lnTo>
                <a:close/>
                <a:moveTo>
                  <a:pt x="1100" y="129"/>
                </a:moveTo>
                <a:cubicBezTo>
                  <a:pt x="1100" y="120"/>
                  <a:pt x="1100" y="120"/>
                  <a:pt x="1100" y="120"/>
                </a:cubicBezTo>
                <a:cubicBezTo>
                  <a:pt x="1099" y="119"/>
                  <a:pt x="1099" y="119"/>
                  <a:pt x="1099" y="119"/>
                </a:cubicBezTo>
                <a:cubicBezTo>
                  <a:pt x="1090" y="121"/>
                  <a:pt x="1090" y="121"/>
                  <a:pt x="1090" y="121"/>
                </a:cubicBezTo>
                <a:cubicBezTo>
                  <a:pt x="1090" y="124"/>
                  <a:pt x="1090" y="124"/>
                  <a:pt x="1090" y="124"/>
                </a:cubicBezTo>
                <a:cubicBezTo>
                  <a:pt x="1093" y="125"/>
                  <a:pt x="1093" y="125"/>
                  <a:pt x="1093" y="125"/>
                </a:cubicBezTo>
                <a:cubicBezTo>
                  <a:pt x="1089" y="159"/>
                  <a:pt x="1089" y="159"/>
                  <a:pt x="1089" y="159"/>
                </a:cubicBezTo>
                <a:cubicBezTo>
                  <a:pt x="1095" y="159"/>
                  <a:pt x="1095" y="159"/>
                  <a:pt x="1095" y="159"/>
                </a:cubicBezTo>
                <a:cubicBezTo>
                  <a:pt x="1099" y="134"/>
                  <a:pt x="1099" y="134"/>
                  <a:pt x="1099" y="134"/>
                </a:cubicBezTo>
                <a:cubicBezTo>
                  <a:pt x="1101" y="131"/>
                  <a:pt x="1103" y="129"/>
                  <a:pt x="1105" y="127"/>
                </a:cubicBezTo>
                <a:cubicBezTo>
                  <a:pt x="1107" y="125"/>
                  <a:pt x="1109" y="124"/>
                  <a:pt x="1111" y="124"/>
                </a:cubicBezTo>
                <a:cubicBezTo>
                  <a:pt x="1113" y="124"/>
                  <a:pt x="1114" y="125"/>
                  <a:pt x="1114" y="126"/>
                </a:cubicBezTo>
                <a:cubicBezTo>
                  <a:pt x="1115" y="127"/>
                  <a:pt x="1115" y="128"/>
                  <a:pt x="1115" y="130"/>
                </a:cubicBezTo>
                <a:cubicBezTo>
                  <a:pt x="1115" y="132"/>
                  <a:pt x="1115" y="134"/>
                  <a:pt x="1115" y="135"/>
                </a:cubicBezTo>
                <a:cubicBezTo>
                  <a:pt x="1115" y="137"/>
                  <a:pt x="1114" y="140"/>
                  <a:pt x="1114" y="142"/>
                </a:cubicBezTo>
                <a:cubicBezTo>
                  <a:pt x="1114" y="144"/>
                  <a:pt x="1114" y="144"/>
                  <a:pt x="1114" y="144"/>
                </a:cubicBezTo>
                <a:cubicBezTo>
                  <a:pt x="1113" y="147"/>
                  <a:pt x="1113" y="147"/>
                  <a:pt x="1113" y="147"/>
                </a:cubicBezTo>
                <a:cubicBezTo>
                  <a:pt x="1112" y="151"/>
                  <a:pt x="1112" y="154"/>
                  <a:pt x="1112" y="156"/>
                </a:cubicBezTo>
                <a:cubicBezTo>
                  <a:pt x="1112" y="159"/>
                  <a:pt x="1113" y="160"/>
                  <a:pt x="1116" y="160"/>
                </a:cubicBezTo>
                <a:cubicBezTo>
                  <a:pt x="1117" y="160"/>
                  <a:pt x="1119" y="160"/>
                  <a:pt x="1120" y="159"/>
                </a:cubicBezTo>
                <a:cubicBezTo>
                  <a:pt x="1121" y="159"/>
                  <a:pt x="1122" y="158"/>
                  <a:pt x="1123" y="157"/>
                </a:cubicBezTo>
                <a:cubicBezTo>
                  <a:pt x="1123" y="157"/>
                  <a:pt x="1124" y="156"/>
                  <a:pt x="1124" y="156"/>
                </a:cubicBezTo>
                <a:cubicBezTo>
                  <a:pt x="1123" y="154"/>
                  <a:pt x="1123" y="154"/>
                  <a:pt x="1123" y="154"/>
                </a:cubicBezTo>
                <a:cubicBezTo>
                  <a:pt x="1122" y="155"/>
                  <a:pt x="1121" y="156"/>
                  <a:pt x="1120" y="156"/>
                </a:cubicBezTo>
                <a:cubicBezTo>
                  <a:pt x="1119" y="156"/>
                  <a:pt x="1119" y="155"/>
                  <a:pt x="1119" y="154"/>
                </a:cubicBezTo>
                <a:cubicBezTo>
                  <a:pt x="1119" y="152"/>
                  <a:pt x="1119" y="149"/>
                  <a:pt x="1120" y="145"/>
                </a:cubicBezTo>
                <a:cubicBezTo>
                  <a:pt x="1121" y="142"/>
                  <a:pt x="1121" y="142"/>
                  <a:pt x="1121" y="142"/>
                </a:cubicBezTo>
                <a:cubicBezTo>
                  <a:pt x="1121" y="140"/>
                  <a:pt x="1121" y="140"/>
                  <a:pt x="1121" y="140"/>
                </a:cubicBezTo>
                <a:cubicBezTo>
                  <a:pt x="1122" y="135"/>
                  <a:pt x="1122" y="132"/>
                  <a:pt x="1122" y="130"/>
                </a:cubicBezTo>
                <a:cubicBezTo>
                  <a:pt x="1122" y="126"/>
                  <a:pt x="1122" y="123"/>
                  <a:pt x="1120" y="122"/>
                </a:cubicBezTo>
                <a:cubicBezTo>
                  <a:pt x="1119" y="120"/>
                  <a:pt x="1117" y="119"/>
                  <a:pt x="1114" y="119"/>
                </a:cubicBezTo>
                <a:cubicBezTo>
                  <a:pt x="1112" y="119"/>
                  <a:pt x="1109" y="120"/>
                  <a:pt x="1106" y="122"/>
                </a:cubicBezTo>
                <a:cubicBezTo>
                  <a:pt x="1104" y="124"/>
                  <a:pt x="1102" y="126"/>
                  <a:pt x="1100" y="129"/>
                </a:cubicBezTo>
                <a:close/>
                <a:moveTo>
                  <a:pt x="1159" y="162"/>
                </a:moveTo>
                <a:cubicBezTo>
                  <a:pt x="1165" y="119"/>
                  <a:pt x="1165" y="119"/>
                  <a:pt x="1165" y="119"/>
                </a:cubicBezTo>
                <a:cubicBezTo>
                  <a:pt x="1160" y="121"/>
                  <a:pt x="1160" y="121"/>
                  <a:pt x="1160" y="121"/>
                </a:cubicBezTo>
                <a:cubicBezTo>
                  <a:pt x="1159" y="121"/>
                  <a:pt x="1158" y="120"/>
                  <a:pt x="1157" y="120"/>
                </a:cubicBezTo>
                <a:cubicBezTo>
                  <a:pt x="1155" y="120"/>
                  <a:pt x="1154" y="119"/>
                  <a:pt x="1153" y="119"/>
                </a:cubicBezTo>
                <a:cubicBezTo>
                  <a:pt x="1148" y="119"/>
                  <a:pt x="1144" y="121"/>
                  <a:pt x="1141" y="123"/>
                </a:cubicBezTo>
                <a:cubicBezTo>
                  <a:pt x="1137" y="126"/>
                  <a:pt x="1135" y="129"/>
                  <a:pt x="1133" y="133"/>
                </a:cubicBezTo>
                <a:cubicBezTo>
                  <a:pt x="1131" y="137"/>
                  <a:pt x="1130" y="141"/>
                  <a:pt x="1130" y="145"/>
                </a:cubicBezTo>
                <a:cubicBezTo>
                  <a:pt x="1130" y="150"/>
                  <a:pt x="1131" y="153"/>
                  <a:pt x="1133" y="156"/>
                </a:cubicBezTo>
                <a:cubicBezTo>
                  <a:pt x="1135" y="159"/>
                  <a:pt x="1138" y="160"/>
                  <a:pt x="1142" y="160"/>
                </a:cubicBezTo>
                <a:cubicBezTo>
                  <a:pt x="1144" y="160"/>
                  <a:pt x="1146" y="159"/>
                  <a:pt x="1148" y="158"/>
                </a:cubicBezTo>
                <a:cubicBezTo>
                  <a:pt x="1150" y="157"/>
                  <a:pt x="1152" y="156"/>
                  <a:pt x="1153" y="155"/>
                </a:cubicBezTo>
                <a:cubicBezTo>
                  <a:pt x="1151" y="164"/>
                  <a:pt x="1151" y="164"/>
                  <a:pt x="1151" y="164"/>
                </a:cubicBezTo>
                <a:cubicBezTo>
                  <a:pt x="1151" y="167"/>
                  <a:pt x="1150" y="169"/>
                  <a:pt x="1149" y="170"/>
                </a:cubicBezTo>
                <a:cubicBezTo>
                  <a:pt x="1147" y="172"/>
                  <a:pt x="1145" y="172"/>
                  <a:pt x="1142" y="172"/>
                </a:cubicBezTo>
                <a:cubicBezTo>
                  <a:pt x="1140" y="172"/>
                  <a:pt x="1139" y="172"/>
                  <a:pt x="1137" y="171"/>
                </a:cubicBezTo>
                <a:cubicBezTo>
                  <a:pt x="1136" y="171"/>
                  <a:pt x="1134" y="170"/>
                  <a:pt x="1133" y="170"/>
                </a:cubicBezTo>
                <a:cubicBezTo>
                  <a:pt x="1132" y="175"/>
                  <a:pt x="1132" y="175"/>
                  <a:pt x="1132" y="175"/>
                </a:cubicBezTo>
                <a:cubicBezTo>
                  <a:pt x="1132" y="176"/>
                  <a:pt x="1134" y="176"/>
                  <a:pt x="1135" y="176"/>
                </a:cubicBezTo>
                <a:cubicBezTo>
                  <a:pt x="1137" y="177"/>
                  <a:pt x="1138" y="177"/>
                  <a:pt x="1140" y="177"/>
                </a:cubicBezTo>
                <a:cubicBezTo>
                  <a:pt x="1142" y="177"/>
                  <a:pt x="1145" y="176"/>
                  <a:pt x="1148" y="175"/>
                </a:cubicBezTo>
                <a:cubicBezTo>
                  <a:pt x="1150" y="174"/>
                  <a:pt x="1153" y="173"/>
                  <a:pt x="1155" y="170"/>
                </a:cubicBezTo>
                <a:cubicBezTo>
                  <a:pt x="1157" y="168"/>
                  <a:pt x="1158" y="165"/>
                  <a:pt x="1159" y="162"/>
                </a:cubicBezTo>
                <a:close/>
                <a:moveTo>
                  <a:pt x="1157" y="125"/>
                </a:moveTo>
                <a:cubicBezTo>
                  <a:pt x="1154" y="150"/>
                  <a:pt x="1154" y="150"/>
                  <a:pt x="1154" y="150"/>
                </a:cubicBezTo>
                <a:cubicBezTo>
                  <a:pt x="1152" y="151"/>
                  <a:pt x="1151" y="153"/>
                  <a:pt x="1149" y="154"/>
                </a:cubicBezTo>
                <a:cubicBezTo>
                  <a:pt x="1148" y="155"/>
                  <a:pt x="1146" y="155"/>
                  <a:pt x="1144" y="155"/>
                </a:cubicBezTo>
                <a:cubicBezTo>
                  <a:pt x="1142" y="155"/>
                  <a:pt x="1140" y="155"/>
                  <a:pt x="1139" y="153"/>
                </a:cubicBezTo>
                <a:cubicBezTo>
                  <a:pt x="1138" y="151"/>
                  <a:pt x="1138" y="148"/>
                  <a:pt x="1138" y="145"/>
                </a:cubicBezTo>
                <a:cubicBezTo>
                  <a:pt x="1138" y="142"/>
                  <a:pt x="1138" y="138"/>
                  <a:pt x="1139" y="135"/>
                </a:cubicBezTo>
                <a:cubicBezTo>
                  <a:pt x="1140" y="132"/>
                  <a:pt x="1142" y="129"/>
                  <a:pt x="1144" y="127"/>
                </a:cubicBezTo>
                <a:cubicBezTo>
                  <a:pt x="1146" y="124"/>
                  <a:pt x="1149" y="123"/>
                  <a:pt x="1152" y="123"/>
                </a:cubicBezTo>
                <a:cubicBezTo>
                  <a:pt x="1154" y="123"/>
                  <a:pt x="1156" y="124"/>
                  <a:pt x="1157" y="125"/>
                </a:cubicBezTo>
                <a:close/>
                <a:moveTo>
                  <a:pt x="1181" y="153"/>
                </a:moveTo>
                <a:cubicBezTo>
                  <a:pt x="1185" y="120"/>
                  <a:pt x="1185" y="120"/>
                  <a:pt x="1185" y="120"/>
                </a:cubicBezTo>
                <a:cubicBezTo>
                  <a:pt x="1184" y="119"/>
                  <a:pt x="1184" y="119"/>
                  <a:pt x="1184" y="119"/>
                </a:cubicBezTo>
                <a:cubicBezTo>
                  <a:pt x="1174" y="121"/>
                  <a:pt x="1174" y="121"/>
                  <a:pt x="1174" y="121"/>
                </a:cubicBezTo>
                <a:cubicBezTo>
                  <a:pt x="1173" y="123"/>
                  <a:pt x="1173" y="123"/>
                  <a:pt x="1173" y="123"/>
                </a:cubicBezTo>
                <a:cubicBezTo>
                  <a:pt x="1178" y="125"/>
                  <a:pt x="1178" y="125"/>
                  <a:pt x="1178" y="125"/>
                </a:cubicBezTo>
                <a:cubicBezTo>
                  <a:pt x="1177" y="132"/>
                  <a:pt x="1176" y="138"/>
                  <a:pt x="1175" y="142"/>
                </a:cubicBezTo>
                <a:cubicBezTo>
                  <a:pt x="1174" y="150"/>
                  <a:pt x="1174" y="154"/>
                  <a:pt x="1173" y="156"/>
                </a:cubicBezTo>
                <a:cubicBezTo>
                  <a:pt x="1173" y="157"/>
                  <a:pt x="1174" y="158"/>
                  <a:pt x="1174" y="159"/>
                </a:cubicBezTo>
                <a:cubicBezTo>
                  <a:pt x="1175" y="160"/>
                  <a:pt x="1176" y="160"/>
                  <a:pt x="1178" y="160"/>
                </a:cubicBezTo>
                <a:cubicBezTo>
                  <a:pt x="1180" y="160"/>
                  <a:pt x="1182" y="159"/>
                  <a:pt x="1183" y="158"/>
                </a:cubicBezTo>
                <a:cubicBezTo>
                  <a:pt x="1184" y="157"/>
                  <a:pt x="1185" y="156"/>
                  <a:pt x="1186" y="155"/>
                </a:cubicBezTo>
                <a:cubicBezTo>
                  <a:pt x="1185" y="154"/>
                  <a:pt x="1185" y="154"/>
                  <a:pt x="1185" y="154"/>
                </a:cubicBezTo>
                <a:cubicBezTo>
                  <a:pt x="1184" y="154"/>
                  <a:pt x="1184" y="155"/>
                  <a:pt x="1183" y="155"/>
                </a:cubicBezTo>
                <a:cubicBezTo>
                  <a:pt x="1183" y="156"/>
                  <a:pt x="1182" y="156"/>
                  <a:pt x="1182" y="156"/>
                </a:cubicBezTo>
                <a:cubicBezTo>
                  <a:pt x="1181" y="156"/>
                  <a:pt x="1181" y="156"/>
                  <a:pt x="1181" y="155"/>
                </a:cubicBezTo>
                <a:cubicBezTo>
                  <a:pt x="1181" y="155"/>
                  <a:pt x="1180" y="155"/>
                  <a:pt x="1180" y="154"/>
                </a:cubicBezTo>
                <a:lnTo>
                  <a:pt x="1181" y="153"/>
                </a:lnTo>
                <a:close/>
                <a:moveTo>
                  <a:pt x="1183" y="112"/>
                </a:moveTo>
                <a:cubicBezTo>
                  <a:pt x="1184" y="112"/>
                  <a:pt x="1185" y="111"/>
                  <a:pt x="1186" y="110"/>
                </a:cubicBezTo>
                <a:cubicBezTo>
                  <a:pt x="1187" y="109"/>
                  <a:pt x="1188" y="108"/>
                  <a:pt x="1188" y="107"/>
                </a:cubicBezTo>
                <a:cubicBezTo>
                  <a:pt x="1188" y="106"/>
                  <a:pt x="1187" y="105"/>
                  <a:pt x="1187" y="104"/>
                </a:cubicBezTo>
                <a:cubicBezTo>
                  <a:pt x="1186" y="103"/>
                  <a:pt x="1185" y="103"/>
                  <a:pt x="1184" y="103"/>
                </a:cubicBezTo>
                <a:cubicBezTo>
                  <a:pt x="1182" y="103"/>
                  <a:pt x="1181" y="103"/>
                  <a:pt x="1180" y="104"/>
                </a:cubicBezTo>
                <a:cubicBezTo>
                  <a:pt x="1180" y="105"/>
                  <a:pt x="1179" y="107"/>
                  <a:pt x="1179" y="108"/>
                </a:cubicBezTo>
                <a:cubicBezTo>
                  <a:pt x="1179" y="109"/>
                  <a:pt x="1179" y="110"/>
                  <a:pt x="1180" y="111"/>
                </a:cubicBezTo>
                <a:cubicBezTo>
                  <a:pt x="1181" y="111"/>
                  <a:pt x="1182" y="112"/>
                  <a:pt x="1183" y="112"/>
                </a:cubicBezTo>
                <a:close/>
                <a:moveTo>
                  <a:pt x="1207" y="129"/>
                </a:moveTo>
                <a:cubicBezTo>
                  <a:pt x="1208" y="120"/>
                  <a:pt x="1208" y="120"/>
                  <a:pt x="1208" y="120"/>
                </a:cubicBezTo>
                <a:cubicBezTo>
                  <a:pt x="1207" y="119"/>
                  <a:pt x="1207" y="119"/>
                  <a:pt x="1207" y="119"/>
                </a:cubicBezTo>
                <a:cubicBezTo>
                  <a:pt x="1198" y="121"/>
                  <a:pt x="1198" y="121"/>
                  <a:pt x="1198" y="121"/>
                </a:cubicBezTo>
                <a:cubicBezTo>
                  <a:pt x="1198" y="124"/>
                  <a:pt x="1198" y="124"/>
                  <a:pt x="1198" y="124"/>
                </a:cubicBezTo>
                <a:cubicBezTo>
                  <a:pt x="1201" y="125"/>
                  <a:pt x="1201" y="125"/>
                  <a:pt x="1201" y="125"/>
                </a:cubicBezTo>
                <a:cubicBezTo>
                  <a:pt x="1196" y="159"/>
                  <a:pt x="1196" y="159"/>
                  <a:pt x="1196" y="159"/>
                </a:cubicBezTo>
                <a:cubicBezTo>
                  <a:pt x="1203" y="159"/>
                  <a:pt x="1203" y="159"/>
                  <a:pt x="1203" y="159"/>
                </a:cubicBezTo>
                <a:cubicBezTo>
                  <a:pt x="1207" y="134"/>
                  <a:pt x="1207" y="134"/>
                  <a:pt x="1207" y="134"/>
                </a:cubicBezTo>
                <a:cubicBezTo>
                  <a:pt x="1208" y="131"/>
                  <a:pt x="1210" y="129"/>
                  <a:pt x="1213" y="127"/>
                </a:cubicBezTo>
                <a:cubicBezTo>
                  <a:pt x="1215" y="125"/>
                  <a:pt x="1217" y="124"/>
                  <a:pt x="1219" y="124"/>
                </a:cubicBezTo>
                <a:cubicBezTo>
                  <a:pt x="1220" y="124"/>
                  <a:pt x="1221" y="125"/>
                  <a:pt x="1222" y="126"/>
                </a:cubicBezTo>
                <a:cubicBezTo>
                  <a:pt x="1223" y="127"/>
                  <a:pt x="1223" y="128"/>
                  <a:pt x="1223" y="130"/>
                </a:cubicBezTo>
                <a:cubicBezTo>
                  <a:pt x="1223" y="132"/>
                  <a:pt x="1223" y="134"/>
                  <a:pt x="1223" y="135"/>
                </a:cubicBezTo>
                <a:cubicBezTo>
                  <a:pt x="1222" y="137"/>
                  <a:pt x="1222" y="140"/>
                  <a:pt x="1222" y="142"/>
                </a:cubicBezTo>
                <a:cubicBezTo>
                  <a:pt x="1221" y="144"/>
                  <a:pt x="1221" y="144"/>
                  <a:pt x="1221" y="144"/>
                </a:cubicBezTo>
                <a:cubicBezTo>
                  <a:pt x="1221" y="147"/>
                  <a:pt x="1221" y="147"/>
                  <a:pt x="1221" y="147"/>
                </a:cubicBezTo>
                <a:cubicBezTo>
                  <a:pt x="1220" y="151"/>
                  <a:pt x="1219" y="154"/>
                  <a:pt x="1219" y="156"/>
                </a:cubicBezTo>
                <a:cubicBezTo>
                  <a:pt x="1219" y="159"/>
                  <a:pt x="1221" y="160"/>
                  <a:pt x="1224" y="160"/>
                </a:cubicBezTo>
                <a:cubicBezTo>
                  <a:pt x="1225" y="160"/>
                  <a:pt x="1226" y="160"/>
                  <a:pt x="1227" y="159"/>
                </a:cubicBezTo>
                <a:cubicBezTo>
                  <a:pt x="1228" y="159"/>
                  <a:pt x="1229" y="158"/>
                  <a:pt x="1230" y="157"/>
                </a:cubicBezTo>
                <a:cubicBezTo>
                  <a:pt x="1231" y="157"/>
                  <a:pt x="1231" y="156"/>
                  <a:pt x="1232" y="156"/>
                </a:cubicBezTo>
                <a:cubicBezTo>
                  <a:pt x="1231" y="154"/>
                  <a:pt x="1231" y="154"/>
                  <a:pt x="1231" y="154"/>
                </a:cubicBezTo>
                <a:cubicBezTo>
                  <a:pt x="1229" y="155"/>
                  <a:pt x="1228" y="156"/>
                  <a:pt x="1227" y="156"/>
                </a:cubicBezTo>
                <a:cubicBezTo>
                  <a:pt x="1227" y="156"/>
                  <a:pt x="1227" y="155"/>
                  <a:pt x="1227" y="154"/>
                </a:cubicBezTo>
                <a:cubicBezTo>
                  <a:pt x="1227" y="152"/>
                  <a:pt x="1227" y="149"/>
                  <a:pt x="1228" y="145"/>
                </a:cubicBezTo>
                <a:cubicBezTo>
                  <a:pt x="1228" y="142"/>
                  <a:pt x="1228" y="142"/>
                  <a:pt x="1228" y="142"/>
                </a:cubicBezTo>
                <a:cubicBezTo>
                  <a:pt x="1229" y="140"/>
                  <a:pt x="1229" y="140"/>
                  <a:pt x="1229" y="140"/>
                </a:cubicBezTo>
                <a:cubicBezTo>
                  <a:pt x="1230" y="135"/>
                  <a:pt x="1230" y="132"/>
                  <a:pt x="1230" y="130"/>
                </a:cubicBezTo>
                <a:cubicBezTo>
                  <a:pt x="1230" y="126"/>
                  <a:pt x="1229" y="123"/>
                  <a:pt x="1228" y="122"/>
                </a:cubicBezTo>
                <a:cubicBezTo>
                  <a:pt x="1227" y="120"/>
                  <a:pt x="1225" y="119"/>
                  <a:pt x="1222" y="119"/>
                </a:cubicBezTo>
                <a:cubicBezTo>
                  <a:pt x="1219" y="119"/>
                  <a:pt x="1217" y="120"/>
                  <a:pt x="1214" y="122"/>
                </a:cubicBezTo>
                <a:cubicBezTo>
                  <a:pt x="1211" y="124"/>
                  <a:pt x="1209" y="126"/>
                  <a:pt x="1207" y="129"/>
                </a:cubicBezTo>
                <a:close/>
                <a:moveTo>
                  <a:pt x="1267" y="153"/>
                </a:moveTo>
                <a:cubicBezTo>
                  <a:pt x="1266" y="150"/>
                  <a:pt x="1266" y="150"/>
                  <a:pt x="1266" y="150"/>
                </a:cubicBezTo>
                <a:cubicBezTo>
                  <a:pt x="1264" y="152"/>
                  <a:pt x="1262" y="153"/>
                  <a:pt x="1260" y="154"/>
                </a:cubicBezTo>
                <a:cubicBezTo>
                  <a:pt x="1258" y="155"/>
                  <a:pt x="1256" y="156"/>
                  <a:pt x="1254" y="156"/>
                </a:cubicBezTo>
                <a:cubicBezTo>
                  <a:pt x="1251" y="156"/>
                  <a:pt x="1249" y="154"/>
                  <a:pt x="1248" y="152"/>
                </a:cubicBezTo>
                <a:cubicBezTo>
                  <a:pt x="1246" y="150"/>
                  <a:pt x="1246" y="147"/>
                  <a:pt x="1246" y="143"/>
                </a:cubicBezTo>
                <a:cubicBezTo>
                  <a:pt x="1249" y="143"/>
                  <a:pt x="1252" y="143"/>
                  <a:pt x="1256" y="142"/>
                </a:cubicBezTo>
                <a:cubicBezTo>
                  <a:pt x="1259" y="140"/>
                  <a:pt x="1263" y="139"/>
                  <a:pt x="1265" y="136"/>
                </a:cubicBezTo>
                <a:cubicBezTo>
                  <a:pt x="1268" y="134"/>
                  <a:pt x="1269" y="131"/>
                  <a:pt x="1269" y="128"/>
                </a:cubicBezTo>
                <a:cubicBezTo>
                  <a:pt x="1269" y="125"/>
                  <a:pt x="1268" y="123"/>
                  <a:pt x="1267" y="122"/>
                </a:cubicBezTo>
                <a:cubicBezTo>
                  <a:pt x="1265" y="120"/>
                  <a:pt x="1263" y="119"/>
                  <a:pt x="1259" y="119"/>
                </a:cubicBezTo>
                <a:cubicBezTo>
                  <a:pt x="1255" y="119"/>
                  <a:pt x="1252" y="121"/>
                  <a:pt x="1249" y="123"/>
                </a:cubicBezTo>
                <a:cubicBezTo>
                  <a:pt x="1246" y="125"/>
                  <a:pt x="1243" y="128"/>
                  <a:pt x="1241" y="132"/>
                </a:cubicBezTo>
                <a:cubicBezTo>
                  <a:pt x="1240" y="136"/>
                  <a:pt x="1239" y="140"/>
                  <a:pt x="1239" y="145"/>
                </a:cubicBezTo>
                <a:cubicBezTo>
                  <a:pt x="1239" y="147"/>
                  <a:pt x="1239" y="150"/>
                  <a:pt x="1240" y="152"/>
                </a:cubicBezTo>
                <a:cubicBezTo>
                  <a:pt x="1241" y="155"/>
                  <a:pt x="1243" y="156"/>
                  <a:pt x="1245" y="158"/>
                </a:cubicBezTo>
                <a:cubicBezTo>
                  <a:pt x="1247" y="159"/>
                  <a:pt x="1249" y="160"/>
                  <a:pt x="1253" y="160"/>
                </a:cubicBezTo>
                <a:cubicBezTo>
                  <a:pt x="1256" y="160"/>
                  <a:pt x="1259" y="159"/>
                  <a:pt x="1261" y="158"/>
                </a:cubicBezTo>
                <a:cubicBezTo>
                  <a:pt x="1264" y="156"/>
                  <a:pt x="1266" y="154"/>
                  <a:pt x="1267" y="153"/>
                </a:cubicBezTo>
                <a:close/>
                <a:moveTo>
                  <a:pt x="1258" y="123"/>
                </a:moveTo>
                <a:cubicBezTo>
                  <a:pt x="1259" y="123"/>
                  <a:pt x="1260" y="124"/>
                  <a:pt x="1261" y="125"/>
                </a:cubicBezTo>
                <a:cubicBezTo>
                  <a:pt x="1262" y="125"/>
                  <a:pt x="1263" y="127"/>
                  <a:pt x="1263" y="129"/>
                </a:cubicBezTo>
                <a:cubicBezTo>
                  <a:pt x="1263" y="131"/>
                  <a:pt x="1262" y="133"/>
                  <a:pt x="1260" y="135"/>
                </a:cubicBezTo>
                <a:cubicBezTo>
                  <a:pt x="1258" y="136"/>
                  <a:pt x="1256" y="138"/>
                  <a:pt x="1253" y="139"/>
                </a:cubicBezTo>
                <a:cubicBezTo>
                  <a:pt x="1251" y="139"/>
                  <a:pt x="1248" y="140"/>
                  <a:pt x="1246" y="140"/>
                </a:cubicBezTo>
                <a:cubicBezTo>
                  <a:pt x="1246" y="138"/>
                  <a:pt x="1247" y="135"/>
                  <a:pt x="1248" y="132"/>
                </a:cubicBezTo>
                <a:cubicBezTo>
                  <a:pt x="1249" y="130"/>
                  <a:pt x="1250" y="127"/>
                  <a:pt x="1252" y="126"/>
                </a:cubicBezTo>
                <a:cubicBezTo>
                  <a:pt x="1254" y="124"/>
                  <a:pt x="1255" y="123"/>
                  <a:pt x="1258" y="123"/>
                </a:cubicBezTo>
                <a:close/>
                <a:moveTo>
                  <a:pt x="1303" y="153"/>
                </a:moveTo>
                <a:cubicBezTo>
                  <a:pt x="1302" y="150"/>
                  <a:pt x="1302" y="150"/>
                  <a:pt x="1302" y="150"/>
                </a:cubicBezTo>
                <a:cubicBezTo>
                  <a:pt x="1300" y="152"/>
                  <a:pt x="1298" y="153"/>
                  <a:pt x="1296" y="154"/>
                </a:cubicBezTo>
                <a:cubicBezTo>
                  <a:pt x="1294" y="155"/>
                  <a:pt x="1292" y="156"/>
                  <a:pt x="1290" y="156"/>
                </a:cubicBezTo>
                <a:cubicBezTo>
                  <a:pt x="1287" y="156"/>
                  <a:pt x="1285" y="154"/>
                  <a:pt x="1284" y="152"/>
                </a:cubicBezTo>
                <a:cubicBezTo>
                  <a:pt x="1282" y="150"/>
                  <a:pt x="1282" y="147"/>
                  <a:pt x="1282" y="143"/>
                </a:cubicBezTo>
                <a:cubicBezTo>
                  <a:pt x="1285" y="143"/>
                  <a:pt x="1288" y="143"/>
                  <a:pt x="1292" y="142"/>
                </a:cubicBezTo>
                <a:cubicBezTo>
                  <a:pt x="1295" y="140"/>
                  <a:pt x="1299" y="139"/>
                  <a:pt x="1301" y="136"/>
                </a:cubicBezTo>
                <a:cubicBezTo>
                  <a:pt x="1304" y="134"/>
                  <a:pt x="1305" y="131"/>
                  <a:pt x="1305" y="128"/>
                </a:cubicBezTo>
                <a:cubicBezTo>
                  <a:pt x="1305" y="125"/>
                  <a:pt x="1304" y="123"/>
                  <a:pt x="1303" y="122"/>
                </a:cubicBezTo>
                <a:cubicBezTo>
                  <a:pt x="1301" y="120"/>
                  <a:pt x="1299" y="119"/>
                  <a:pt x="1295" y="119"/>
                </a:cubicBezTo>
                <a:cubicBezTo>
                  <a:pt x="1291" y="119"/>
                  <a:pt x="1288" y="121"/>
                  <a:pt x="1285" y="123"/>
                </a:cubicBezTo>
                <a:cubicBezTo>
                  <a:pt x="1282" y="125"/>
                  <a:pt x="1279" y="128"/>
                  <a:pt x="1277" y="132"/>
                </a:cubicBezTo>
                <a:cubicBezTo>
                  <a:pt x="1275" y="136"/>
                  <a:pt x="1275" y="140"/>
                  <a:pt x="1275" y="145"/>
                </a:cubicBezTo>
                <a:cubicBezTo>
                  <a:pt x="1275" y="147"/>
                  <a:pt x="1275" y="150"/>
                  <a:pt x="1276" y="152"/>
                </a:cubicBezTo>
                <a:cubicBezTo>
                  <a:pt x="1277" y="155"/>
                  <a:pt x="1279" y="156"/>
                  <a:pt x="1281" y="158"/>
                </a:cubicBezTo>
                <a:cubicBezTo>
                  <a:pt x="1283" y="159"/>
                  <a:pt x="1285" y="160"/>
                  <a:pt x="1288" y="160"/>
                </a:cubicBezTo>
                <a:cubicBezTo>
                  <a:pt x="1292" y="160"/>
                  <a:pt x="1295" y="159"/>
                  <a:pt x="1297" y="158"/>
                </a:cubicBezTo>
                <a:cubicBezTo>
                  <a:pt x="1300" y="156"/>
                  <a:pt x="1302" y="154"/>
                  <a:pt x="1303" y="153"/>
                </a:cubicBezTo>
                <a:close/>
                <a:moveTo>
                  <a:pt x="1294" y="123"/>
                </a:moveTo>
                <a:cubicBezTo>
                  <a:pt x="1295" y="123"/>
                  <a:pt x="1296" y="124"/>
                  <a:pt x="1297" y="125"/>
                </a:cubicBezTo>
                <a:cubicBezTo>
                  <a:pt x="1298" y="125"/>
                  <a:pt x="1298" y="127"/>
                  <a:pt x="1298" y="129"/>
                </a:cubicBezTo>
                <a:cubicBezTo>
                  <a:pt x="1298" y="131"/>
                  <a:pt x="1298" y="133"/>
                  <a:pt x="1296" y="135"/>
                </a:cubicBezTo>
                <a:cubicBezTo>
                  <a:pt x="1294" y="136"/>
                  <a:pt x="1292" y="138"/>
                  <a:pt x="1289" y="139"/>
                </a:cubicBezTo>
                <a:cubicBezTo>
                  <a:pt x="1287" y="139"/>
                  <a:pt x="1284" y="140"/>
                  <a:pt x="1282" y="140"/>
                </a:cubicBezTo>
                <a:cubicBezTo>
                  <a:pt x="1282" y="138"/>
                  <a:pt x="1283" y="135"/>
                  <a:pt x="1284" y="132"/>
                </a:cubicBezTo>
                <a:cubicBezTo>
                  <a:pt x="1285" y="130"/>
                  <a:pt x="1286" y="127"/>
                  <a:pt x="1288" y="126"/>
                </a:cubicBezTo>
                <a:cubicBezTo>
                  <a:pt x="1289" y="124"/>
                  <a:pt x="1291" y="123"/>
                  <a:pt x="1294" y="123"/>
                </a:cubicBezTo>
                <a:close/>
                <a:moveTo>
                  <a:pt x="1322" y="129"/>
                </a:moveTo>
                <a:cubicBezTo>
                  <a:pt x="1323" y="127"/>
                  <a:pt x="1323" y="127"/>
                  <a:pt x="1323" y="127"/>
                </a:cubicBezTo>
                <a:cubicBezTo>
                  <a:pt x="1323" y="120"/>
                  <a:pt x="1323" y="120"/>
                  <a:pt x="1323" y="120"/>
                </a:cubicBezTo>
                <a:cubicBezTo>
                  <a:pt x="1322" y="119"/>
                  <a:pt x="1322" y="119"/>
                  <a:pt x="1322" y="119"/>
                </a:cubicBezTo>
                <a:cubicBezTo>
                  <a:pt x="1314" y="121"/>
                  <a:pt x="1314" y="121"/>
                  <a:pt x="1314" y="121"/>
                </a:cubicBezTo>
                <a:cubicBezTo>
                  <a:pt x="1313" y="124"/>
                  <a:pt x="1313" y="124"/>
                  <a:pt x="1313" y="124"/>
                </a:cubicBezTo>
                <a:cubicBezTo>
                  <a:pt x="1317" y="125"/>
                  <a:pt x="1317" y="125"/>
                  <a:pt x="1317" y="125"/>
                </a:cubicBezTo>
                <a:cubicBezTo>
                  <a:pt x="1312" y="159"/>
                  <a:pt x="1312" y="159"/>
                  <a:pt x="1312" y="159"/>
                </a:cubicBezTo>
                <a:cubicBezTo>
                  <a:pt x="1319" y="159"/>
                  <a:pt x="1319" y="159"/>
                  <a:pt x="1319" y="159"/>
                </a:cubicBezTo>
                <a:cubicBezTo>
                  <a:pt x="1322" y="134"/>
                  <a:pt x="1322" y="134"/>
                  <a:pt x="1322" y="134"/>
                </a:cubicBezTo>
                <a:cubicBezTo>
                  <a:pt x="1323" y="132"/>
                  <a:pt x="1325" y="130"/>
                  <a:pt x="1327" y="129"/>
                </a:cubicBezTo>
                <a:cubicBezTo>
                  <a:pt x="1329" y="127"/>
                  <a:pt x="1331" y="127"/>
                  <a:pt x="1333" y="127"/>
                </a:cubicBezTo>
                <a:cubicBezTo>
                  <a:pt x="1334" y="127"/>
                  <a:pt x="1335" y="127"/>
                  <a:pt x="1336" y="127"/>
                </a:cubicBezTo>
                <a:cubicBezTo>
                  <a:pt x="1338" y="120"/>
                  <a:pt x="1338" y="120"/>
                  <a:pt x="1338" y="120"/>
                </a:cubicBezTo>
                <a:cubicBezTo>
                  <a:pt x="1337" y="120"/>
                  <a:pt x="1336" y="119"/>
                  <a:pt x="1335" y="119"/>
                </a:cubicBezTo>
                <a:cubicBezTo>
                  <a:pt x="1333" y="119"/>
                  <a:pt x="1331" y="120"/>
                  <a:pt x="1330" y="121"/>
                </a:cubicBezTo>
                <a:cubicBezTo>
                  <a:pt x="1328" y="122"/>
                  <a:pt x="1326" y="123"/>
                  <a:pt x="1325" y="125"/>
                </a:cubicBezTo>
                <a:cubicBezTo>
                  <a:pt x="1324" y="126"/>
                  <a:pt x="1323" y="128"/>
                  <a:pt x="1322" y="129"/>
                </a:cubicBezTo>
                <a:close/>
                <a:moveTo>
                  <a:pt x="1349" y="153"/>
                </a:moveTo>
                <a:cubicBezTo>
                  <a:pt x="1354" y="120"/>
                  <a:pt x="1354" y="120"/>
                  <a:pt x="1354" y="120"/>
                </a:cubicBezTo>
                <a:cubicBezTo>
                  <a:pt x="1352" y="119"/>
                  <a:pt x="1352" y="119"/>
                  <a:pt x="1352" y="119"/>
                </a:cubicBezTo>
                <a:cubicBezTo>
                  <a:pt x="1342" y="121"/>
                  <a:pt x="1342" y="121"/>
                  <a:pt x="1342" y="121"/>
                </a:cubicBezTo>
                <a:cubicBezTo>
                  <a:pt x="1342" y="123"/>
                  <a:pt x="1342" y="123"/>
                  <a:pt x="1342" y="123"/>
                </a:cubicBezTo>
                <a:cubicBezTo>
                  <a:pt x="1346" y="125"/>
                  <a:pt x="1346" y="125"/>
                  <a:pt x="1346" y="125"/>
                </a:cubicBezTo>
                <a:cubicBezTo>
                  <a:pt x="1345" y="132"/>
                  <a:pt x="1345" y="138"/>
                  <a:pt x="1344" y="142"/>
                </a:cubicBezTo>
                <a:cubicBezTo>
                  <a:pt x="1343" y="150"/>
                  <a:pt x="1342" y="154"/>
                  <a:pt x="1342" y="156"/>
                </a:cubicBezTo>
                <a:cubicBezTo>
                  <a:pt x="1342" y="157"/>
                  <a:pt x="1342" y="158"/>
                  <a:pt x="1343" y="159"/>
                </a:cubicBezTo>
                <a:cubicBezTo>
                  <a:pt x="1344" y="160"/>
                  <a:pt x="1345" y="160"/>
                  <a:pt x="1347" y="160"/>
                </a:cubicBezTo>
                <a:cubicBezTo>
                  <a:pt x="1349" y="160"/>
                  <a:pt x="1350" y="159"/>
                  <a:pt x="1352" y="158"/>
                </a:cubicBezTo>
                <a:cubicBezTo>
                  <a:pt x="1353" y="157"/>
                  <a:pt x="1354" y="156"/>
                  <a:pt x="1355" y="155"/>
                </a:cubicBezTo>
                <a:cubicBezTo>
                  <a:pt x="1354" y="154"/>
                  <a:pt x="1354" y="154"/>
                  <a:pt x="1354" y="154"/>
                </a:cubicBezTo>
                <a:cubicBezTo>
                  <a:pt x="1353" y="154"/>
                  <a:pt x="1352" y="155"/>
                  <a:pt x="1352" y="155"/>
                </a:cubicBezTo>
                <a:cubicBezTo>
                  <a:pt x="1351" y="156"/>
                  <a:pt x="1351" y="156"/>
                  <a:pt x="1350" y="156"/>
                </a:cubicBezTo>
                <a:cubicBezTo>
                  <a:pt x="1350" y="156"/>
                  <a:pt x="1350" y="156"/>
                  <a:pt x="1349" y="155"/>
                </a:cubicBezTo>
                <a:cubicBezTo>
                  <a:pt x="1349" y="155"/>
                  <a:pt x="1349" y="155"/>
                  <a:pt x="1349" y="154"/>
                </a:cubicBezTo>
                <a:lnTo>
                  <a:pt x="1349" y="153"/>
                </a:lnTo>
                <a:close/>
                <a:moveTo>
                  <a:pt x="1351" y="112"/>
                </a:moveTo>
                <a:cubicBezTo>
                  <a:pt x="1353" y="112"/>
                  <a:pt x="1354" y="111"/>
                  <a:pt x="1355" y="110"/>
                </a:cubicBezTo>
                <a:cubicBezTo>
                  <a:pt x="1356" y="109"/>
                  <a:pt x="1356" y="108"/>
                  <a:pt x="1356" y="107"/>
                </a:cubicBezTo>
                <a:cubicBezTo>
                  <a:pt x="1356" y="106"/>
                  <a:pt x="1356" y="105"/>
                  <a:pt x="1355" y="104"/>
                </a:cubicBezTo>
                <a:cubicBezTo>
                  <a:pt x="1354" y="103"/>
                  <a:pt x="1353" y="103"/>
                  <a:pt x="1352" y="103"/>
                </a:cubicBezTo>
                <a:cubicBezTo>
                  <a:pt x="1351" y="103"/>
                  <a:pt x="1350" y="103"/>
                  <a:pt x="1349" y="104"/>
                </a:cubicBezTo>
                <a:cubicBezTo>
                  <a:pt x="1348" y="105"/>
                  <a:pt x="1348" y="107"/>
                  <a:pt x="1348" y="108"/>
                </a:cubicBezTo>
                <a:cubicBezTo>
                  <a:pt x="1348" y="109"/>
                  <a:pt x="1348" y="110"/>
                  <a:pt x="1349" y="111"/>
                </a:cubicBezTo>
                <a:cubicBezTo>
                  <a:pt x="1350" y="111"/>
                  <a:pt x="1350" y="112"/>
                  <a:pt x="1351" y="112"/>
                </a:cubicBezTo>
                <a:close/>
                <a:moveTo>
                  <a:pt x="1374" y="129"/>
                </a:moveTo>
                <a:cubicBezTo>
                  <a:pt x="1375" y="120"/>
                  <a:pt x="1375" y="120"/>
                  <a:pt x="1375" y="120"/>
                </a:cubicBezTo>
                <a:cubicBezTo>
                  <a:pt x="1374" y="119"/>
                  <a:pt x="1374" y="119"/>
                  <a:pt x="1374" y="119"/>
                </a:cubicBezTo>
                <a:cubicBezTo>
                  <a:pt x="1365" y="121"/>
                  <a:pt x="1365" y="121"/>
                  <a:pt x="1365" y="121"/>
                </a:cubicBezTo>
                <a:cubicBezTo>
                  <a:pt x="1365" y="124"/>
                  <a:pt x="1365" y="124"/>
                  <a:pt x="1365" y="124"/>
                </a:cubicBezTo>
                <a:cubicBezTo>
                  <a:pt x="1368" y="125"/>
                  <a:pt x="1368" y="125"/>
                  <a:pt x="1368" y="125"/>
                </a:cubicBezTo>
                <a:cubicBezTo>
                  <a:pt x="1364" y="159"/>
                  <a:pt x="1364" y="159"/>
                  <a:pt x="1364" y="159"/>
                </a:cubicBezTo>
                <a:cubicBezTo>
                  <a:pt x="1370" y="159"/>
                  <a:pt x="1370" y="159"/>
                  <a:pt x="1370" y="159"/>
                </a:cubicBezTo>
                <a:cubicBezTo>
                  <a:pt x="1374" y="134"/>
                  <a:pt x="1374" y="134"/>
                  <a:pt x="1374" y="134"/>
                </a:cubicBezTo>
                <a:cubicBezTo>
                  <a:pt x="1375" y="131"/>
                  <a:pt x="1377" y="129"/>
                  <a:pt x="1380" y="127"/>
                </a:cubicBezTo>
                <a:cubicBezTo>
                  <a:pt x="1382" y="125"/>
                  <a:pt x="1384" y="124"/>
                  <a:pt x="1386" y="124"/>
                </a:cubicBezTo>
                <a:cubicBezTo>
                  <a:pt x="1388" y="124"/>
                  <a:pt x="1389" y="125"/>
                  <a:pt x="1389" y="126"/>
                </a:cubicBezTo>
                <a:cubicBezTo>
                  <a:pt x="1390" y="127"/>
                  <a:pt x="1390" y="128"/>
                  <a:pt x="1390" y="130"/>
                </a:cubicBezTo>
                <a:cubicBezTo>
                  <a:pt x="1390" y="132"/>
                  <a:pt x="1390" y="134"/>
                  <a:pt x="1390" y="135"/>
                </a:cubicBezTo>
                <a:cubicBezTo>
                  <a:pt x="1390" y="137"/>
                  <a:pt x="1389" y="140"/>
                  <a:pt x="1389" y="142"/>
                </a:cubicBezTo>
                <a:cubicBezTo>
                  <a:pt x="1388" y="144"/>
                  <a:pt x="1388" y="144"/>
                  <a:pt x="1388" y="144"/>
                </a:cubicBezTo>
                <a:cubicBezTo>
                  <a:pt x="1388" y="147"/>
                  <a:pt x="1388" y="147"/>
                  <a:pt x="1388" y="147"/>
                </a:cubicBezTo>
                <a:cubicBezTo>
                  <a:pt x="1387" y="151"/>
                  <a:pt x="1387" y="154"/>
                  <a:pt x="1387" y="156"/>
                </a:cubicBezTo>
                <a:cubicBezTo>
                  <a:pt x="1387" y="159"/>
                  <a:pt x="1388" y="160"/>
                  <a:pt x="1391" y="160"/>
                </a:cubicBezTo>
                <a:cubicBezTo>
                  <a:pt x="1392" y="160"/>
                  <a:pt x="1394" y="160"/>
                  <a:pt x="1395" y="159"/>
                </a:cubicBezTo>
                <a:cubicBezTo>
                  <a:pt x="1396" y="159"/>
                  <a:pt x="1397" y="158"/>
                  <a:pt x="1397" y="157"/>
                </a:cubicBezTo>
                <a:cubicBezTo>
                  <a:pt x="1398" y="157"/>
                  <a:pt x="1399" y="156"/>
                  <a:pt x="1399" y="156"/>
                </a:cubicBezTo>
                <a:cubicBezTo>
                  <a:pt x="1398" y="154"/>
                  <a:pt x="1398" y="154"/>
                  <a:pt x="1398" y="154"/>
                </a:cubicBezTo>
                <a:cubicBezTo>
                  <a:pt x="1397" y="155"/>
                  <a:pt x="1396" y="156"/>
                  <a:pt x="1395" y="156"/>
                </a:cubicBezTo>
                <a:cubicBezTo>
                  <a:pt x="1394" y="156"/>
                  <a:pt x="1394" y="155"/>
                  <a:pt x="1394" y="154"/>
                </a:cubicBezTo>
                <a:cubicBezTo>
                  <a:pt x="1394" y="152"/>
                  <a:pt x="1394" y="149"/>
                  <a:pt x="1395" y="145"/>
                </a:cubicBezTo>
                <a:cubicBezTo>
                  <a:pt x="1395" y="142"/>
                  <a:pt x="1395" y="142"/>
                  <a:pt x="1395" y="142"/>
                </a:cubicBezTo>
                <a:cubicBezTo>
                  <a:pt x="1396" y="140"/>
                  <a:pt x="1396" y="140"/>
                  <a:pt x="1396" y="140"/>
                </a:cubicBezTo>
                <a:cubicBezTo>
                  <a:pt x="1397" y="135"/>
                  <a:pt x="1397" y="132"/>
                  <a:pt x="1397" y="130"/>
                </a:cubicBezTo>
                <a:cubicBezTo>
                  <a:pt x="1397" y="126"/>
                  <a:pt x="1397" y="123"/>
                  <a:pt x="1395" y="122"/>
                </a:cubicBezTo>
                <a:cubicBezTo>
                  <a:pt x="1394" y="120"/>
                  <a:pt x="1392" y="119"/>
                  <a:pt x="1389" y="119"/>
                </a:cubicBezTo>
                <a:cubicBezTo>
                  <a:pt x="1386" y="119"/>
                  <a:pt x="1384" y="120"/>
                  <a:pt x="1381" y="122"/>
                </a:cubicBezTo>
                <a:cubicBezTo>
                  <a:pt x="1379" y="124"/>
                  <a:pt x="1376" y="126"/>
                  <a:pt x="1374" y="129"/>
                </a:cubicBezTo>
                <a:close/>
                <a:moveTo>
                  <a:pt x="1433" y="162"/>
                </a:moveTo>
                <a:cubicBezTo>
                  <a:pt x="1440" y="119"/>
                  <a:pt x="1440" y="119"/>
                  <a:pt x="1440" y="119"/>
                </a:cubicBezTo>
                <a:cubicBezTo>
                  <a:pt x="1435" y="121"/>
                  <a:pt x="1435" y="121"/>
                  <a:pt x="1435" y="121"/>
                </a:cubicBezTo>
                <a:cubicBezTo>
                  <a:pt x="1434" y="121"/>
                  <a:pt x="1433" y="120"/>
                  <a:pt x="1432" y="120"/>
                </a:cubicBezTo>
                <a:cubicBezTo>
                  <a:pt x="1430" y="120"/>
                  <a:pt x="1429" y="119"/>
                  <a:pt x="1428" y="119"/>
                </a:cubicBezTo>
                <a:cubicBezTo>
                  <a:pt x="1423" y="119"/>
                  <a:pt x="1419" y="121"/>
                  <a:pt x="1416" y="123"/>
                </a:cubicBezTo>
                <a:cubicBezTo>
                  <a:pt x="1412" y="126"/>
                  <a:pt x="1410" y="129"/>
                  <a:pt x="1408" y="133"/>
                </a:cubicBezTo>
                <a:cubicBezTo>
                  <a:pt x="1406" y="137"/>
                  <a:pt x="1405" y="141"/>
                  <a:pt x="1405" y="145"/>
                </a:cubicBezTo>
                <a:cubicBezTo>
                  <a:pt x="1405" y="150"/>
                  <a:pt x="1406" y="153"/>
                  <a:pt x="1408" y="156"/>
                </a:cubicBezTo>
                <a:cubicBezTo>
                  <a:pt x="1410" y="159"/>
                  <a:pt x="1413" y="160"/>
                  <a:pt x="1417" y="160"/>
                </a:cubicBezTo>
                <a:cubicBezTo>
                  <a:pt x="1419" y="160"/>
                  <a:pt x="1421" y="159"/>
                  <a:pt x="1423" y="158"/>
                </a:cubicBezTo>
                <a:cubicBezTo>
                  <a:pt x="1425" y="157"/>
                  <a:pt x="1426" y="156"/>
                  <a:pt x="1428" y="155"/>
                </a:cubicBezTo>
                <a:cubicBezTo>
                  <a:pt x="1426" y="164"/>
                  <a:pt x="1426" y="164"/>
                  <a:pt x="1426" y="164"/>
                </a:cubicBezTo>
                <a:cubicBezTo>
                  <a:pt x="1426" y="167"/>
                  <a:pt x="1425" y="169"/>
                  <a:pt x="1424" y="170"/>
                </a:cubicBezTo>
                <a:cubicBezTo>
                  <a:pt x="1422" y="172"/>
                  <a:pt x="1420" y="172"/>
                  <a:pt x="1417" y="172"/>
                </a:cubicBezTo>
                <a:cubicBezTo>
                  <a:pt x="1415" y="172"/>
                  <a:pt x="1414" y="172"/>
                  <a:pt x="1412" y="171"/>
                </a:cubicBezTo>
                <a:cubicBezTo>
                  <a:pt x="1410" y="171"/>
                  <a:pt x="1409" y="170"/>
                  <a:pt x="1408" y="170"/>
                </a:cubicBezTo>
                <a:cubicBezTo>
                  <a:pt x="1406" y="175"/>
                  <a:pt x="1406" y="175"/>
                  <a:pt x="1406" y="175"/>
                </a:cubicBezTo>
                <a:cubicBezTo>
                  <a:pt x="1407" y="176"/>
                  <a:pt x="1408" y="176"/>
                  <a:pt x="1410" y="176"/>
                </a:cubicBezTo>
                <a:cubicBezTo>
                  <a:pt x="1411" y="177"/>
                  <a:pt x="1413" y="177"/>
                  <a:pt x="1414" y="177"/>
                </a:cubicBezTo>
                <a:cubicBezTo>
                  <a:pt x="1417" y="177"/>
                  <a:pt x="1420" y="176"/>
                  <a:pt x="1423" y="175"/>
                </a:cubicBezTo>
                <a:cubicBezTo>
                  <a:pt x="1425" y="174"/>
                  <a:pt x="1428" y="173"/>
                  <a:pt x="1430" y="170"/>
                </a:cubicBezTo>
                <a:cubicBezTo>
                  <a:pt x="1432" y="168"/>
                  <a:pt x="1433" y="165"/>
                  <a:pt x="1433" y="162"/>
                </a:cubicBezTo>
                <a:close/>
                <a:moveTo>
                  <a:pt x="1432" y="125"/>
                </a:moveTo>
                <a:cubicBezTo>
                  <a:pt x="1428" y="150"/>
                  <a:pt x="1428" y="150"/>
                  <a:pt x="1428" y="150"/>
                </a:cubicBezTo>
                <a:cubicBezTo>
                  <a:pt x="1427" y="151"/>
                  <a:pt x="1426" y="153"/>
                  <a:pt x="1424" y="154"/>
                </a:cubicBezTo>
                <a:cubicBezTo>
                  <a:pt x="1423" y="155"/>
                  <a:pt x="1421" y="155"/>
                  <a:pt x="1419" y="155"/>
                </a:cubicBezTo>
                <a:cubicBezTo>
                  <a:pt x="1417" y="155"/>
                  <a:pt x="1415" y="155"/>
                  <a:pt x="1414" y="153"/>
                </a:cubicBezTo>
                <a:cubicBezTo>
                  <a:pt x="1413" y="151"/>
                  <a:pt x="1412" y="148"/>
                  <a:pt x="1412" y="145"/>
                </a:cubicBezTo>
                <a:cubicBezTo>
                  <a:pt x="1412" y="142"/>
                  <a:pt x="1413" y="138"/>
                  <a:pt x="1414" y="135"/>
                </a:cubicBezTo>
                <a:cubicBezTo>
                  <a:pt x="1415" y="132"/>
                  <a:pt x="1417" y="129"/>
                  <a:pt x="1419" y="127"/>
                </a:cubicBezTo>
                <a:cubicBezTo>
                  <a:pt x="1421" y="124"/>
                  <a:pt x="1424" y="123"/>
                  <a:pt x="1427" y="123"/>
                </a:cubicBezTo>
                <a:cubicBezTo>
                  <a:pt x="1429" y="123"/>
                  <a:pt x="1431" y="124"/>
                  <a:pt x="1432" y="125"/>
                </a:cubicBezTo>
                <a:close/>
                <a:moveTo>
                  <a:pt x="1076" y="242"/>
                </a:moveTo>
                <a:cubicBezTo>
                  <a:pt x="1072" y="249"/>
                  <a:pt x="1072" y="249"/>
                  <a:pt x="1072" y="249"/>
                </a:cubicBezTo>
                <a:cubicBezTo>
                  <a:pt x="1072" y="242"/>
                  <a:pt x="1072" y="242"/>
                  <a:pt x="1072" y="242"/>
                </a:cubicBezTo>
                <a:cubicBezTo>
                  <a:pt x="1066" y="208"/>
                  <a:pt x="1066" y="208"/>
                  <a:pt x="1066" y="208"/>
                </a:cubicBezTo>
                <a:cubicBezTo>
                  <a:pt x="1050" y="208"/>
                  <a:pt x="1050" y="208"/>
                  <a:pt x="1050" y="208"/>
                </a:cubicBezTo>
                <a:cubicBezTo>
                  <a:pt x="1049" y="211"/>
                  <a:pt x="1049" y="211"/>
                  <a:pt x="1049" y="211"/>
                </a:cubicBezTo>
                <a:cubicBezTo>
                  <a:pt x="1056" y="212"/>
                  <a:pt x="1056" y="212"/>
                  <a:pt x="1056" y="212"/>
                </a:cubicBezTo>
                <a:cubicBezTo>
                  <a:pt x="1045" y="256"/>
                  <a:pt x="1045" y="256"/>
                  <a:pt x="1045" y="256"/>
                </a:cubicBezTo>
                <a:cubicBezTo>
                  <a:pt x="1039" y="257"/>
                  <a:pt x="1039" y="257"/>
                  <a:pt x="1039" y="257"/>
                </a:cubicBezTo>
                <a:cubicBezTo>
                  <a:pt x="1039" y="260"/>
                  <a:pt x="1039" y="260"/>
                  <a:pt x="1039" y="260"/>
                </a:cubicBezTo>
                <a:cubicBezTo>
                  <a:pt x="1057" y="260"/>
                  <a:pt x="1057" y="260"/>
                  <a:pt x="1057" y="260"/>
                </a:cubicBezTo>
                <a:cubicBezTo>
                  <a:pt x="1057" y="257"/>
                  <a:pt x="1057" y="257"/>
                  <a:pt x="1057" y="257"/>
                </a:cubicBezTo>
                <a:cubicBezTo>
                  <a:pt x="1050" y="256"/>
                  <a:pt x="1050" y="256"/>
                  <a:pt x="1050" y="256"/>
                </a:cubicBezTo>
                <a:cubicBezTo>
                  <a:pt x="1057" y="225"/>
                  <a:pt x="1057" y="225"/>
                  <a:pt x="1057" y="225"/>
                </a:cubicBezTo>
                <a:cubicBezTo>
                  <a:pt x="1060" y="211"/>
                  <a:pt x="1060" y="211"/>
                  <a:pt x="1060" y="211"/>
                </a:cubicBezTo>
                <a:cubicBezTo>
                  <a:pt x="1062" y="225"/>
                  <a:pt x="1062" y="225"/>
                  <a:pt x="1062" y="225"/>
                </a:cubicBezTo>
                <a:cubicBezTo>
                  <a:pt x="1068" y="261"/>
                  <a:pt x="1068" y="261"/>
                  <a:pt x="1068" y="261"/>
                </a:cubicBezTo>
                <a:cubicBezTo>
                  <a:pt x="1072" y="260"/>
                  <a:pt x="1072" y="260"/>
                  <a:pt x="1072" y="260"/>
                </a:cubicBezTo>
                <a:cubicBezTo>
                  <a:pt x="1088" y="224"/>
                  <a:pt x="1088" y="224"/>
                  <a:pt x="1088" y="224"/>
                </a:cubicBezTo>
                <a:cubicBezTo>
                  <a:pt x="1094" y="211"/>
                  <a:pt x="1094" y="211"/>
                  <a:pt x="1094" y="211"/>
                </a:cubicBezTo>
                <a:cubicBezTo>
                  <a:pt x="1093" y="225"/>
                  <a:pt x="1093" y="225"/>
                  <a:pt x="1093" y="225"/>
                </a:cubicBezTo>
                <a:cubicBezTo>
                  <a:pt x="1091" y="256"/>
                  <a:pt x="1091" y="256"/>
                  <a:pt x="1091" y="256"/>
                </a:cubicBezTo>
                <a:cubicBezTo>
                  <a:pt x="1085" y="257"/>
                  <a:pt x="1085" y="257"/>
                  <a:pt x="1085" y="257"/>
                </a:cubicBezTo>
                <a:cubicBezTo>
                  <a:pt x="1084" y="260"/>
                  <a:pt x="1084" y="260"/>
                  <a:pt x="1084" y="260"/>
                </a:cubicBezTo>
                <a:cubicBezTo>
                  <a:pt x="1104" y="260"/>
                  <a:pt x="1104" y="260"/>
                  <a:pt x="1104" y="260"/>
                </a:cubicBezTo>
                <a:cubicBezTo>
                  <a:pt x="1104" y="257"/>
                  <a:pt x="1104" y="257"/>
                  <a:pt x="1104" y="257"/>
                </a:cubicBezTo>
                <a:cubicBezTo>
                  <a:pt x="1098" y="256"/>
                  <a:pt x="1098" y="256"/>
                  <a:pt x="1098" y="256"/>
                </a:cubicBezTo>
                <a:cubicBezTo>
                  <a:pt x="1099" y="212"/>
                  <a:pt x="1099" y="212"/>
                  <a:pt x="1099" y="212"/>
                </a:cubicBezTo>
                <a:cubicBezTo>
                  <a:pt x="1106" y="211"/>
                  <a:pt x="1106" y="211"/>
                  <a:pt x="1106" y="211"/>
                </a:cubicBezTo>
                <a:cubicBezTo>
                  <a:pt x="1106" y="208"/>
                  <a:pt x="1106" y="208"/>
                  <a:pt x="1106" y="208"/>
                </a:cubicBezTo>
                <a:cubicBezTo>
                  <a:pt x="1091" y="208"/>
                  <a:pt x="1091" y="208"/>
                  <a:pt x="1091" y="208"/>
                </a:cubicBezTo>
                <a:cubicBezTo>
                  <a:pt x="1090" y="211"/>
                  <a:pt x="1087" y="217"/>
                  <a:pt x="1083" y="225"/>
                </a:cubicBezTo>
                <a:cubicBezTo>
                  <a:pt x="1079" y="233"/>
                  <a:pt x="1077" y="239"/>
                  <a:pt x="1076" y="242"/>
                </a:cubicBezTo>
                <a:close/>
                <a:moveTo>
                  <a:pt x="1138" y="253"/>
                </a:moveTo>
                <a:cubicBezTo>
                  <a:pt x="1136" y="251"/>
                  <a:pt x="1136" y="251"/>
                  <a:pt x="1136" y="251"/>
                </a:cubicBezTo>
                <a:cubicBezTo>
                  <a:pt x="1134" y="253"/>
                  <a:pt x="1133" y="254"/>
                  <a:pt x="1131" y="255"/>
                </a:cubicBezTo>
                <a:cubicBezTo>
                  <a:pt x="1129" y="256"/>
                  <a:pt x="1126" y="256"/>
                  <a:pt x="1124" y="256"/>
                </a:cubicBezTo>
                <a:cubicBezTo>
                  <a:pt x="1121" y="256"/>
                  <a:pt x="1119" y="255"/>
                  <a:pt x="1118" y="253"/>
                </a:cubicBezTo>
                <a:cubicBezTo>
                  <a:pt x="1117" y="250"/>
                  <a:pt x="1116" y="247"/>
                  <a:pt x="1116" y="244"/>
                </a:cubicBezTo>
                <a:cubicBezTo>
                  <a:pt x="1119" y="244"/>
                  <a:pt x="1123" y="244"/>
                  <a:pt x="1126" y="242"/>
                </a:cubicBezTo>
                <a:cubicBezTo>
                  <a:pt x="1130" y="241"/>
                  <a:pt x="1133" y="240"/>
                  <a:pt x="1136" y="237"/>
                </a:cubicBezTo>
                <a:cubicBezTo>
                  <a:pt x="1138" y="235"/>
                  <a:pt x="1140" y="232"/>
                  <a:pt x="1140" y="229"/>
                </a:cubicBezTo>
                <a:cubicBezTo>
                  <a:pt x="1140" y="226"/>
                  <a:pt x="1139" y="224"/>
                  <a:pt x="1137" y="223"/>
                </a:cubicBezTo>
                <a:cubicBezTo>
                  <a:pt x="1135" y="221"/>
                  <a:pt x="1133" y="220"/>
                  <a:pt x="1130" y="220"/>
                </a:cubicBezTo>
                <a:cubicBezTo>
                  <a:pt x="1126" y="220"/>
                  <a:pt x="1122" y="221"/>
                  <a:pt x="1119" y="224"/>
                </a:cubicBezTo>
                <a:cubicBezTo>
                  <a:pt x="1116" y="226"/>
                  <a:pt x="1114" y="229"/>
                  <a:pt x="1112" y="233"/>
                </a:cubicBezTo>
                <a:cubicBezTo>
                  <a:pt x="1110" y="237"/>
                  <a:pt x="1109" y="241"/>
                  <a:pt x="1109" y="246"/>
                </a:cubicBezTo>
                <a:cubicBezTo>
                  <a:pt x="1109" y="248"/>
                  <a:pt x="1110" y="251"/>
                  <a:pt x="1111" y="253"/>
                </a:cubicBezTo>
                <a:cubicBezTo>
                  <a:pt x="1111" y="255"/>
                  <a:pt x="1113" y="257"/>
                  <a:pt x="1115" y="259"/>
                </a:cubicBezTo>
                <a:cubicBezTo>
                  <a:pt x="1117" y="260"/>
                  <a:pt x="1120" y="261"/>
                  <a:pt x="1123" y="261"/>
                </a:cubicBezTo>
                <a:cubicBezTo>
                  <a:pt x="1126" y="261"/>
                  <a:pt x="1129" y="260"/>
                  <a:pt x="1132" y="258"/>
                </a:cubicBezTo>
                <a:cubicBezTo>
                  <a:pt x="1135" y="257"/>
                  <a:pt x="1136" y="255"/>
                  <a:pt x="1138" y="253"/>
                </a:cubicBezTo>
                <a:close/>
                <a:moveTo>
                  <a:pt x="1128" y="224"/>
                </a:moveTo>
                <a:cubicBezTo>
                  <a:pt x="1130" y="224"/>
                  <a:pt x="1131" y="224"/>
                  <a:pt x="1132" y="225"/>
                </a:cubicBezTo>
                <a:cubicBezTo>
                  <a:pt x="1132" y="226"/>
                  <a:pt x="1133" y="228"/>
                  <a:pt x="1133" y="229"/>
                </a:cubicBezTo>
                <a:cubicBezTo>
                  <a:pt x="1133" y="232"/>
                  <a:pt x="1132" y="234"/>
                  <a:pt x="1130" y="235"/>
                </a:cubicBezTo>
                <a:cubicBezTo>
                  <a:pt x="1129" y="237"/>
                  <a:pt x="1126" y="238"/>
                  <a:pt x="1124" y="239"/>
                </a:cubicBezTo>
                <a:cubicBezTo>
                  <a:pt x="1121" y="240"/>
                  <a:pt x="1119" y="241"/>
                  <a:pt x="1116" y="241"/>
                </a:cubicBezTo>
                <a:cubicBezTo>
                  <a:pt x="1117" y="238"/>
                  <a:pt x="1117" y="236"/>
                  <a:pt x="1118" y="233"/>
                </a:cubicBezTo>
                <a:cubicBezTo>
                  <a:pt x="1119" y="230"/>
                  <a:pt x="1121" y="228"/>
                  <a:pt x="1122" y="226"/>
                </a:cubicBezTo>
                <a:cubicBezTo>
                  <a:pt x="1124" y="225"/>
                  <a:pt x="1126" y="224"/>
                  <a:pt x="1128" y="224"/>
                </a:cubicBezTo>
                <a:close/>
                <a:moveTo>
                  <a:pt x="1175" y="254"/>
                </a:moveTo>
                <a:cubicBezTo>
                  <a:pt x="1182" y="204"/>
                  <a:pt x="1182" y="204"/>
                  <a:pt x="1182" y="204"/>
                </a:cubicBezTo>
                <a:cubicBezTo>
                  <a:pt x="1181" y="204"/>
                  <a:pt x="1181" y="204"/>
                  <a:pt x="1181" y="204"/>
                </a:cubicBezTo>
                <a:cubicBezTo>
                  <a:pt x="1171" y="205"/>
                  <a:pt x="1171" y="205"/>
                  <a:pt x="1171" y="205"/>
                </a:cubicBezTo>
                <a:cubicBezTo>
                  <a:pt x="1170" y="207"/>
                  <a:pt x="1170" y="207"/>
                  <a:pt x="1170" y="207"/>
                </a:cubicBezTo>
                <a:cubicBezTo>
                  <a:pt x="1175" y="208"/>
                  <a:pt x="1175" y="208"/>
                  <a:pt x="1175" y="208"/>
                </a:cubicBezTo>
                <a:cubicBezTo>
                  <a:pt x="1173" y="221"/>
                  <a:pt x="1173" y="221"/>
                  <a:pt x="1173" y="221"/>
                </a:cubicBezTo>
                <a:cubicBezTo>
                  <a:pt x="1171" y="220"/>
                  <a:pt x="1169" y="220"/>
                  <a:pt x="1168" y="220"/>
                </a:cubicBezTo>
                <a:cubicBezTo>
                  <a:pt x="1163" y="220"/>
                  <a:pt x="1159" y="222"/>
                  <a:pt x="1156" y="224"/>
                </a:cubicBezTo>
                <a:cubicBezTo>
                  <a:pt x="1152" y="227"/>
                  <a:pt x="1150" y="230"/>
                  <a:pt x="1148" y="234"/>
                </a:cubicBezTo>
                <a:cubicBezTo>
                  <a:pt x="1146" y="238"/>
                  <a:pt x="1145" y="242"/>
                  <a:pt x="1145" y="246"/>
                </a:cubicBezTo>
                <a:cubicBezTo>
                  <a:pt x="1145" y="250"/>
                  <a:pt x="1146" y="254"/>
                  <a:pt x="1148" y="257"/>
                </a:cubicBezTo>
                <a:cubicBezTo>
                  <a:pt x="1150" y="259"/>
                  <a:pt x="1153" y="261"/>
                  <a:pt x="1157" y="261"/>
                </a:cubicBezTo>
                <a:cubicBezTo>
                  <a:pt x="1159" y="261"/>
                  <a:pt x="1162" y="260"/>
                  <a:pt x="1163" y="259"/>
                </a:cubicBezTo>
                <a:cubicBezTo>
                  <a:pt x="1165" y="258"/>
                  <a:pt x="1167" y="256"/>
                  <a:pt x="1168" y="255"/>
                </a:cubicBezTo>
                <a:cubicBezTo>
                  <a:pt x="1168" y="256"/>
                  <a:pt x="1168" y="256"/>
                  <a:pt x="1168" y="256"/>
                </a:cubicBezTo>
                <a:cubicBezTo>
                  <a:pt x="1168" y="259"/>
                  <a:pt x="1170" y="261"/>
                  <a:pt x="1173" y="261"/>
                </a:cubicBezTo>
                <a:cubicBezTo>
                  <a:pt x="1174" y="261"/>
                  <a:pt x="1176" y="260"/>
                  <a:pt x="1177" y="259"/>
                </a:cubicBezTo>
                <a:cubicBezTo>
                  <a:pt x="1178" y="258"/>
                  <a:pt x="1179" y="257"/>
                  <a:pt x="1180" y="256"/>
                </a:cubicBezTo>
                <a:cubicBezTo>
                  <a:pt x="1179" y="255"/>
                  <a:pt x="1179" y="255"/>
                  <a:pt x="1179" y="255"/>
                </a:cubicBezTo>
                <a:cubicBezTo>
                  <a:pt x="1178" y="256"/>
                  <a:pt x="1177" y="256"/>
                  <a:pt x="1176" y="256"/>
                </a:cubicBezTo>
                <a:cubicBezTo>
                  <a:pt x="1175" y="256"/>
                  <a:pt x="1175" y="256"/>
                  <a:pt x="1175" y="255"/>
                </a:cubicBezTo>
                <a:cubicBezTo>
                  <a:pt x="1175" y="254"/>
                  <a:pt x="1175" y="254"/>
                  <a:pt x="1175" y="254"/>
                </a:cubicBezTo>
                <a:close/>
                <a:moveTo>
                  <a:pt x="1172" y="225"/>
                </a:moveTo>
                <a:cubicBezTo>
                  <a:pt x="1169" y="250"/>
                  <a:pt x="1169" y="250"/>
                  <a:pt x="1169" y="250"/>
                </a:cubicBezTo>
                <a:cubicBezTo>
                  <a:pt x="1168" y="252"/>
                  <a:pt x="1166" y="253"/>
                  <a:pt x="1164" y="254"/>
                </a:cubicBezTo>
                <a:cubicBezTo>
                  <a:pt x="1163" y="256"/>
                  <a:pt x="1161" y="256"/>
                  <a:pt x="1159" y="256"/>
                </a:cubicBezTo>
                <a:cubicBezTo>
                  <a:pt x="1157" y="256"/>
                  <a:pt x="1155" y="255"/>
                  <a:pt x="1154" y="253"/>
                </a:cubicBezTo>
                <a:cubicBezTo>
                  <a:pt x="1153" y="252"/>
                  <a:pt x="1153" y="249"/>
                  <a:pt x="1153" y="246"/>
                </a:cubicBezTo>
                <a:cubicBezTo>
                  <a:pt x="1153" y="242"/>
                  <a:pt x="1153" y="239"/>
                  <a:pt x="1154" y="236"/>
                </a:cubicBezTo>
                <a:cubicBezTo>
                  <a:pt x="1155" y="232"/>
                  <a:pt x="1157" y="230"/>
                  <a:pt x="1159" y="227"/>
                </a:cubicBezTo>
                <a:cubicBezTo>
                  <a:pt x="1161" y="225"/>
                  <a:pt x="1164" y="224"/>
                  <a:pt x="1167" y="224"/>
                </a:cubicBezTo>
                <a:cubicBezTo>
                  <a:pt x="1169" y="224"/>
                  <a:pt x="1171" y="224"/>
                  <a:pt x="1172" y="225"/>
                </a:cubicBezTo>
                <a:close/>
                <a:moveTo>
                  <a:pt x="1198" y="254"/>
                </a:moveTo>
                <a:cubicBezTo>
                  <a:pt x="1202" y="221"/>
                  <a:pt x="1202" y="221"/>
                  <a:pt x="1202" y="221"/>
                </a:cubicBezTo>
                <a:cubicBezTo>
                  <a:pt x="1201" y="220"/>
                  <a:pt x="1201" y="220"/>
                  <a:pt x="1201" y="220"/>
                </a:cubicBezTo>
                <a:cubicBezTo>
                  <a:pt x="1191" y="222"/>
                  <a:pt x="1191" y="222"/>
                  <a:pt x="1191" y="222"/>
                </a:cubicBezTo>
                <a:cubicBezTo>
                  <a:pt x="1190" y="224"/>
                  <a:pt x="1190" y="224"/>
                  <a:pt x="1190" y="224"/>
                </a:cubicBezTo>
                <a:cubicBezTo>
                  <a:pt x="1195" y="226"/>
                  <a:pt x="1195" y="226"/>
                  <a:pt x="1195" y="226"/>
                </a:cubicBezTo>
                <a:cubicBezTo>
                  <a:pt x="1194" y="233"/>
                  <a:pt x="1193" y="239"/>
                  <a:pt x="1192" y="243"/>
                </a:cubicBezTo>
                <a:cubicBezTo>
                  <a:pt x="1191" y="251"/>
                  <a:pt x="1191" y="255"/>
                  <a:pt x="1191" y="256"/>
                </a:cubicBezTo>
                <a:cubicBezTo>
                  <a:pt x="1190" y="258"/>
                  <a:pt x="1191" y="259"/>
                  <a:pt x="1192" y="260"/>
                </a:cubicBezTo>
                <a:cubicBezTo>
                  <a:pt x="1192" y="260"/>
                  <a:pt x="1194" y="261"/>
                  <a:pt x="1195" y="261"/>
                </a:cubicBezTo>
                <a:cubicBezTo>
                  <a:pt x="1197" y="261"/>
                  <a:pt x="1199" y="260"/>
                  <a:pt x="1200" y="259"/>
                </a:cubicBezTo>
                <a:cubicBezTo>
                  <a:pt x="1202" y="258"/>
                  <a:pt x="1203" y="257"/>
                  <a:pt x="1203" y="256"/>
                </a:cubicBezTo>
                <a:cubicBezTo>
                  <a:pt x="1202" y="254"/>
                  <a:pt x="1202" y="254"/>
                  <a:pt x="1202" y="254"/>
                </a:cubicBezTo>
                <a:cubicBezTo>
                  <a:pt x="1202" y="255"/>
                  <a:pt x="1201" y="256"/>
                  <a:pt x="1200" y="256"/>
                </a:cubicBezTo>
                <a:cubicBezTo>
                  <a:pt x="1200" y="256"/>
                  <a:pt x="1199" y="256"/>
                  <a:pt x="1199" y="256"/>
                </a:cubicBezTo>
                <a:cubicBezTo>
                  <a:pt x="1198" y="256"/>
                  <a:pt x="1198" y="256"/>
                  <a:pt x="1198" y="256"/>
                </a:cubicBezTo>
                <a:cubicBezTo>
                  <a:pt x="1198" y="256"/>
                  <a:pt x="1198" y="255"/>
                  <a:pt x="1198" y="255"/>
                </a:cubicBezTo>
                <a:lnTo>
                  <a:pt x="1198" y="254"/>
                </a:lnTo>
                <a:close/>
                <a:moveTo>
                  <a:pt x="1200" y="213"/>
                </a:moveTo>
                <a:cubicBezTo>
                  <a:pt x="1201" y="213"/>
                  <a:pt x="1202" y="212"/>
                  <a:pt x="1203" y="211"/>
                </a:cubicBezTo>
                <a:cubicBezTo>
                  <a:pt x="1204" y="210"/>
                  <a:pt x="1205" y="209"/>
                  <a:pt x="1205" y="207"/>
                </a:cubicBezTo>
                <a:cubicBezTo>
                  <a:pt x="1205" y="206"/>
                  <a:pt x="1204" y="206"/>
                  <a:pt x="1204" y="205"/>
                </a:cubicBezTo>
                <a:cubicBezTo>
                  <a:pt x="1203" y="204"/>
                  <a:pt x="1202" y="204"/>
                  <a:pt x="1201" y="204"/>
                </a:cubicBezTo>
                <a:cubicBezTo>
                  <a:pt x="1200" y="204"/>
                  <a:pt x="1198" y="204"/>
                  <a:pt x="1198" y="205"/>
                </a:cubicBezTo>
                <a:cubicBezTo>
                  <a:pt x="1197" y="206"/>
                  <a:pt x="1196" y="207"/>
                  <a:pt x="1196" y="209"/>
                </a:cubicBezTo>
                <a:cubicBezTo>
                  <a:pt x="1196" y="210"/>
                  <a:pt x="1197" y="211"/>
                  <a:pt x="1197" y="212"/>
                </a:cubicBezTo>
                <a:cubicBezTo>
                  <a:pt x="1198" y="212"/>
                  <a:pt x="1199" y="213"/>
                  <a:pt x="1200" y="213"/>
                </a:cubicBezTo>
                <a:close/>
                <a:moveTo>
                  <a:pt x="1237" y="228"/>
                </a:moveTo>
                <a:cubicBezTo>
                  <a:pt x="1238" y="229"/>
                  <a:pt x="1238" y="229"/>
                  <a:pt x="1238" y="229"/>
                </a:cubicBezTo>
                <a:cubicBezTo>
                  <a:pt x="1240" y="222"/>
                  <a:pt x="1240" y="222"/>
                  <a:pt x="1240" y="222"/>
                </a:cubicBezTo>
                <a:cubicBezTo>
                  <a:pt x="1239" y="221"/>
                  <a:pt x="1238" y="221"/>
                  <a:pt x="1237" y="221"/>
                </a:cubicBezTo>
                <a:cubicBezTo>
                  <a:pt x="1235" y="220"/>
                  <a:pt x="1234" y="220"/>
                  <a:pt x="1232" y="220"/>
                </a:cubicBezTo>
                <a:cubicBezTo>
                  <a:pt x="1228" y="220"/>
                  <a:pt x="1224" y="221"/>
                  <a:pt x="1221" y="224"/>
                </a:cubicBezTo>
                <a:cubicBezTo>
                  <a:pt x="1218" y="227"/>
                  <a:pt x="1216" y="230"/>
                  <a:pt x="1214" y="234"/>
                </a:cubicBezTo>
                <a:cubicBezTo>
                  <a:pt x="1213" y="237"/>
                  <a:pt x="1212" y="241"/>
                  <a:pt x="1212" y="245"/>
                </a:cubicBezTo>
                <a:cubicBezTo>
                  <a:pt x="1212" y="250"/>
                  <a:pt x="1213" y="254"/>
                  <a:pt x="1215" y="257"/>
                </a:cubicBezTo>
                <a:cubicBezTo>
                  <a:pt x="1217" y="259"/>
                  <a:pt x="1220" y="261"/>
                  <a:pt x="1224" y="261"/>
                </a:cubicBezTo>
                <a:cubicBezTo>
                  <a:pt x="1227" y="261"/>
                  <a:pt x="1230" y="260"/>
                  <a:pt x="1232" y="259"/>
                </a:cubicBezTo>
                <a:cubicBezTo>
                  <a:pt x="1235" y="257"/>
                  <a:pt x="1236" y="256"/>
                  <a:pt x="1238" y="254"/>
                </a:cubicBezTo>
                <a:cubicBezTo>
                  <a:pt x="1236" y="252"/>
                  <a:pt x="1236" y="252"/>
                  <a:pt x="1236" y="252"/>
                </a:cubicBezTo>
                <a:cubicBezTo>
                  <a:pt x="1235" y="253"/>
                  <a:pt x="1233" y="254"/>
                  <a:pt x="1232" y="255"/>
                </a:cubicBezTo>
                <a:cubicBezTo>
                  <a:pt x="1230" y="256"/>
                  <a:pt x="1229" y="256"/>
                  <a:pt x="1227" y="256"/>
                </a:cubicBezTo>
                <a:cubicBezTo>
                  <a:pt x="1224" y="256"/>
                  <a:pt x="1222" y="255"/>
                  <a:pt x="1221" y="253"/>
                </a:cubicBezTo>
                <a:cubicBezTo>
                  <a:pt x="1220" y="251"/>
                  <a:pt x="1219" y="248"/>
                  <a:pt x="1219" y="244"/>
                </a:cubicBezTo>
                <a:cubicBezTo>
                  <a:pt x="1219" y="240"/>
                  <a:pt x="1219" y="237"/>
                  <a:pt x="1221" y="234"/>
                </a:cubicBezTo>
                <a:cubicBezTo>
                  <a:pt x="1222" y="231"/>
                  <a:pt x="1223" y="229"/>
                  <a:pt x="1225" y="227"/>
                </a:cubicBezTo>
                <a:cubicBezTo>
                  <a:pt x="1227" y="225"/>
                  <a:pt x="1229" y="225"/>
                  <a:pt x="1231" y="225"/>
                </a:cubicBezTo>
                <a:cubicBezTo>
                  <a:pt x="1232" y="225"/>
                  <a:pt x="1235" y="226"/>
                  <a:pt x="1237" y="228"/>
                </a:cubicBezTo>
                <a:close/>
                <a:moveTo>
                  <a:pt x="1255" y="254"/>
                </a:moveTo>
                <a:cubicBezTo>
                  <a:pt x="1260" y="221"/>
                  <a:pt x="1260" y="221"/>
                  <a:pt x="1260" y="221"/>
                </a:cubicBezTo>
                <a:cubicBezTo>
                  <a:pt x="1259" y="220"/>
                  <a:pt x="1259" y="220"/>
                  <a:pt x="1259" y="220"/>
                </a:cubicBezTo>
                <a:cubicBezTo>
                  <a:pt x="1249" y="222"/>
                  <a:pt x="1249" y="222"/>
                  <a:pt x="1249" y="222"/>
                </a:cubicBezTo>
                <a:cubicBezTo>
                  <a:pt x="1248" y="224"/>
                  <a:pt x="1248" y="224"/>
                  <a:pt x="1248" y="224"/>
                </a:cubicBezTo>
                <a:cubicBezTo>
                  <a:pt x="1253" y="226"/>
                  <a:pt x="1253" y="226"/>
                  <a:pt x="1253" y="226"/>
                </a:cubicBezTo>
                <a:cubicBezTo>
                  <a:pt x="1252" y="233"/>
                  <a:pt x="1251" y="239"/>
                  <a:pt x="1250" y="243"/>
                </a:cubicBezTo>
                <a:cubicBezTo>
                  <a:pt x="1249" y="251"/>
                  <a:pt x="1248" y="255"/>
                  <a:pt x="1248" y="256"/>
                </a:cubicBezTo>
                <a:cubicBezTo>
                  <a:pt x="1248" y="258"/>
                  <a:pt x="1249" y="259"/>
                  <a:pt x="1249" y="260"/>
                </a:cubicBezTo>
                <a:cubicBezTo>
                  <a:pt x="1250" y="260"/>
                  <a:pt x="1251" y="261"/>
                  <a:pt x="1253" y="261"/>
                </a:cubicBezTo>
                <a:cubicBezTo>
                  <a:pt x="1255" y="261"/>
                  <a:pt x="1256" y="260"/>
                  <a:pt x="1258" y="259"/>
                </a:cubicBezTo>
                <a:cubicBezTo>
                  <a:pt x="1259" y="258"/>
                  <a:pt x="1260" y="257"/>
                  <a:pt x="1261" y="256"/>
                </a:cubicBezTo>
                <a:cubicBezTo>
                  <a:pt x="1260" y="254"/>
                  <a:pt x="1260" y="254"/>
                  <a:pt x="1260" y="254"/>
                </a:cubicBezTo>
                <a:cubicBezTo>
                  <a:pt x="1259" y="255"/>
                  <a:pt x="1259" y="256"/>
                  <a:pt x="1258" y="256"/>
                </a:cubicBezTo>
                <a:cubicBezTo>
                  <a:pt x="1258" y="256"/>
                  <a:pt x="1257" y="256"/>
                  <a:pt x="1256" y="256"/>
                </a:cubicBezTo>
                <a:cubicBezTo>
                  <a:pt x="1256" y="256"/>
                  <a:pt x="1256" y="256"/>
                  <a:pt x="1256" y="256"/>
                </a:cubicBezTo>
                <a:cubicBezTo>
                  <a:pt x="1255" y="256"/>
                  <a:pt x="1255" y="255"/>
                  <a:pt x="1255" y="255"/>
                </a:cubicBezTo>
                <a:lnTo>
                  <a:pt x="1255" y="254"/>
                </a:lnTo>
                <a:close/>
                <a:moveTo>
                  <a:pt x="1258" y="213"/>
                </a:moveTo>
                <a:cubicBezTo>
                  <a:pt x="1259" y="213"/>
                  <a:pt x="1260" y="212"/>
                  <a:pt x="1261" y="211"/>
                </a:cubicBezTo>
                <a:cubicBezTo>
                  <a:pt x="1262" y="210"/>
                  <a:pt x="1262" y="209"/>
                  <a:pt x="1262" y="207"/>
                </a:cubicBezTo>
                <a:cubicBezTo>
                  <a:pt x="1262" y="206"/>
                  <a:pt x="1262" y="206"/>
                  <a:pt x="1261" y="205"/>
                </a:cubicBezTo>
                <a:cubicBezTo>
                  <a:pt x="1261" y="204"/>
                  <a:pt x="1260" y="204"/>
                  <a:pt x="1259" y="204"/>
                </a:cubicBezTo>
                <a:cubicBezTo>
                  <a:pt x="1257" y="204"/>
                  <a:pt x="1256" y="204"/>
                  <a:pt x="1255" y="205"/>
                </a:cubicBezTo>
                <a:cubicBezTo>
                  <a:pt x="1254" y="206"/>
                  <a:pt x="1254" y="207"/>
                  <a:pt x="1254" y="209"/>
                </a:cubicBezTo>
                <a:cubicBezTo>
                  <a:pt x="1254" y="210"/>
                  <a:pt x="1254" y="211"/>
                  <a:pt x="1255" y="212"/>
                </a:cubicBezTo>
                <a:cubicBezTo>
                  <a:pt x="1256" y="212"/>
                  <a:pt x="1257" y="213"/>
                  <a:pt x="1258" y="213"/>
                </a:cubicBezTo>
                <a:close/>
                <a:moveTo>
                  <a:pt x="1282" y="229"/>
                </a:moveTo>
                <a:cubicBezTo>
                  <a:pt x="1283" y="221"/>
                  <a:pt x="1283" y="221"/>
                  <a:pt x="1283" y="221"/>
                </a:cubicBezTo>
                <a:cubicBezTo>
                  <a:pt x="1281" y="220"/>
                  <a:pt x="1281" y="220"/>
                  <a:pt x="1281" y="220"/>
                </a:cubicBezTo>
                <a:cubicBezTo>
                  <a:pt x="1273" y="222"/>
                  <a:pt x="1273" y="222"/>
                  <a:pt x="1273" y="222"/>
                </a:cubicBezTo>
                <a:cubicBezTo>
                  <a:pt x="1272" y="224"/>
                  <a:pt x="1272" y="224"/>
                  <a:pt x="1272" y="224"/>
                </a:cubicBezTo>
                <a:cubicBezTo>
                  <a:pt x="1275" y="226"/>
                  <a:pt x="1275" y="226"/>
                  <a:pt x="1275" y="226"/>
                </a:cubicBezTo>
                <a:cubicBezTo>
                  <a:pt x="1271" y="260"/>
                  <a:pt x="1271" y="260"/>
                  <a:pt x="1271" y="260"/>
                </a:cubicBezTo>
                <a:cubicBezTo>
                  <a:pt x="1278" y="260"/>
                  <a:pt x="1278" y="260"/>
                  <a:pt x="1278" y="260"/>
                </a:cubicBezTo>
                <a:cubicBezTo>
                  <a:pt x="1281" y="235"/>
                  <a:pt x="1281" y="235"/>
                  <a:pt x="1281" y="235"/>
                </a:cubicBezTo>
                <a:cubicBezTo>
                  <a:pt x="1283" y="232"/>
                  <a:pt x="1285" y="230"/>
                  <a:pt x="1287" y="228"/>
                </a:cubicBezTo>
                <a:cubicBezTo>
                  <a:pt x="1289" y="226"/>
                  <a:pt x="1291" y="225"/>
                  <a:pt x="1293" y="225"/>
                </a:cubicBezTo>
                <a:cubicBezTo>
                  <a:pt x="1295" y="225"/>
                  <a:pt x="1296" y="226"/>
                  <a:pt x="1297" y="226"/>
                </a:cubicBezTo>
                <a:cubicBezTo>
                  <a:pt x="1297" y="227"/>
                  <a:pt x="1298" y="229"/>
                  <a:pt x="1298" y="231"/>
                </a:cubicBezTo>
                <a:cubicBezTo>
                  <a:pt x="1298" y="233"/>
                  <a:pt x="1297" y="234"/>
                  <a:pt x="1297" y="236"/>
                </a:cubicBezTo>
                <a:cubicBezTo>
                  <a:pt x="1297" y="238"/>
                  <a:pt x="1297" y="240"/>
                  <a:pt x="1296" y="243"/>
                </a:cubicBezTo>
                <a:cubicBezTo>
                  <a:pt x="1296" y="245"/>
                  <a:pt x="1296" y="245"/>
                  <a:pt x="1296" y="245"/>
                </a:cubicBezTo>
                <a:cubicBezTo>
                  <a:pt x="1295" y="248"/>
                  <a:pt x="1295" y="248"/>
                  <a:pt x="1295" y="248"/>
                </a:cubicBezTo>
                <a:cubicBezTo>
                  <a:pt x="1294" y="252"/>
                  <a:pt x="1294" y="255"/>
                  <a:pt x="1294" y="256"/>
                </a:cubicBezTo>
                <a:cubicBezTo>
                  <a:pt x="1294" y="259"/>
                  <a:pt x="1295" y="261"/>
                  <a:pt x="1298" y="261"/>
                </a:cubicBezTo>
                <a:cubicBezTo>
                  <a:pt x="1300" y="261"/>
                  <a:pt x="1301" y="260"/>
                  <a:pt x="1302" y="260"/>
                </a:cubicBezTo>
                <a:cubicBezTo>
                  <a:pt x="1303" y="259"/>
                  <a:pt x="1304" y="259"/>
                  <a:pt x="1305" y="258"/>
                </a:cubicBezTo>
                <a:cubicBezTo>
                  <a:pt x="1305" y="258"/>
                  <a:pt x="1306" y="257"/>
                  <a:pt x="1306" y="257"/>
                </a:cubicBezTo>
                <a:cubicBezTo>
                  <a:pt x="1305" y="255"/>
                  <a:pt x="1305" y="255"/>
                  <a:pt x="1305" y="255"/>
                </a:cubicBezTo>
                <a:cubicBezTo>
                  <a:pt x="1304" y="256"/>
                  <a:pt x="1303" y="256"/>
                  <a:pt x="1302" y="256"/>
                </a:cubicBezTo>
                <a:cubicBezTo>
                  <a:pt x="1301" y="256"/>
                  <a:pt x="1301" y="256"/>
                  <a:pt x="1301" y="255"/>
                </a:cubicBezTo>
                <a:cubicBezTo>
                  <a:pt x="1301" y="253"/>
                  <a:pt x="1301" y="250"/>
                  <a:pt x="1302" y="246"/>
                </a:cubicBezTo>
                <a:cubicBezTo>
                  <a:pt x="1303" y="243"/>
                  <a:pt x="1303" y="243"/>
                  <a:pt x="1303" y="243"/>
                </a:cubicBezTo>
                <a:cubicBezTo>
                  <a:pt x="1303" y="241"/>
                  <a:pt x="1303" y="241"/>
                  <a:pt x="1303" y="241"/>
                </a:cubicBezTo>
                <a:cubicBezTo>
                  <a:pt x="1304" y="236"/>
                  <a:pt x="1305" y="232"/>
                  <a:pt x="1305" y="230"/>
                </a:cubicBezTo>
                <a:cubicBezTo>
                  <a:pt x="1305" y="227"/>
                  <a:pt x="1304" y="224"/>
                  <a:pt x="1302" y="223"/>
                </a:cubicBezTo>
                <a:cubicBezTo>
                  <a:pt x="1301" y="221"/>
                  <a:pt x="1299" y="220"/>
                  <a:pt x="1296" y="220"/>
                </a:cubicBezTo>
                <a:cubicBezTo>
                  <a:pt x="1294" y="220"/>
                  <a:pt x="1291" y="221"/>
                  <a:pt x="1289" y="223"/>
                </a:cubicBezTo>
                <a:cubicBezTo>
                  <a:pt x="1286" y="224"/>
                  <a:pt x="1284" y="227"/>
                  <a:pt x="1282" y="229"/>
                </a:cubicBezTo>
                <a:close/>
                <a:moveTo>
                  <a:pt x="1342" y="253"/>
                </a:moveTo>
                <a:cubicBezTo>
                  <a:pt x="1340" y="251"/>
                  <a:pt x="1340" y="251"/>
                  <a:pt x="1340" y="251"/>
                </a:cubicBezTo>
                <a:cubicBezTo>
                  <a:pt x="1339" y="253"/>
                  <a:pt x="1337" y="254"/>
                  <a:pt x="1335" y="255"/>
                </a:cubicBezTo>
                <a:cubicBezTo>
                  <a:pt x="1333" y="256"/>
                  <a:pt x="1331" y="256"/>
                  <a:pt x="1329" y="256"/>
                </a:cubicBezTo>
                <a:cubicBezTo>
                  <a:pt x="1326" y="256"/>
                  <a:pt x="1323" y="255"/>
                  <a:pt x="1322" y="253"/>
                </a:cubicBezTo>
                <a:cubicBezTo>
                  <a:pt x="1321" y="250"/>
                  <a:pt x="1320" y="247"/>
                  <a:pt x="1320" y="244"/>
                </a:cubicBezTo>
                <a:cubicBezTo>
                  <a:pt x="1323" y="244"/>
                  <a:pt x="1327" y="244"/>
                  <a:pt x="1330" y="242"/>
                </a:cubicBezTo>
                <a:cubicBezTo>
                  <a:pt x="1334" y="241"/>
                  <a:pt x="1337" y="240"/>
                  <a:pt x="1340" y="237"/>
                </a:cubicBezTo>
                <a:cubicBezTo>
                  <a:pt x="1342" y="235"/>
                  <a:pt x="1344" y="232"/>
                  <a:pt x="1344" y="229"/>
                </a:cubicBezTo>
                <a:cubicBezTo>
                  <a:pt x="1344" y="226"/>
                  <a:pt x="1343" y="224"/>
                  <a:pt x="1341" y="223"/>
                </a:cubicBezTo>
                <a:cubicBezTo>
                  <a:pt x="1340" y="221"/>
                  <a:pt x="1337" y="220"/>
                  <a:pt x="1334" y="220"/>
                </a:cubicBezTo>
                <a:cubicBezTo>
                  <a:pt x="1330" y="220"/>
                  <a:pt x="1326" y="221"/>
                  <a:pt x="1323" y="224"/>
                </a:cubicBezTo>
                <a:cubicBezTo>
                  <a:pt x="1320" y="226"/>
                  <a:pt x="1318" y="229"/>
                  <a:pt x="1316" y="233"/>
                </a:cubicBezTo>
                <a:cubicBezTo>
                  <a:pt x="1314" y="237"/>
                  <a:pt x="1313" y="241"/>
                  <a:pt x="1313" y="246"/>
                </a:cubicBezTo>
                <a:cubicBezTo>
                  <a:pt x="1313" y="248"/>
                  <a:pt x="1314" y="251"/>
                  <a:pt x="1315" y="253"/>
                </a:cubicBezTo>
                <a:cubicBezTo>
                  <a:pt x="1316" y="255"/>
                  <a:pt x="1317" y="257"/>
                  <a:pt x="1319" y="259"/>
                </a:cubicBezTo>
                <a:cubicBezTo>
                  <a:pt x="1321" y="260"/>
                  <a:pt x="1324" y="261"/>
                  <a:pt x="1327" y="261"/>
                </a:cubicBezTo>
                <a:cubicBezTo>
                  <a:pt x="1330" y="261"/>
                  <a:pt x="1333" y="260"/>
                  <a:pt x="1336" y="258"/>
                </a:cubicBezTo>
                <a:cubicBezTo>
                  <a:pt x="1339" y="257"/>
                  <a:pt x="1341" y="255"/>
                  <a:pt x="1342" y="253"/>
                </a:cubicBezTo>
                <a:close/>
                <a:moveTo>
                  <a:pt x="1332" y="224"/>
                </a:moveTo>
                <a:cubicBezTo>
                  <a:pt x="1334" y="224"/>
                  <a:pt x="1335" y="224"/>
                  <a:pt x="1336" y="225"/>
                </a:cubicBezTo>
                <a:cubicBezTo>
                  <a:pt x="1337" y="226"/>
                  <a:pt x="1337" y="228"/>
                  <a:pt x="1337" y="229"/>
                </a:cubicBezTo>
                <a:cubicBezTo>
                  <a:pt x="1337" y="232"/>
                  <a:pt x="1336" y="234"/>
                  <a:pt x="1334" y="235"/>
                </a:cubicBezTo>
                <a:cubicBezTo>
                  <a:pt x="1333" y="237"/>
                  <a:pt x="1331" y="238"/>
                  <a:pt x="1328" y="239"/>
                </a:cubicBezTo>
                <a:cubicBezTo>
                  <a:pt x="1325" y="240"/>
                  <a:pt x="1323" y="241"/>
                  <a:pt x="1321" y="241"/>
                </a:cubicBezTo>
                <a:cubicBezTo>
                  <a:pt x="1321" y="238"/>
                  <a:pt x="1321" y="236"/>
                  <a:pt x="1322" y="233"/>
                </a:cubicBezTo>
                <a:cubicBezTo>
                  <a:pt x="1323" y="230"/>
                  <a:pt x="1325" y="228"/>
                  <a:pt x="1326" y="226"/>
                </a:cubicBezTo>
                <a:cubicBezTo>
                  <a:pt x="1328" y="225"/>
                  <a:pt x="1330" y="224"/>
                  <a:pt x="1332" y="224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328852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w/bkgd_image ba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92D0DBD-2D19-47C8-BFE8-5D1014D848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3321" y="0"/>
            <a:ext cx="12195321" cy="6859368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0 w 9144000"/>
              <a:gd name="connsiteY3" fmla="*/ 5143500 h 5143500"/>
              <a:gd name="connsiteX4" fmla="*/ 0 w 9144000"/>
              <a:gd name="connsiteY4" fmla="*/ 0 h 5143500"/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0 w 9144000"/>
              <a:gd name="connsiteY3" fmla="*/ 688731 h 5143500"/>
              <a:gd name="connsiteX4" fmla="*/ 0 w 9144000"/>
              <a:gd name="connsiteY4" fmla="*/ 0 h 5143500"/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4454769 w 9144000"/>
              <a:gd name="connsiteY3" fmla="*/ 2743200 h 5143500"/>
              <a:gd name="connsiteX4" fmla="*/ 0 w 9144000"/>
              <a:gd name="connsiteY4" fmla="*/ 688731 h 5143500"/>
              <a:gd name="connsiteX5" fmla="*/ 0 w 9144000"/>
              <a:gd name="connsiteY5" fmla="*/ 0 h 5143500"/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8721969 w 9144000"/>
              <a:gd name="connsiteY3" fmla="*/ 293077 h 5143500"/>
              <a:gd name="connsiteX4" fmla="*/ 0 w 9144000"/>
              <a:gd name="connsiteY4" fmla="*/ 688731 h 5143500"/>
              <a:gd name="connsiteX5" fmla="*/ 0 w 9144000"/>
              <a:gd name="connsiteY5" fmla="*/ 0 h 5143500"/>
              <a:gd name="connsiteX0" fmla="*/ 23446 w 9167446"/>
              <a:gd name="connsiteY0" fmla="*/ 0 h 5143500"/>
              <a:gd name="connsiteX1" fmla="*/ 9167446 w 9167446"/>
              <a:gd name="connsiteY1" fmla="*/ 0 h 5143500"/>
              <a:gd name="connsiteX2" fmla="*/ 9167446 w 9167446"/>
              <a:gd name="connsiteY2" fmla="*/ 5143500 h 5143500"/>
              <a:gd name="connsiteX3" fmla="*/ 8745415 w 9167446"/>
              <a:gd name="connsiteY3" fmla="*/ 293077 h 5143500"/>
              <a:gd name="connsiteX4" fmla="*/ 0 w 9167446"/>
              <a:gd name="connsiteY4" fmla="*/ 383931 h 5143500"/>
              <a:gd name="connsiteX5" fmla="*/ 23446 w 9167446"/>
              <a:gd name="connsiteY5" fmla="*/ 0 h 5143500"/>
              <a:gd name="connsiteX0" fmla="*/ 23446 w 9167446"/>
              <a:gd name="connsiteY0" fmla="*/ 0 h 5143500"/>
              <a:gd name="connsiteX1" fmla="*/ 9167446 w 9167446"/>
              <a:gd name="connsiteY1" fmla="*/ 0 h 5143500"/>
              <a:gd name="connsiteX2" fmla="*/ 9167446 w 9167446"/>
              <a:gd name="connsiteY2" fmla="*/ 5143500 h 5143500"/>
              <a:gd name="connsiteX3" fmla="*/ 8745415 w 9167446"/>
              <a:gd name="connsiteY3" fmla="*/ 422031 h 5143500"/>
              <a:gd name="connsiteX4" fmla="*/ 0 w 9167446"/>
              <a:gd name="connsiteY4" fmla="*/ 383931 h 5143500"/>
              <a:gd name="connsiteX5" fmla="*/ 23446 w 9167446"/>
              <a:gd name="connsiteY5" fmla="*/ 0 h 5143500"/>
              <a:gd name="connsiteX0" fmla="*/ 23446 w 9167446"/>
              <a:gd name="connsiteY0" fmla="*/ 0 h 5143500"/>
              <a:gd name="connsiteX1" fmla="*/ 9167446 w 9167446"/>
              <a:gd name="connsiteY1" fmla="*/ 0 h 5143500"/>
              <a:gd name="connsiteX2" fmla="*/ 9167446 w 9167446"/>
              <a:gd name="connsiteY2" fmla="*/ 5143500 h 5143500"/>
              <a:gd name="connsiteX3" fmla="*/ 8932984 w 9167446"/>
              <a:gd name="connsiteY3" fmla="*/ 2625969 h 5143500"/>
              <a:gd name="connsiteX4" fmla="*/ 8745415 w 9167446"/>
              <a:gd name="connsiteY4" fmla="*/ 422031 h 5143500"/>
              <a:gd name="connsiteX5" fmla="*/ 0 w 9167446"/>
              <a:gd name="connsiteY5" fmla="*/ 383931 h 5143500"/>
              <a:gd name="connsiteX6" fmla="*/ 23446 w 9167446"/>
              <a:gd name="connsiteY6" fmla="*/ 0 h 5143500"/>
              <a:gd name="connsiteX0" fmla="*/ 23446 w 9167446"/>
              <a:gd name="connsiteY0" fmla="*/ 0 h 5146431"/>
              <a:gd name="connsiteX1" fmla="*/ 9167446 w 9167446"/>
              <a:gd name="connsiteY1" fmla="*/ 0 h 5146431"/>
              <a:gd name="connsiteX2" fmla="*/ 9167446 w 9167446"/>
              <a:gd name="connsiteY2" fmla="*/ 5143500 h 5146431"/>
              <a:gd name="connsiteX3" fmla="*/ 8839199 w 9167446"/>
              <a:gd name="connsiteY3" fmla="*/ 5146431 h 5146431"/>
              <a:gd name="connsiteX4" fmla="*/ 8745415 w 9167446"/>
              <a:gd name="connsiteY4" fmla="*/ 422031 h 5146431"/>
              <a:gd name="connsiteX5" fmla="*/ 0 w 9167446"/>
              <a:gd name="connsiteY5" fmla="*/ 383931 h 5146431"/>
              <a:gd name="connsiteX6" fmla="*/ 23446 w 9167446"/>
              <a:gd name="connsiteY6" fmla="*/ 0 h 5146431"/>
              <a:gd name="connsiteX0" fmla="*/ 2491 w 9146491"/>
              <a:gd name="connsiteY0" fmla="*/ 0 h 5146431"/>
              <a:gd name="connsiteX1" fmla="*/ 9146491 w 9146491"/>
              <a:gd name="connsiteY1" fmla="*/ 0 h 5146431"/>
              <a:gd name="connsiteX2" fmla="*/ 9146491 w 9146491"/>
              <a:gd name="connsiteY2" fmla="*/ 5143500 h 5146431"/>
              <a:gd name="connsiteX3" fmla="*/ 8818244 w 9146491"/>
              <a:gd name="connsiteY3" fmla="*/ 5146431 h 5146431"/>
              <a:gd name="connsiteX4" fmla="*/ 8724460 w 9146491"/>
              <a:gd name="connsiteY4" fmla="*/ 422031 h 5146431"/>
              <a:gd name="connsiteX5" fmla="*/ 0 w 9146491"/>
              <a:gd name="connsiteY5" fmla="*/ 435366 h 5146431"/>
              <a:gd name="connsiteX6" fmla="*/ 2491 w 9146491"/>
              <a:gd name="connsiteY6" fmla="*/ 0 h 5146431"/>
              <a:gd name="connsiteX0" fmla="*/ 2491 w 9146491"/>
              <a:gd name="connsiteY0" fmla="*/ 0 h 5146431"/>
              <a:gd name="connsiteX1" fmla="*/ 9146491 w 9146491"/>
              <a:gd name="connsiteY1" fmla="*/ 0 h 5146431"/>
              <a:gd name="connsiteX2" fmla="*/ 9146491 w 9146491"/>
              <a:gd name="connsiteY2" fmla="*/ 5143500 h 5146431"/>
              <a:gd name="connsiteX3" fmla="*/ 8818244 w 9146491"/>
              <a:gd name="connsiteY3" fmla="*/ 5146431 h 5146431"/>
              <a:gd name="connsiteX4" fmla="*/ 8684455 w 9146491"/>
              <a:gd name="connsiteY4" fmla="*/ 427746 h 5146431"/>
              <a:gd name="connsiteX5" fmla="*/ 0 w 9146491"/>
              <a:gd name="connsiteY5" fmla="*/ 435366 h 5146431"/>
              <a:gd name="connsiteX6" fmla="*/ 2491 w 9146491"/>
              <a:gd name="connsiteY6" fmla="*/ 0 h 5146431"/>
              <a:gd name="connsiteX0" fmla="*/ 2491 w 9146491"/>
              <a:gd name="connsiteY0" fmla="*/ 0 h 5146431"/>
              <a:gd name="connsiteX1" fmla="*/ 9146491 w 9146491"/>
              <a:gd name="connsiteY1" fmla="*/ 0 h 5146431"/>
              <a:gd name="connsiteX2" fmla="*/ 9146491 w 9146491"/>
              <a:gd name="connsiteY2" fmla="*/ 5143500 h 5146431"/>
              <a:gd name="connsiteX3" fmla="*/ 8688704 w 9146491"/>
              <a:gd name="connsiteY3" fmla="*/ 5146431 h 5146431"/>
              <a:gd name="connsiteX4" fmla="*/ 8684455 w 9146491"/>
              <a:gd name="connsiteY4" fmla="*/ 427746 h 5146431"/>
              <a:gd name="connsiteX5" fmla="*/ 0 w 9146491"/>
              <a:gd name="connsiteY5" fmla="*/ 435366 h 5146431"/>
              <a:gd name="connsiteX6" fmla="*/ 2491 w 9146491"/>
              <a:gd name="connsiteY6" fmla="*/ 0 h 5146431"/>
              <a:gd name="connsiteX0" fmla="*/ 2491 w 9146491"/>
              <a:gd name="connsiteY0" fmla="*/ 0 h 5146431"/>
              <a:gd name="connsiteX1" fmla="*/ 9146491 w 9146491"/>
              <a:gd name="connsiteY1" fmla="*/ 0 h 5146431"/>
              <a:gd name="connsiteX2" fmla="*/ 9146491 w 9146491"/>
              <a:gd name="connsiteY2" fmla="*/ 5143500 h 5146431"/>
              <a:gd name="connsiteX3" fmla="*/ 8688704 w 9146491"/>
              <a:gd name="connsiteY3" fmla="*/ 5146431 h 5146431"/>
              <a:gd name="connsiteX4" fmla="*/ 8684455 w 9146491"/>
              <a:gd name="connsiteY4" fmla="*/ 431556 h 5146431"/>
              <a:gd name="connsiteX5" fmla="*/ 0 w 9146491"/>
              <a:gd name="connsiteY5" fmla="*/ 435366 h 5146431"/>
              <a:gd name="connsiteX6" fmla="*/ 2491 w 9146491"/>
              <a:gd name="connsiteY6" fmla="*/ 0 h 5146431"/>
              <a:gd name="connsiteX0" fmla="*/ 2491 w 9146491"/>
              <a:gd name="connsiteY0" fmla="*/ 0 h 5144526"/>
              <a:gd name="connsiteX1" fmla="*/ 9146491 w 9146491"/>
              <a:gd name="connsiteY1" fmla="*/ 0 h 5144526"/>
              <a:gd name="connsiteX2" fmla="*/ 9146491 w 9146491"/>
              <a:gd name="connsiteY2" fmla="*/ 5143500 h 5144526"/>
              <a:gd name="connsiteX3" fmla="*/ 8696324 w 9146491"/>
              <a:gd name="connsiteY3" fmla="*/ 5144526 h 5144526"/>
              <a:gd name="connsiteX4" fmla="*/ 8684455 w 9146491"/>
              <a:gd name="connsiteY4" fmla="*/ 431556 h 5144526"/>
              <a:gd name="connsiteX5" fmla="*/ 0 w 9146491"/>
              <a:gd name="connsiteY5" fmla="*/ 435366 h 5144526"/>
              <a:gd name="connsiteX6" fmla="*/ 2491 w 9146491"/>
              <a:gd name="connsiteY6" fmla="*/ 0 h 5144526"/>
              <a:gd name="connsiteX0" fmla="*/ 2491 w 9146491"/>
              <a:gd name="connsiteY0" fmla="*/ 0 h 5144526"/>
              <a:gd name="connsiteX1" fmla="*/ 9146491 w 9146491"/>
              <a:gd name="connsiteY1" fmla="*/ 0 h 5144526"/>
              <a:gd name="connsiteX2" fmla="*/ 9146491 w 9146491"/>
              <a:gd name="connsiteY2" fmla="*/ 5143500 h 5144526"/>
              <a:gd name="connsiteX3" fmla="*/ 8686799 w 9146491"/>
              <a:gd name="connsiteY3" fmla="*/ 5144526 h 5144526"/>
              <a:gd name="connsiteX4" fmla="*/ 8684455 w 9146491"/>
              <a:gd name="connsiteY4" fmla="*/ 431556 h 5144526"/>
              <a:gd name="connsiteX5" fmla="*/ 0 w 9146491"/>
              <a:gd name="connsiteY5" fmla="*/ 435366 h 5144526"/>
              <a:gd name="connsiteX6" fmla="*/ 2491 w 9146491"/>
              <a:gd name="connsiteY6" fmla="*/ 0 h 5144526"/>
              <a:gd name="connsiteX0" fmla="*/ 2491 w 9146491"/>
              <a:gd name="connsiteY0" fmla="*/ 0 h 5144526"/>
              <a:gd name="connsiteX1" fmla="*/ 9146491 w 9146491"/>
              <a:gd name="connsiteY1" fmla="*/ 0 h 5144526"/>
              <a:gd name="connsiteX2" fmla="*/ 9146491 w 9146491"/>
              <a:gd name="connsiteY2" fmla="*/ 5143500 h 5144526"/>
              <a:gd name="connsiteX3" fmla="*/ 8686799 w 9146491"/>
              <a:gd name="connsiteY3" fmla="*/ 5144526 h 5144526"/>
              <a:gd name="connsiteX4" fmla="*/ 8690170 w 9146491"/>
              <a:gd name="connsiteY4" fmla="*/ 433461 h 5144526"/>
              <a:gd name="connsiteX5" fmla="*/ 0 w 9146491"/>
              <a:gd name="connsiteY5" fmla="*/ 435366 h 5144526"/>
              <a:gd name="connsiteX6" fmla="*/ 2491 w 9146491"/>
              <a:gd name="connsiteY6" fmla="*/ 0 h 5144526"/>
              <a:gd name="connsiteX0" fmla="*/ 2491 w 9146491"/>
              <a:gd name="connsiteY0" fmla="*/ 0 h 5144526"/>
              <a:gd name="connsiteX1" fmla="*/ 9146491 w 9146491"/>
              <a:gd name="connsiteY1" fmla="*/ 0 h 5144526"/>
              <a:gd name="connsiteX2" fmla="*/ 9146491 w 9146491"/>
              <a:gd name="connsiteY2" fmla="*/ 5143500 h 5144526"/>
              <a:gd name="connsiteX3" fmla="*/ 8686799 w 9146491"/>
              <a:gd name="connsiteY3" fmla="*/ 5144526 h 5144526"/>
              <a:gd name="connsiteX4" fmla="*/ 8678740 w 9146491"/>
              <a:gd name="connsiteY4" fmla="*/ 435366 h 5144526"/>
              <a:gd name="connsiteX5" fmla="*/ 0 w 9146491"/>
              <a:gd name="connsiteY5" fmla="*/ 435366 h 5144526"/>
              <a:gd name="connsiteX6" fmla="*/ 2491 w 9146491"/>
              <a:gd name="connsiteY6" fmla="*/ 0 h 5144526"/>
              <a:gd name="connsiteX0" fmla="*/ 2491 w 9146491"/>
              <a:gd name="connsiteY0" fmla="*/ 0 h 5144526"/>
              <a:gd name="connsiteX1" fmla="*/ 9146491 w 9146491"/>
              <a:gd name="connsiteY1" fmla="*/ 0 h 5144526"/>
              <a:gd name="connsiteX2" fmla="*/ 9146491 w 9146491"/>
              <a:gd name="connsiteY2" fmla="*/ 5143500 h 5144526"/>
              <a:gd name="connsiteX3" fmla="*/ 8686799 w 9146491"/>
              <a:gd name="connsiteY3" fmla="*/ 5144526 h 5144526"/>
              <a:gd name="connsiteX4" fmla="*/ 8680645 w 9146491"/>
              <a:gd name="connsiteY4" fmla="*/ 433461 h 5144526"/>
              <a:gd name="connsiteX5" fmla="*/ 0 w 9146491"/>
              <a:gd name="connsiteY5" fmla="*/ 435366 h 5144526"/>
              <a:gd name="connsiteX6" fmla="*/ 2491 w 9146491"/>
              <a:gd name="connsiteY6" fmla="*/ 0 h 5144526"/>
              <a:gd name="connsiteX0" fmla="*/ 2491 w 9146491"/>
              <a:gd name="connsiteY0" fmla="*/ 0 h 5144526"/>
              <a:gd name="connsiteX1" fmla="*/ 9146491 w 9146491"/>
              <a:gd name="connsiteY1" fmla="*/ 0 h 5144526"/>
              <a:gd name="connsiteX2" fmla="*/ 9146491 w 9146491"/>
              <a:gd name="connsiteY2" fmla="*/ 5143500 h 5144526"/>
              <a:gd name="connsiteX3" fmla="*/ 8686799 w 9146491"/>
              <a:gd name="connsiteY3" fmla="*/ 5144526 h 5144526"/>
              <a:gd name="connsiteX4" fmla="*/ 8680645 w 9146491"/>
              <a:gd name="connsiteY4" fmla="*/ 439176 h 5144526"/>
              <a:gd name="connsiteX5" fmla="*/ 0 w 9146491"/>
              <a:gd name="connsiteY5" fmla="*/ 435366 h 5144526"/>
              <a:gd name="connsiteX6" fmla="*/ 2491 w 9146491"/>
              <a:gd name="connsiteY6" fmla="*/ 0 h 5144526"/>
              <a:gd name="connsiteX0" fmla="*/ 2491 w 9146491"/>
              <a:gd name="connsiteY0" fmla="*/ 0 h 5144526"/>
              <a:gd name="connsiteX1" fmla="*/ 9146491 w 9146491"/>
              <a:gd name="connsiteY1" fmla="*/ 0 h 5144526"/>
              <a:gd name="connsiteX2" fmla="*/ 9146491 w 9146491"/>
              <a:gd name="connsiteY2" fmla="*/ 5143500 h 5144526"/>
              <a:gd name="connsiteX3" fmla="*/ 8686799 w 9146491"/>
              <a:gd name="connsiteY3" fmla="*/ 5144526 h 5144526"/>
              <a:gd name="connsiteX4" fmla="*/ 8682550 w 9146491"/>
              <a:gd name="connsiteY4" fmla="*/ 439176 h 5144526"/>
              <a:gd name="connsiteX5" fmla="*/ 0 w 9146491"/>
              <a:gd name="connsiteY5" fmla="*/ 435366 h 5144526"/>
              <a:gd name="connsiteX6" fmla="*/ 2491 w 9146491"/>
              <a:gd name="connsiteY6" fmla="*/ 0 h 5144526"/>
              <a:gd name="connsiteX0" fmla="*/ 2491 w 9146491"/>
              <a:gd name="connsiteY0" fmla="*/ 0 h 5144526"/>
              <a:gd name="connsiteX1" fmla="*/ 9146491 w 9146491"/>
              <a:gd name="connsiteY1" fmla="*/ 0 h 5144526"/>
              <a:gd name="connsiteX2" fmla="*/ 9146491 w 9146491"/>
              <a:gd name="connsiteY2" fmla="*/ 5143500 h 5144526"/>
              <a:gd name="connsiteX3" fmla="*/ 8686799 w 9146491"/>
              <a:gd name="connsiteY3" fmla="*/ 5144526 h 5144526"/>
              <a:gd name="connsiteX4" fmla="*/ 8686360 w 9146491"/>
              <a:gd name="connsiteY4" fmla="*/ 439176 h 5144526"/>
              <a:gd name="connsiteX5" fmla="*/ 0 w 9146491"/>
              <a:gd name="connsiteY5" fmla="*/ 435366 h 5144526"/>
              <a:gd name="connsiteX6" fmla="*/ 2491 w 9146491"/>
              <a:gd name="connsiteY6" fmla="*/ 0 h 5144526"/>
              <a:gd name="connsiteX0" fmla="*/ 586 w 9144586"/>
              <a:gd name="connsiteY0" fmla="*/ 0 h 5144526"/>
              <a:gd name="connsiteX1" fmla="*/ 9144586 w 9144586"/>
              <a:gd name="connsiteY1" fmla="*/ 0 h 5144526"/>
              <a:gd name="connsiteX2" fmla="*/ 9144586 w 9144586"/>
              <a:gd name="connsiteY2" fmla="*/ 5143500 h 5144526"/>
              <a:gd name="connsiteX3" fmla="*/ 8684894 w 9144586"/>
              <a:gd name="connsiteY3" fmla="*/ 5144526 h 5144526"/>
              <a:gd name="connsiteX4" fmla="*/ 8684455 w 9144586"/>
              <a:gd name="connsiteY4" fmla="*/ 439176 h 5144526"/>
              <a:gd name="connsiteX5" fmla="*/ 0 w 9144586"/>
              <a:gd name="connsiteY5" fmla="*/ 435366 h 5144526"/>
              <a:gd name="connsiteX6" fmla="*/ 586 w 9144586"/>
              <a:gd name="connsiteY6" fmla="*/ 0 h 5144526"/>
              <a:gd name="connsiteX0" fmla="*/ 2491 w 9146491"/>
              <a:gd name="connsiteY0" fmla="*/ 0 h 5144526"/>
              <a:gd name="connsiteX1" fmla="*/ 9146491 w 9146491"/>
              <a:gd name="connsiteY1" fmla="*/ 0 h 5144526"/>
              <a:gd name="connsiteX2" fmla="*/ 9146491 w 9146491"/>
              <a:gd name="connsiteY2" fmla="*/ 5143500 h 5144526"/>
              <a:gd name="connsiteX3" fmla="*/ 8686799 w 9146491"/>
              <a:gd name="connsiteY3" fmla="*/ 5144526 h 5144526"/>
              <a:gd name="connsiteX4" fmla="*/ 8686360 w 9146491"/>
              <a:gd name="connsiteY4" fmla="*/ 439176 h 5144526"/>
              <a:gd name="connsiteX5" fmla="*/ 0 w 9146491"/>
              <a:gd name="connsiteY5" fmla="*/ 437271 h 5144526"/>
              <a:gd name="connsiteX6" fmla="*/ 2491 w 9146491"/>
              <a:gd name="connsiteY6" fmla="*/ 0 h 5144526"/>
              <a:gd name="connsiteX0" fmla="*/ 2491 w 9146491"/>
              <a:gd name="connsiteY0" fmla="*/ 0 h 5144526"/>
              <a:gd name="connsiteX1" fmla="*/ 9146491 w 9146491"/>
              <a:gd name="connsiteY1" fmla="*/ 0 h 5144526"/>
              <a:gd name="connsiteX2" fmla="*/ 9146491 w 9146491"/>
              <a:gd name="connsiteY2" fmla="*/ 5143500 h 5144526"/>
              <a:gd name="connsiteX3" fmla="*/ 8686799 w 9146491"/>
              <a:gd name="connsiteY3" fmla="*/ 5144526 h 5144526"/>
              <a:gd name="connsiteX4" fmla="*/ 8686360 w 9146491"/>
              <a:gd name="connsiteY4" fmla="*/ 439176 h 5144526"/>
              <a:gd name="connsiteX5" fmla="*/ 0 w 9146491"/>
              <a:gd name="connsiteY5" fmla="*/ 439176 h 5144526"/>
              <a:gd name="connsiteX6" fmla="*/ 2491 w 9146491"/>
              <a:gd name="connsiteY6" fmla="*/ 0 h 5144526"/>
              <a:gd name="connsiteX0" fmla="*/ 2491 w 9146491"/>
              <a:gd name="connsiteY0" fmla="*/ 0 h 5144526"/>
              <a:gd name="connsiteX1" fmla="*/ 9146491 w 9146491"/>
              <a:gd name="connsiteY1" fmla="*/ 0 h 5144526"/>
              <a:gd name="connsiteX2" fmla="*/ 9146491 w 9146491"/>
              <a:gd name="connsiteY2" fmla="*/ 5143500 h 5144526"/>
              <a:gd name="connsiteX3" fmla="*/ 8686799 w 9146491"/>
              <a:gd name="connsiteY3" fmla="*/ 5144526 h 5144526"/>
              <a:gd name="connsiteX4" fmla="*/ 8686360 w 9146491"/>
              <a:gd name="connsiteY4" fmla="*/ 439176 h 5144526"/>
              <a:gd name="connsiteX5" fmla="*/ 0 w 9146491"/>
              <a:gd name="connsiteY5" fmla="*/ 439176 h 5144526"/>
              <a:gd name="connsiteX6" fmla="*/ 2491 w 9146491"/>
              <a:gd name="connsiteY6" fmla="*/ 0 h 5144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6491" h="5144526">
                <a:moveTo>
                  <a:pt x="2491" y="0"/>
                </a:moveTo>
                <a:lnTo>
                  <a:pt x="9146491" y="0"/>
                </a:lnTo>
                <a:lnTo>
                  <a:pt x="9146491" y="5143500"/>
                </a:lnTo>
                <a:lnTo>
                  <a:pt x="8686799" y="5144526"/>
                </a:lnTo>
                <a:cubicBezTo>
                  <a:pt x="8685383" y="3571631"/>
                  <a:pt x="8687776" y="2012071"/>
                  <a:pt x="8686360" y="439176"/>
                </a:cubicBezTo>
                <a:lnTo>
                  <a:pt x="0" y="439176"/>
                </a:lnTo>
                <a:cubicBezTo>
                  <a:pt x="830" y="353109"/>
                  <a:pt x="1661" y="145122"/>
                  <a:pt x="249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9527-7B7D-4A2D-ABD1-359B6741A74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3E27C736-095E-4C51-9197-AD588C450B8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25855" y="6393957"/>
            <a:ext cx="1669365" cy="312609"/>
          </a:xfrm>
          <a:custGeom>
            <a:avLst/>
            <a:gdLst>
              <a:gd name="T0" fmla="*/ 225 w 1440"/>
              <a:gd name="T1" fmla="*/ 110 h 267"/>
              <a:gd name="T2" fmla="*/ 317 w 1440"/>
              <a:gd name="T3" fmla="*/ 7 h 267"/>
              <a:gd name="T4" fmla="*/ 475 w 1440"/>
              <a:gd name="T5" fmla="*/ 19 h 267"/>
              <a:gd name="T6" fmla="*/ 830 w 1440"/>
              <a:gd name="T7" fmla="*/ 7 h 267"/>
              <a:gd name="T8" fmla="*/ 130 w 1440"/>
              <a:gd name="T9" fmla="*/ 210 h 267"/>
              <a:gd name="T10" fmla="*/ 437 w 1440"/>
              <a:gd name="T11" fmla="*/ 209 h 267"/>
              <a:gd name="T12" fmla="*/ 493 w 1440"/>
              <a:gd name="T13" fmla="*/ 198 h 267"/>
              <a:gd name="T14" fmla="*/ 866 w 1440"/>
              <a:gd name="T15" fmla="*/ 171 h 267"/>
              <a:gd name="T16" fmla="*/ 737 w 1440"/>
              <a:gd name="T17" fmla="*/ 261 h 267"/>
              <a:gd name="T18" fmla="*/ 958 w 1440"/>
              <a:gd name="T19" fmla="*/ 172 h 267"/>
              <a:gd name="T20" fmla="*/ 906 w 1440"/>
              <a:gd name="T21" fmla="*/ 254 h 267"/>
              <a:gd name="T22" fmla="*/ 309 w 1440"/>
              <a:gd name="T23" fmla="*/ 260 h 267"/>
              <a:gd name="T24" fmla="*/ 1053 w 1440"/>
              <a:gd name="T25" fmla="*/ 31 h 267"/>
              <a:gd name="T26" fmla="*/ 1075 w 1440"/>
              <a:gd name="T27" fmla="*/ 44 h 267"/>
              <a:gd name="T28" fmla="*/ 1091 w 1440"/>
              <a:gd name="T29" fmla="*/ 22 h 267"/>
              <a:gd name="T30" fmla="*/ 1107 w 1440"/>
              <a:gd name="T31" fmla="*/ 27 h 267"/>
              <a:gd name="T32" fmla="*/ 1125 w 1440"/>
              <a:gd name="T33" fmla="*/ 55 h 267"/>
              <a:gd name="T34" fmla="*/ 1159 w 1440"/>
              <a:gd name="T35" fmla="*/ 53 h 267"/>
              <a:gd name="T36" fmla="*/ 1160 w 1440"/>
              <a:gd name="T37" fmla="*/ 57 h 267"/>
              <a:gd name="T38" fmla="*/ 1177 w 1440"/>
              <a:gd name="T39" fmla="*/ 23 h 267"/>
              <a:gd name="T40" fmla="*/ 1207 w 1440"/>
              <a:gd name="T41" fmla="*/ 58 h 267"/>
              <a:gd name="T42" fmla="*/ 1245 w 1440"/>
              <a:gd name="T43" fmla="*/ 27 h 267"/>
              <a:gd name="T44" fmla="*/ 1225 w 1440"/>
              <a:gd name="T45" fmla="*/ 43 h 267"/>
              <a:gd name="T46" fmla="*/ 1271 w 1440"/>
              <a:gd name="T47" fmla="*/ 19 h 267"/>
              <a:gd name="T48" fmla="*/ 1259 w 1440"/>
              <a:gd name="T49" fmla="*/ 32 h 267"/>
              <a:gd name="T50" fmla="*/ 1290 w 1440"/>
              <a:gd name="T51" fmla="*/ 54 h 267"/>
              <a:gd name="T52" fmla="*/ 1310 w 1440"/>
              <a:gd name="T53" fmla="*/ 25 h 267"/>
              <a:gd name="T54" fmla="*/ 1059 w 1440"/>
              <a:gd name="T55" fmla="*/ 110 h 267"/>
              <a:gd name="T56" fmla="*/ 1099 w 1440"/>
              <a:gd name="T57" fmla="*/ 134 h 267"/>
              <a:gd name="T58" fmla="*/ 1120 w 1440"/>
              <a:gd name="T59" fmla="*/ 156 h 267"/>
              <a:gd name="T60" fmla="*/ 1141 w 1440"/>
              <a:gd name="T61" fmla="*/ 123 h 267"/>
              <a:gd name="T62" fmla="*/ 1148 w 1440"/>
              <a:gd name="T63" fmla="*/ 175 h 267"/>
              <a:gd name="T64" fmla="*/ 1184 w 1440"/>
              <a:gd name="T65" fmla="*/ 119 h 267"/>
              <a:gd name="T66" fmla="*/ 1181 w 1440"/>
              <a:gd name="T67" fmla="*/ 153 h 267"/>
              <a:gd name="T68" fmla="*/ 1201 w 1440"/>
              <a:gd name="T69" fmla="*/ 125 h 267"/>
              <a:gd name="T70" fmla="*/ 1230 w 1440"/>
              <a:gd name="T71" fmla="*/ 157 h 267"/>
              <a:gd name="T72" fmla="*/ 1260 w 1440"/>
              <a:gd name="T73" fmla="*/ 154 h 267"/>
              <a:gd name="T74" fmla="*/ 1261 w 1440"/>
              <a:gd name="T75" fmla="*/ 158 h 267"/>
              <a:gd name="T76" fmla="*/ 1284 w 1440"/>
              <a:gd name="T77" fmla="*/ 152 h 267"/>
              <a:gd name="T78" fmla="*/ 1294 w 1440"/>
              <a:gd name="T79" fmla="*/ 123 h 267"/>
              <a:gd name="T80" fmla="*/ 1317 w 1440"/>
              <a:gd name="T81" fmla="*/ 125 h 267"/>
              <a:gd name="T82" fmla="*/ 1342 w 1440"/>
              <a:gd name="T83" fmla="*/ 121 h 267"/>
              <a:gd name="T84" fmla="*/ 1351 w 1440"/>
              <a:gd name="T85" fmla="*/ 112 h 267"/>
              <a:gd name="T86" fmla="*/ 1364 w 1440"/>
              <a:gd name="T87" fmla="*/ 159 h 267"/>
              <a:gd name="T88" fmla="*/ 1399 w 1440"/>
              <a:gd name="T89" fmla="*/ 156 h 267"/>
              <a:gd name="T90" fmla="*/ 1432 w 1440"/>
              <a:gd name="T91" fmla="*/ 120 h 267"/>
              <a:gd name="T92" fmla="*/ 1410 w 1440"/>
              <a:gd name="T93" fmla="*/ 176 h 267"/>
              <a:gd name="T94" fmla="*/ 1076 w 1440"/>
              <a:gd name="T95" fmla="*/ 242 h 267"/>
              <a:gd name="T96" fmla="*/ 1062 w 1440"/>
              <a:gd name="T97" fmla="*/ 225 h 267"/>
              <a:gd name="T98" fmla="*/ 1091 w 1440"/>
              <a:gd name="T99" fmla="*/ 208 h 267"/>
              <a:gd name="T100" fmla="*/ 1112 w 1440"/>
              <a:gd name="T101" fmla="*/ 233 h 267"/>
              <a:gd name="T102" fmla="*/ 1128 w 1440"/>
              <a:gd name="T103" fmla="*/ 224 h 267"/>
              <a:gd name="T104" fmla="*/ 1168 w 1440"/>
              <a:gd name="T105" fmla="*/ 255 h 267"/>
              <a:gd name="T106" fmla="*/ 1154 w 1440"/>
              <a:gd name="T107" fmla="*/ 236 h 267"/>
              <a:gd name="T108" fmla="*/ 1203 w 1440"/>
              <a:gd name="T109" fmla="*/ 256 h 267"/>
              <a:gd name="T110" fmla="*/ 1200 w 1440"/>
              <a:gd name="T111" fmla="*/ 213 h 267"/>
              <a:gd name="T112" fmla="*/ 1227 w 1440"/>
              <a:gd name="T113" fmla="*/ 256 h 267"/>
              <a:gd name="T114" fmla="*/ 1249 w 1440"/>
              <a:gd name="T115" fmla="*/ 260 h 267"/>
              <a:gd name="T116" fmla="*/ 1255 w 1440"/>
              <a:gd name="T117" fmla="*/ 205 h 267"/>
              <a:gd name="T118" fmla="*/ 1297 w 1440"/>
              <a:gd name="T119" fmla="*/ 226 h 267"/>
              <a:gd name="T120" fmla="*/ 1303 w 1440"/>
              <a:gd name="T121" fmla="*/ 243 h 267"/>
              <a:gd name="T122" fmla="*/ 1344 w 1440"/>
              <a:gd name="T123" fmla="*/ 229 h 267"/>
              <a:gd name="T124" fmla="*/ 1328 w 1440"/>
              <a:gd name="T125" fmla="*/ 239 h 2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440" h="267">
                <a:moveTo>
                  <a:pt x="17" y="110"/>
                </a:moveTo>
                <a:cubicBezTo>
                  <a:pt x="3" y="110"/>
                  <a:pt x="3" y="110"/>
                  <a:pt x="3" y="110"/>
                </a:cubicBezTo>
                <a:cubicBezTo>
                  <a:pt x="3" y="1"/>
                  <a:pt x="3" y="1"/>
                  <a:pt x="3" y="1"/>
                </a:cubicBezTo>
                <a:cubicBezTo>
                  <a:pt x="81" y="83"/>
                  <a:pt x="81" y="83"/>
                  <a:pt x="81" y="83"/>
                </a:cubicBezTo>
                <a:cubicBezTo>
                  <a:pt x="81" y="7"/>
                  <a:pt x="81" y="7"/>
                  <a:pt x="81" y="7"/>
                </a:cubicBezTo>
                <a:cubicBezTo>
                  <a:pt x="95" y="7"/>
                  <a:pt x="95" y="7"/>
                  <a:pt x="95" y="7"/>
                </a:cubicBezTo>
                <a:cubicBezTo>
                  <a:pt x="95" y="117"/>
                  <a:pt x="95" y="117"/>
                  <a:pt x="95" y="117"/>
                </a:cubicBezTo>
                <a:cubicBezTo>
                  <a:pt x="17" y="35"/>
                  <a:pt x="17" y="35"/>
                  <a:pt x="17" y="35"/>
                </a:cubicBezTo>
                <a:lnTo>
                  <a:pt x="17" y="110"/>
                </a:lnTo>
                <a:close/>
                <a:moveTo>
                  <a:pt x="130" y="110"/>
                </a:moveTo>
                <a:cubicBezTo>
                  <a:pt x="145" y="110"/>
                  <a:pt x="145" y="110"/>
                  <a:pt x="145" y="110"/>
                </a:cubicBezTo>
                <a:cubicBezTo>
                  <a:pt x="178" y="33"/>
                  <a:pt x="178" y="33"/>
                  <a:pt x="178" y="33"/>
                </a:cubicBezTo>
                <a:cubicBezTo>
                  <a:pt x="210" y="109"/>
                  <a:pt x="210" y="109"/>
                  <a:pt x="210" y="109"/>
                </a:cubicBezTo>
                <a:cubicBezTo>
                  <a:pt x="210" y="110"/>
                  <a:pt x="210" y="110"/>
                  <a:pt x="210" y="110"/>
                </a:cubicBezTo>
                <a:cubicBezTo>
                  <a:pt x="225" y="110"/>
                  <a:pt x="225" y="110"/>
                  <a:pt x="225" y="110"/>
                </a:cubicBezTo>
                <a:cubicBezTo>
                  <a:pt x="178" y="0"/>
                  <a:pt x="178" y="0"/>
                  <a:pt x="178" y="0"/>
                </a:cubicBezTo>
                <a:lnTo>
                  <a:pt x="130" y="110"/>
                </a:lnTo>
                <a:close/>
                <a:moveTo>
                  <a:pt x="700" y="110"/>
                </a:moveTo>
                <a:cubicBezTo>
                  <a:pt x="715" y="110"/>
                  <a:pt x="715" y="110"/>
                  <a:pt x="715" y="110"/>
                </a:cubicBezTo>
                <a:cubicBezTo>
                  <a:pt x="748" y="33"/>
                  <a:pt x="748" y="33"/>
                  <a:pt x="748" y="33"/>
                </a:cubicBezTo>
                <a:cubicBezTo>
                  <a:pt x="780" y="109"/>
                  <a:pt x="780" y="109"/>
                  <a:pt x="780" y="109"/>
                </a:cubicBezTo>
                <a:cubicBezTo>
                  <a:pt x="780" y="110"/>
                  <a:pt x="780" y="110"/>
                  <a:pt x="780" y="110"/>
                </a:cubicBezTo>
                <a:cubicBezTo>
                  <a:pt x="795" y="110"/>
                  <a:pt x="795" y="110"/>
                  <a:pt x="795" y="110"/>
                </a:cubicBezTo>
                <a:cubicBezTo>
                  <a:pt x="748" y="0"/>
                  <a:pt x="748" y="0"/>
                  <a:pt x="748" y="0"/>
                </a:cubicBezTo>
                <a:lnTo>
                  <a:pt x="700" y="110"/>
                </a:lnTo>
                <a:close/>
                <a:moveTo>
                  <a:pt x="273" y="110"/>
                </a:moveTo>
                <a:cubicBezTo>
                  <a:pt x="286" y="110"/>
                  <a:pt x="286" y="110"/>
                  <a:pt x="286" y="110"/>
                </a:cubicBezTo>
                <a:cubicBezTo>
                  <a:pt x="286" y="20"/>
                  <a:pt x="286" y="20"/>
                  <a:pt x="286" y="20"/>
                </a:cubicBezTo>
                <a:cubicBezTo>
                  <a:pt x="317" y="20"/>
                  <a:pt x="317" y="20"/>
                  <a:pt x="317" y="20"/>
                </a:cubicBezTo>
                <a:cubicBezTo>
                  <a:pt x="317" y="7"/>
                  <a:pt x="317" y="7"/>
                  <a:pt x="317" y="7"/>
                </a:cubicBezTo>
                <a:cubicBezTo>
                  <a:pt x="242" y="7"/>
                  <a:pt x="242" y="7"/>
                  <a:pt x="242" y="7"/>
                </a:cubicBezTo>
                <a:cubicBezTo>
                  <a:pt x="242" y="20"/>
                  <a:pt x="242" y="20"/>
                  <a:pt x="242" y="20"/>
                </a:cubicBezTo>
                <a:cubicBezTo>
                  <a:pt x="273" y="20"/>
                  <a:pt x="273" y="20"/>
                  <a:pt x="273" y="20"/>
                </a:cubicBezTo>
                <a:lnTo>
                  <a:pt x="273" y="110"/>
                </a:lnTo>
                <a:close/>
                <a:moveTo>
                  <a:pt x="374" y="7"/>
                </a:moveTo>
                <a:cubicBezTo>
                  <a:pt x="360" y="7"/>
                  <a:pt x="360" y="7"/>
                  <a:pt x="360" y="7"/>
                </a:cubicBezTo>
                <a:cubicBezTo>
                  <a:pt x="360" y="110"/>
                  <a:pt x="360" y="110"/>
                  <a:pt x="360" y="110"/>
                </a:cubicBezTo>
                <a:cubicBezTo>
                  <a:pt x="374" y="110"/>
                  <a:pt x="374" y="110"/>
                  <a:pt x="374" y="110"/>
                </a:cubicBezTo>
                <a:lnTo>
                  <a:pt x="374" y="7"/>
                </a:lnTo>
                <a:close/>
                <a:moveTo>
                  <a:pt x="475" y="112"/>
                </a:moveTo>
                <a:cubicBezTo>
                  <a:pt x="445" y="112"/>
                  <a:pt x="421" y="88"/>
                  <a:pt x="421" y="59"/>
                </a:cubicBezTo>
                <a:cubicBezTo>
                  <a:pt x="421" y="29"/>
                  <a:pt x="445" y="5"/>
                  <a:pt x="475" y="5"/>
                </a:cubicBezTo>
                <a:cubicBezTo>
                  <a:pt x="505" y="5"/>
                  <a:pt x="528" y="29"/>
                  <a:pt x="528" y="59"/>
                </a:cubicBezTo>
                <a:cubicBezTo>
                  <a:pt x="528" y="88"/>
                  <a:pt x="505" y="112"/>
                  <a:pt x="475" y="112"/>
                </a:cubicBezTo>
                <a:close/>
                <a:moveTo>
                  <a:pt x="475" y="19"/>
                </a:moveTo>
                <a:cubicBezTo>
                  <a:pt x="453" y="19"/>
                  <a:pt x="435" y="37"/>
                  <a:pt x="435" y="59"/>
                </a:cubicBezTo>
                <a:cubicBezTo>
                  <a:pt x="435" y="81"/>
                  <a:pt x="453" y="99"/>
                  <a:pt x="475" y="99"/>
                </a:cubicBezTo>
                <a:cubicBezTo>
                  <a:pt x="497" y="99"/>
                  <a:pt x="514" y="81"/>
                  <a:pt x="514" y="59"/>
                </a:cubicBezTo>
                <a:cubicBezTo>
                  <a:pt x="514" y="37"/>
                  <a:pt x="497" y="19"/>
                  <a:pt x="475" y="19"/>
                </a:cubicBezTo>
                <a:close/>
                <a:moveTo>
                  <a:pt x="586" y="35"/>
                </a:moveTo>
                <a:cubicBezTo>
                  <a:pt x="664" y="117"/>
                  <a:pt x="664" y="117"/>
                  <a:pt x="664" y="117"/>
                </a:cubicBezTo>
                <a:cubicBezTo>
                  <a:pt x="664" y="7"/>
                  <a:pt x="664" y="7"/>
                  <a:pt x="664" y="7"/>
                </a:cubicBezTo>
                <a:cubicBezTo>
                  <a:pt x="650" y="7"/>
                  <a:pt x="650" y="7"/>
                  <a:pt x="650" y="7"/>
                </a:cubicBezTo>
                <a:cubicBezTo>
                  <a:pt x="650" y="83"/>
                  <a:pt x="650" y="83"/>
                  <a:pt x="650" y="83"/>
                </a:cubicBezTo>
                <a:cubicBezTo>
                  <a:pt x="572" y="1"/>
                  <a:pt x="572" y="1"/>
                  <a:pt x="572" y="1"/>
                </a:cubicBezTo>
                <a:cubicBezTo>
                  <a:pt x="572" y="110"/>
                  <a:pt x="572" y="110"/>
                  <a:pt x="572" y="110"/>
                </a:cubicBezTo>
                <a:cubicBezTo>
                  <a:pt x="586" y="110"/>
                  <a:pt x="586" y="110"/>
                  <a:pt x="586" y="110"/>
                </a:cubicBezTo>
                <a:lnTo>
                  <a:pt x="586" y="35"/>
                </a:lnTo>
                <a:close/>
                <a:moveTo>
                  <a:pt x="843" y="7"/>
                </a:moveTo>
                <a:cubicBezTo>
                  <a:pt x="830" y="7"/>
                  <a:pt x="830" y="7"/>
                  <a:pt x="830" y="7"/>
                </a:cubicBezTo>
                <a:cubicBezTo>
                  <a:pt x="830" y="110"/>
                  <a:pt x="830" y="110"/>
                  <a:pt x="830" y="110"/>
                </a:cubicBezTo>
                <a:cubicBezTo>
                  <a:pt x="885" y="110"/>
                  <a:pt x="885" y="110"/>
                  <a:pt x="885" y="110"/>
                </a:cubicBezTo>
                <a:cubicBezTo>
                  <a:pt x="885" y="97"/>
                  <a:pt x="885" y="97"/>
                  <a:pt x="885" y="97"/>
                </a:cubicBezTo>
                <a:cubicBezTo>
                  <a:pt x="843" y="97"/>
                  <a:pt x="843" y="97"/>
                  <a:pt x="843" y="97"/>
                </a:cubicBezTo>
                <a:lnTo>
                  <a:pt x="843" y="7"/>
                </a:lnTo>
                <a:close/>
                <a:moveTo>
                  <a:pt x="169" y="156"/>
                </a:moveTo>
                <a:cubicBezTo>
                  <a:pt x="139" y="156"/>
                  <a:pt x="116" y="179"/>
                  <a:pt x="116" y="209"/>
                </a:cubicBezTo>
                <a:cubicBezTo>
                  <a:pt x="116" y="240"/>
                  <a:pt x="139" y="262"/>
                  <a:pt x="169" y="262"/>
                </a:cubicBezTo>
                <a:cubicBezTo>
                  <a:pt x="175" y="262"/>
                  <a:pt x="188" y="261"/>
                  <a:pt x="200" y="252"/>
                </a:cubicBezTo>
                <a:cubicBezTo>
                  <a:pt x="200" y="252"/>
                  <a:pt x="200" y="252"/>
                  <a:pt x="200" y="252"/>
                </a:cubicBezTo>
                <a:cubicBezTo>
                  <a:pt x="200" y="234"/>
                  <a:pt x="200" y="234"/>
                  <a:pt x="200" y="234"/>
                </a:cubicBezTo>
                <a:cubicBezTo>
                  <a:pt x="198" y="236"/>
                  <a:pt x="198" y="236"/>
                  <a:pt x="198" y="236"/>
                </a:cubicBezTo>
                <a:cubicBezTo>
                  <a:pt x="196" y="239"/>
                  <a:pt x="192" y="242"/>
                  <a:pt x="187" y="245"/>
                </a:cubicBezTo>
                <a:cubicBezTo>
                  <a:pt x="181" y="247"/>
                  <a:pt x="175" y="249"/>
                  <a:pt x="169" y="249"/>
                </a:cubicBezTo>
                <a:cubicBezTo>
                  <a:pt x="142" y="249"/>
                  <a:pt x="130" y="226"/>
                  <a:pt x="130" y="210"/>
                </a:cubicBezTo>
                <a:cubicBezTo>
                  <a:pt x="130" y="187"/>
                  <a:pt x="147" y="169"/>
                  <a:pt x="169" y="169"/>
                </a:cubicBezTo>
                <a:cubicBezTo>
                  <a:pt x="174" y="169"/>
                  <a:pt x="180" y="170"/>
                  <a:pt x="185" y="173"/>
                </a:cubicBezTo>
                <a:cubicBezTo>
                  <a:pt x="190" y="175"/>
                  <a:pt x="194" y="178"/>
                  <a:pt x="198" y="182"/>
                </a:cubicBezTo>
                <a:cubicBezTo>
                  <a:pt x="200" y="184"/>
                  <a:pt x="200" y="184"/>
                  <a:pt x="200" y="184"/>
                </a:cubicBezTo>
                <a:cubicBezTo>
                  <a:pt x="200" y="166"/>
                  <a:pt x="200" y="166"/>
                  <a:pt x="200" y="166"/>
                </a:cubicBezTo>
                <a:cubicBezTo>
                  <a:pt x="200" y="166"/>
                  <a:pt x="200" y="166"/>
                  <a:pt x="200" y="166"/>
                </a:cubicBezTo>
                <a:cubicBezTo>
                  <a:pt x="191" y="159"/>
                  <a:pt x="181" y="156"/>
                  <a:pt x="169" y="156"/>
                </a:cubicBezTo>
                <a:close/>
                <a:moveTo>
                  <a:pt x="437" y="209"/>
                </a:moveTo>
                <a:cubicBezTo>
                  <a:pt x="437" y="225"/>
                  <a:pt x="431" y="238"/>
                  <a:pt x="419" y="249"/>
                </a:cubicBezTo>
                <a:cubicBezTo>
                  <a:pt x="409" y="257"/>
                  <a:pt x="399" y="261"/>
                  <a:pt x="382" y="261"/>
                </a:cubicBezTo>
                <a:cubicBezTo>
                  <a:pt x="360" y="261"/>
                  <a:pt x="360" y="261"/>
                  <a:pt x="360" y="261"/>
                </a:cubicBezTo>
                <a:cubicBezTo>
                  <a:pt x="360" y="157"/>
                  <a:pt x="360" y="157"/>
                  <a:pt x="360" y="157"/>
                </a:cubicBezTo>
                <a:cubicBezTo>
                  <a:pt x="382" y="157"/>
                  <a:pt x="382" y="157"/>
                  <a:pt x="382" y="157"/>
                </a:cubicBezTo>
                <a:cubicBezTo>
                  <a:pt x="393" y="157"/>
                  <a:pt x="407" y="159"/>
                  <a:pt x="420" y="170"/>
                </a:cubicBezTo>
                <a:cubicBezTo>
                  <a:pt x="426" y="175"/>
                  <a:pt x="437" y="187"/>
                  <a:pt x="437" y="209"/>
                </a:cubicBezTo>
                <a:close/>
                <a:moveTo>
                  <a:pt x="423" y="209"/>
                </a:moveTo>
                <a:cubicBezTo>
                  <a:pt x="423" y="186"/>
                  <a:pt x="407" y="171"/>
                  <a:pt x="382" y="171"/>
                </a:cubicBezTo>
                <a:cubicBezTo>
                  <a:pt x="374" y="171"/>
                  <a:pt x="374" y="171"/>
                  <a:pt x="374" y="171"/>
                </a:cubicBezTo>
                <a:cubicBezTo>
                  <a:pt x="374" y="247"/>
                  <a:pt x="374" y="247"/>
                  <a:pt x="374" y="247"/>
                </a:cubicBezTo>
                <a:cubicBezTo>
                  <a:pt x="382" y="247"/>
                  <a:pt x="382" y="247"/>
                  <a:pt x="382" y="247"/>
                </a:cubicBezTo>
                <a:cubicBezTo>
                  <a:pt x="390" y="247"/>
                  <a:pt x="401" y="246"/>
                  <a:pt x="410" y="239"/>
                </a:cubicBezTo>
                <a:cubicBezTo>
                  <a:pt x="416" y="234"/>
                  <a:pt x="423" y="224"/>
                  <a:pt x="423" y="209"/>
                </a:cubicBezTo>
                <a:close/>
                <a:moveTo>
                  <a:pt x="479" y="261"/>
                </a:moveTo>
                <a:cubicBezTo>
                  <a:pt x="541" y="261"/>
                  <a:pt x="541" y="261"/>
                  <a:pt x="541" y="261"/>
                </a:cubicBezTo>
                <a:cubicBezTo>
                  <a:pt x="541" y="247"/>
                  <a:pt x="541" y="247"/>
                  <a:pt x="541" y="247"/>
                </a:cubicBezTo>
                <a:cubicBezTo>
                  <a:pt x="493" y="247"/>
                  <a:pt x="493" y="247"/>
                  <a:pt x="493" y="247"/>
                </a:cubicBezTo>
                <a:cubicBezTo>
                  <a:pt x="493" y="211"/>
                  <a:pt x="493" y="211"/>
                  <a:pt x="493" y="211"/>
                </a:cubicBezTo>
                <a:cubicBezTo>
                  <a:pt x="535" y="211"/>
                  <a:pt x="535" y="211"/>
                  <a:pt x="535" y="211"/>
                </a:cubicBezTo>
                <a:cubicBezTo>
                  <a:pt x="535" y="198"/>
                  <a:pt x="535" y="198"/>
                  <a:pt x="535" y="198"/>
                </a:cubicBezTo>
                <a:cubicBezTo>
                  <a:pt x="493" y="198"/>
                  <a:pt x="493" y="198"/>
                  <a:pt x="493" y="198"/>
                </a:cubicBezTo>
                <a:cubicBezTo>
                  <a:pt x="493" y="171"/>
                  <a:pt x="493" y="171"/>
                  <a:pt x="493" y="171"/>
                </a:cubicBezTo>
                <a:cubicBezTo>
                  <a:pt x="541" y="171"/>
                  <a:pt x="541" y="171"/>
                  <a:pt x="541" y="171"/>
                </a:cubicBezTo>
                <a:cubicBezTo>
                  <a:pt x="541" y="157"/>
                  <a:pt x="541" y="157"/>
                  <a:pt x="541" y="157"/>
                </a:cubicBezTo>
                <a:cubicBezTo>
                  <a:pt x="479" y="157"/>
                  <a:pt x="479" y="157"/>
                  <a:pt x="479" y="157"/>
                </a:cubicBezTo>
                <a:lnTo>
                  <a:pt x="479" y="261"/>
                </a:lnTo>
                <a:close/>
                <a:moveTo>
                  <a:pt x="805" y="261"/>
                </a:moveTo>
                <a:cubicBezTo>
                  <a:pt x="866" y="261"/>
                  <a:pt x="866" y="261"/>
                  <a:pt x="866" y="261"/>
                </a:cubicBezTo>
                <a:cubicBezTo>
                  <a:pt x="866" y="247"/>
                  <a:pt x="866" y="247"/>
                  <a:pt x="866" y="247"/>
                </a:cubicBezTo>
                <a:cubicBezTo>
                  <a:pt x="819" y="247"/>
                  <a:pt x="819" y="247"/>
                  <a:pt x="819" y="247"/>
                </a:cubicBezTo>
                <a:cubicBezTo>
                  <a:pt x="819" y="211"/>
                  <a:pt x="819" y="211"/>
                  <a:pt x="819" y="211"/>
                </a:cubicBezTo>
                <a:cubicBezTo>
                  <a:pt x="860" y="211"/>
                  <a:pt x="860" y="211"/>
                  <a:pt x="860" y="211"/>
                </a:cubicBezTo>
                <a:cubicBezTo>
                  <a:pt x="860" y="198"/>
                  <a:pt x="860" y="198"/>
                  <a:pt x="860" y="198"/>
                </a:cubicBezTo>
                <a:cubicBezTo>
                  <a:pt x="819" y="198"/>
                  <a:pt x="819" y="198"/>
                  <a:pt x="819" y="198"/>
                </a:cubicBezTo>
                <a:cubicBezTo>
                  <a:pt x="819" y="171"/>
                  <a:pt x="819" y="171"/>
                  <a:pt x="819" y="171"/>
                </a:cubicBezTo>
                <a:cubicBezTo>
                  <a:pt x="866" y="171"/>
                  <a:pt x="866" y="171"/>
                  <a:pt x="866" y="171"/>
                </a:cubicBezTo>
                <a:cubicBezTo>
                  <a:pt x="866" y="157"/>
                  <a:pt x="866" y="157"/>
                  <a:pt x="866" y="157"/>
                </a:cubicBezTo>
                <a:cubicBezTo>
                  <a:pt x="805" y="157"/>
                  <a:pt x="805" y="157"/>
                  <a:pt x="805" y="157"/>
                </a:cubicBezTo>
                <a:lnTo>
                  <a:pt x="805" y="261"/>
                </a:lnTo>
                <a:close/>
                <a:moveTo>
                  <a:pt x="634" y="235"/>
                </a:moveTo>
                <a:cubicBezTo>
                  <a:pt x="595" y="149"/>
                  <a:pt x="595" y="149"/>
                  <a:pt x="595" y="149"/>
                </a:cubicBezTo>
                <a:cubicBezTo>
                  <a:pt x="578" y="261"/>
                  <a:pt x="578" y="261"/>
                  <a:pt x="578" y="261"/>
                </a:cubicBezTo>
                <a:cubicBezTo>
                  <a:pt x="592" y="261"/>
                  <a:pt x="592" y="261"/>
                  <a:pt x="592" y="261"/>
                </a:cubicBezTo>
                <a:cubicBezTo>
                  <a:pt x="601" y="194"/>
                  <a:pt x="601" y="194"/>
                  <a:pt x="601" y="194"/>
                </a:cubicBezTo>
                <a:cubicBezTo>
                  <a:pt x="634" y="267"/>
                  <a:pt x="634" y="267"/>
                  <a:pt x="634" y="267"/>
                </a:cubicBezTo>
                <a:cubicBezTo>
                  <a:pt x="668" y="194"/>
                  <a:pt x="668" y="194"/>
                  <a:pt x="668" y="194"/>
                </a:cubicBezTo>
                <a:cubicBezTo>
                  <a:pt x="677" y="261"/>
                  <a:pt x="677" y="261"/>
                  <a:pt x="677" y="261"/>
                </a:cubicBezTo>
                <a:cubicBezTo>
                  <a:pt x="691" y="261"/>
                  <a:pt x="691" y="261"/>
                  <a:pt x="691" y="261"/>
                </a:cubicBezTo>
                <a:cubicBezTo>
                  <a:pt x="674" y="148"/>
                  <a:pt x="674" y="148"/>
                  <a:pt x="674" y="148"/>
                </a:cubicBezTo>
                <a:lnTo>
                  <a:pt x="634" y="235"/>
                </a:lnTo>
                <a:close/>
                <a:moveTo>
                  <a:pt x="737" y="261"/>
                </a:moveTo>
                <a:cubicBezTo>
                  <a:pt x="751" y="261"/>
                  <a:pt x="751" y="261"/>
                  <a:pt x="751" y="261"/>
                </a:cubicBezTo>
                <a:cubicBezTo>
                  <a:pt x="751" y="157"/>
                  <a:pt x="751" y="157"/>
                  <a:pt x="751" y="157"/>
                </a:cubicBezTo>
                <a:cubicBezTo>
                  <a:pt x="737" y="157"/>
                  <a:pt x="737" y="157"/>
                  <a:pt x="737" y="157"/>
                </a:cubicBezTo>
                <a:lnTo>
                  <a:pt x="737" y="261"/>
                </a:lnTo>
                <a:close/>
                <a:moveTo>
                  <a:pt x="955" y="211"/>
                </a:moveTo>
                <a:cubicBezTo>
                  <a:pt x="950" y="207"/>
                  <a:pt x="945" y="204"/>
                  <a:pt x="939" y="201"/>
                </a:cubicBezTo>
                <a:cubicBezTo>
                  <a:pt x="929" y="197"/>
                  <a:pt x="929" y="197"/>
                  <a:pt x="929" y="197"/>
                </a:cubicBezTo>
                <a:cubicBezTo>
                  <a:pt x="925" y="195"/>
                  <a:pt x="922" y="194"/>
                  <a:pt x="919" y="191"/>
                </a:cubicBezTo>
                <a:cubicBezTo>
                  <a:pt x="916" y="189"/>
                  <a:pt x="916" y="187"/>
                  <a:pt x="916" y="183"/>
                </a:cubicBezTo>
                <a:cubicBezTo>
                  <a:pt x="916" y="175"/>
                  <a:pt x="922" y="169"/>
                  <a:pt x="931" y="169"/>
                </a:cubicBezTo>
                <a:cubicBezTo>
                  <a:pt x="936" y="169"/>
                  <a:pt x="940" y="171"/>
                  <a:pt x="942" y="172"/>
                </a:cubicBezTo>
                <a:cubicBezTo>
                  <a:pt x="944" y="174"/>
                  <a:pt x="946" y="177"/>
                  <a:pt x="947" y="179"/>
                </a:cubicBezTo>
                <a:cubicBezTo>
                  <a:pt x="948" y="181"/>
                  <a:pt x="948" y="181"/>
                  <a:pt x="948" y="181"/>
                </a:cubicBezTo>
                <a:cubicBezTo>
                  <a:pt x="959" y="173"/>
                  <a:pt x="959" y="173"/>
                  <a:pt x="959" y="173"/>
                </a:cubicBezTo>
                <a:cubicBezTo>
                  <a:pt x="958" y="172"/>
                  <a:pt x="958" y="172"/>
                  <a:pt x="958" y="172"/>
                </a:cubicBezTo>
                <a:cubicBezTo>
                  <a:pt x="956" y="167"/>
                  <a:pt x="952" y="163"/>
                  <a:pt x="948" y="161"/>
                </a:cubicBezTo>
                <a:cubicBezTo>
                  <a:pt x="943" y="157"/>
                  <a:pt x="938" y="156"/>
                  <a:pt x="931" y="156"/>
                </a:cubicBezTo>
                <a:cubicBezTo>
                  <a:pt x="914" y="156"/>
                  <a:pt x="902" y="167"/>
                  <a:pt x="902" y="183"/>
                </a:cubicBezTo>
                <a:cubicBezTo>
                  <a:pt x="902" y="190"/>
                  <a:pt x="904" y="195"/>
                  <a:pt x="909" y="200"/>
                </a:cubicBezTo>
                <a:cubicBezTo>
                  <a:pt x="913" y="205"/>
                  <a:pt x="918" y="207"/>
                  <a:pt x="922" y="209"/>
                </a:cubicBezTo>
                <a:cubicBezTo>
                  <a:pt x="932" y="213"/>
                  <a:pt x="932" y="213"/>
                  <a:pt x="932" y="213"/>
                </a:cubicBezTo>
                <a:cubicBezTo>
                  <a:pt x="937" y="215"/>
                  <a:pt x="941" y="217"/>
                  <a:pt x="944" y="220"/>
                </a:cubicBezTo>
                <a:cubicBezTo>
                  <a:pt x="947" y="223"/>
                  <a:pt x="948" y="226"/>
                  <a:pt x="948" y="231"/>
                </a:cubicBezTo>
                <a:cubicBezTo>
                  <a:pt x="948" y="240"/>
                  <a:pt x="942" y="249"/>
                  <a:pt x="929" y="249"/>
                </a:cubicBezTo>
                <a:cubicBezTo>
                  <a:pt x="924" y="249"/>
                  <a:pt x="919" y="247"/>
                  <a:pt x="916" y="244"/>
                </a:cubicBezTo>
                <a:cubicBezTo>
                  <a:pt x="913" y="241"/>
                  <a:pt x="911" y="236"/>
                  <a:pt x="910" y="232"/>
                </a:cubicBezTo>
                <a:cubicBezTo>
                  <a:pt x="910" y="230"/>
                  <a:pt x="910" y="230"/>
                  <a:pt x="910" y="230"/>
                </a:cubicBezTo>
                <a:cubicBezTo>
                  <a:pt x="896" y="234"/>
                  <a:pt x="896" y="234"/>
                  <a:pt x="896" y="234"/>
                </a:cubicBezTo>
                <a:cubicBezTo>
                  <a:pt x="897" y="235"/>
                  <a:pt x="897" y="235"/>
                  <a:pt x="897" y="235"/>
                </a:cubicBezTo>
                <a:cubicBezTo>
                  <a:pt x="898" y="243"/>
                  <a:pt x="902" y="249"/>
                  <a:pt x="906" y="254"/>
                </a:cubicBezTo>
                <a:cubicBezTo>
                  <a:pt x="912" y="260"/>
                  <a:pt x="920" y="262"/>
                  <a:pt x="929" y="262"/>
                </a:cubicBezTo>
                <a:cubicBezTo>
                  <a:pt x="948" y="262"/>
                  <a:pt x="962" y="249"/>
                  <a:pt x="962" y="230"/>
                </a:cubicBezTo>
                <a:cubicBezTo>
                  <a:pt x="962" y="222"/>
                  <a:pt x="960" y="216"/>
                  <a:pt x="955" y="211"/>
                </a:cubicBezTo>
                <a:close/>
                <a:moveTo>
                  <a:pt x="0" y="261"/>
                </a:moveTo>
                <a:cubicBezTo>
                  <a:pt x="15" y="261"/>
                  <a:pt x="15" y="261"/>
                  <a:pt x="15" y="261"/>
                </a:cubicBezTo>
                <a:cubicBezTo>
                  <a:pt x="48" y="184"/>
                  <a:pt x="48" y="184"/>
                  <a:pt x="48" y="184"/>
                </a:cubicBezTo>
                <a:cubicBezTo>
                  <a:pt x="79" y="260"/>
                  <a:pt x="79" y="260"/>
                  <a:pt x="79" y="260"/>
                </a:cubicBezTo>
                <a:cubicBezTo>
                  <a:pt x="80" y="261"/>
                  <a:pt x="80" y="261"/>
                  <a:pt x="80" y="261"/>
                </a:cubicBezTo>
                <a:cubicBezTo>
                  <a:pt x="95" y="261"/>
                  <a:pt x="95" y="261"/>
                  <a:pt x="95" y="261"/>
                </a:cubicBezTo>
                <a:cubicBezTo>
                  <a:pt x="48" y="151"/>
                  <a:pt x="48" y="151"/>
                  <a:pt x="48" y="151"/>
                </a:cubicBezTo>
                <a:lnTo>
                  <a:pt x="0" y="261"/>
                </a:lnTo>
                <a:close/>
                <a:moveTo>
                  <a:pt x="229" y="261"/>
                </a:moveTo>
                <a:cubicBezTo>
                  <a:pt x="244" y="261"/>
                  <a:pt x="244" y="261"/>
                  <a:pt x="244" y="261"/>
                </a:cubicBezTo>
                <a:cubicBezTo>
                  <a:pt x="277" y="184"/>
                  <a:pt x="277" y="184"/>
                  <a:pt x="277" y="184"/>
                </a:cubicBezTo>
                <a:cubicBezTo>
                  <a:pt x="309" y="260"/>
                  <a:pt x="309" y="260"/>
                  <a:pt x="309" y="260"/>
                </a:cubicBezTo>
                <a:cubicBezTo>
                  <a:pt x="309" y="261"/>
                  <a:pt x="309" y="261"/>
                  <a:pt x="309" y="261"/>
                </a:cubicBezTo>
                <a:cubicBezTo>
                  <a:pt x="324" y="261"/>
                  <a:pt x="324" y="261"/>
                  <a:pt x="324" y="261"/>
                </a:cubicBezTo>
                <a:cubicBezTo>
                  <a:pt x="277" y="151"/>
                  <a:pt x="277" y="151"/>
                  <a:pt x="277" y="151"/>
                </a:cubicBezTo>
                <a:lnTo>
                  <a:pt x="229" y="261"/>
                </a:lnTo>
                <a:close/>
                <a:moveTo>
                  <a:pt x="1071" y="11"/>
                </a:moveTo>
                <a:cubicBezTo>
                  <a:pt x="1071" y="18"/>
                  <a:pt x="1071" y="18"/>
                  <a:pt x="1071" y="18"/>
                </a:cubicBezTo>
                <a:cubicBezTo>
                  <a:pt x="1075" y="18"/>
                  <a:pt x="1075" y="18"/>
                  <a:pt x="1075" y="18"/>
                </a:cubicBezTo>
                <a:cubicBezTo>
                  <a:pt x="1077" y="9"/>
                  <a:pt x="1077" y="9"/>
                  <a:pt x="1077" y="9"/>
                </a:cubicBezTo>
                <a:cubicBezTo>
                  <a:pt x="1076" y="8"/>
                  <a:pt x="1074" y="7"/>
                  <a:pt x="1072" y="6"/>
                </a:cubicBezTo>
                <a:cubicBezTo>
                  <a:pt x="1070" y="6"/>
                  <a:pt x="1067" y="6"/>
                  <a:pt x="1064" y="6"/>
                </a:cubicBezTo>
                <a:cubicBezTo>
                  <a:pt x="1061" y="6"/>
                  <a:pt x="1058" y="6"/>
                  <a:pt x="1056" y="7"/>
                </a:cubicBezTo>
                <a:cubicBezTo>
                  <a:pt x="1053" y="9"/>
                  <a:pt x="1051" y="10"/>
                  <a:pt x="1049" y="12"/>
                </a:cubicBezTo>
                <a:cubicBezTo>
                  <a:pt x="1048" y="14"/>
                  <a:pt x="1047" y="17"/>
                  <a:pt x="1047" y="20"/>
                </a:cubicBezTo>
                <a:cubicBezTo>
                  <a:pt x="1047" y="22"/>
                  <a:pt x="1048" y="24"/>
                  <a:pt x="1049" y="26"/>
                </a:cubicBezTo>
                <a:cubicBezTo>
                  <a:pt x="1050" y="28"/>
                  <a:pt x="1051" y="30"/>
                  <a:pt x="1053" y="31"/>
                </a:cubicBezTo>
                <a:cubicBezTo>
                  <a:pt x="1055" y="32"/>
                  <a:pt x="1057" y="34"/>
                  <a:pt x="1059" y="35"/>
                </a:cubicBezTo>
                <a:cubicBezTo>
                  <a:pt x="1062" y="37"/>
                  <a:pt x="1064" y="39"/>
                  <a:pt x="1066" y="40"/>
                </a:cubicBezTo>
                <a:cubicBezTo>
                  <a:pt x="1067" y="42"/>
                  <a:pt x="1068" y="44"/>
                  <a:pt x="1068" y="47"/>
                </a:cubicBezTo>
                <a:cubicBezTo>
                  <a:pt x="1068" y="49"/>
                  <a:pt x="1067" y="52"/>
                  <a:pt x="1065" y="53"/>
                </a:cubicBezTo>
                <a:cubicBezTo>
                  <a:pt x="1062" y="55"/>
                  <a:pt x="1060" y="56"/>
                  <a:pt x="1057" y="56"/>
                </a:cubicBezTo>
                <a:cubicBezTo>
                  <a:pt x="1055" y="56"/>
                  <a:pt x="1053" y="56"/>
                  <a:pt x="1052" y="55"/>
                </a:cubicBezTo>
                <a:cubicBezTo>
                  <a:pt x="1050" y="55"/>
                  <a:pt x="1049" y="54"/>
                  <a:pt x="1048" y="54"/>
                </a:cubicBezTo>
                <a:cubicBezTo>
                  <a:pt x="1048" y="46"/>
                  <a:pt x="1048" y="46"/>
                  <a:pt x="1048" y="46"/>
                </a:cubicBezTo>
                <a:cubicBezTo>
                  <a:pt x="1044" y="46"/>
                  <a:pt x="1044" y="46"/>
                  <a:pt x="1044" y="46"/>
                </a:cubicBezTo>
                <a:cubicBezTo>
                  <a:pt x="1042" y="56"/>
                  <a:pt x="1042" y="56"/>
                  <a:pt x="1042" y="56"/>
                </a:cubicBezTo>
                <a:cubicBezTo>
                  <a:pt x="1043" y="57"/>
                  <a:pt x="1045" y="58"/>
                  <a:pt x="1048" y="58"/>
                </a:cubicBezTo>
                <a:cubicBezTo>
                  <a:pt x="1051" y="59"/>
                  <a:pt x="1054" y="59"/>
                  <a:pt x="1057" y="59"/>
                </a:cubicBezTo>
                <a:cubicBezTo>
                  <a:pt x="1060" y="59"/>
                  <a:pt x="1063" y="59"/>
                  <a:pt x="1066" y="57"/>
                </a:cubicBezTo>
                <a:cubicBezTo>
                  <a:pt x="1069" y="56"/>
                  <a:pt x="1071" y="54"/>
                  <a:pt x="1073" y="52"/>
                </a:cubicBezTo>
                <a:cubicBezTo>
                  <a:pt x="1074" y="50"/>
                  <a:pt x="1075" y="47"/>
                  <a:pt x="1075" y="44"/>
                </a:cubicBezTo>
                <a:cubicBezTo>
                  <a:pt x="1075" y="42"/>
                  <a:pt x="1074" y="40"/>
                  <a:pt x="1073" y="38"/>
                </a:cubicBezTo>
                <a:cubicBezTo>
                  <a:pt x="1072" y="36"/>
                  <a:pt x="1071" y="35"/>
                  <a:pt x="1069" y="34"/>
                </a:cubicBezTo>
                <a:cubicBezTo>
                  <a:pt x="1068" y="32"/>
                  <a:pt x="1066" y="31"/>
                  <a:pt x="1064" y="29"/>
                </a:cubicBezTo>
                <a:cubicBezTo>
                  <a:pt x="1060" y="27"/>
                  <a:pt x="1058" y="25"/>
                  <a:pt x="1056" y="24"/>
                </a:cubicBezTo>
                <a:cubicBezTo>
                  <a:pt x="1055" y="22"/>
                  <a:pt x="1054" y="20"/>
                  <a:pt x="1054" y="17"/>
                </a:cubicBezTo>
                <a:cubicBezTo>
                  <a:pt x="1054" y="15"/>
                  <a:pt x="1055" y="13"/>
                  <a:pt x="1057" y="11"/>
                </a:cubicBezTo>
                <a:cubicBezTo>
                  <a:pt x="1059" y="10"/>
                  <a:pt x="1061" y="9"/>
                  <a:pt x="1064" y="9"/>
                </a:cubicBezTo>
                <a:cubicBezTo>
                  <a:pt x="1065" y="9"/>
                  <a:pt x="1067" y="9"/>
                  <a:pt x="1068" y="10"/>
                </a:cubicBezTo>
                <a:cubicBezTo>
                  <a:pt x="1069" y="10"/>
                  <a:pt x="1070" y="10"/>
                  <a:pt x="1071" y="11"/>
                </a:cubicBezTo>
                <a:close/>
                <a:moveTo>
                  <a:pt x="1107" y="27"/>
                </a:moveTo>
                <a:cubicBezTo>
                  <a:pt x="1108" y="27"/>
                  <a:pt x="1108" y="27"/>
                  <a:pt x="1108" y="27"/>
                </a:cubicBezTo>
                <a:cubicBezTo>
                  <a:pt x="1110" y="20"/>
                  <a:pt x="1110" y="20"/>
                  <a:pt x="1110" y="20"/>
                </a:cubicBezTo>
                <a:cubicBezTo>
                  <a:pt x="1109" y="20"/>
                  <a:pt x="1108" y="19"/>
                  <a:pt x="1107" y="19"/>
                </a:cubicBezTo>
                <a:cubicBezTo>
                  <a:pt x="1105" y="19"/>
                  <a:pt x="1104" y="19"/>
                  <a:pt x="1102" y="19"/>
                </a:cubicBezTo>
                <a:cubicBezTo>
                  <a:pt x="1098" y="19"/>
                  <a:pt x="1094" y="20"/>
                  <a:pt x="1091" y="22"/>
                </a:cubicBezTo>
                <a:cubicBezTo>
                  <a:pt x="1088" y="25"/>
                  <a:pt x="1086" y="28"/>
                  <a:pt x="1084" y="32"/>
                </a:cubicBezTo>
                <a:cubicBezTo>
                  <a:pt x="1083" y="36"/>
                  <a:pt x="1082" y="40"/>
                  <a:pt x="1082" y="43"/>
                </a:cubicBezTo>
                <a:cubicBezTo>
                  <a:pt x="1082" y="48"/>
                  <a:pt x="1083" y="52"/>
                  <a:pt x="1085" y="55"/>
                </a:cubicBezTo>
                <a:cubicBezTo>
                  <a:pt x="1087" y="58"/>
                  <a:pt x="1091" y="59"/>
                  <a:pt x="1094" y="59"/>
                </a:cubicBezTo>
                <a:cubicBezTo>
                  <a:pt x="1098" y="59"/>
                  <a:pt x="1100" y="59"/>
                  <a:pt x="1102" y="57"/>
                </a:cubicBezTo>
                <a:cubicBezTo>
                  <a:pt x="1105" y="56"/>
                  <a:pt x="1106" y="54"/>
                  <a:pt x="1108" y="53"/>
                </a:cubicBezTo>
                <a:cubicBezTo>
                  <a:pt x="1106" y="50"/>
                  <a:pt x="1106" y="50"/>
                  <a:pt x="1106" y="50"/>
                </a:cubicBezTo>
                <a:cubicBezTo>
                  <a:pt x="1105" y="52"/>
                  <a:pt x="1103" y="53"/>
                  <a:pt x="1102" y="54"/>
                </a:cubicBezTo>
                <a:cubicBezTo>
                  <a:pt x="1100" y="54"/>
                  <a:pt x="1099" y="55"/>
                  <a:pt x="1097" y="55"/>
                </a:cubicBezTo>
                <a:cubicBezTo>
                  <a:pt x="1094" y="55"/>
                  <a:pt x="1092" y="54"/>
                  <a:pt x="1091" y="52"/>
                </a:cubicBezTo>
                <a:cubicBezTo>
                  <a:pt x="1090" y="50"/>
                  <a:pt x="1089" y="47"/>
                  <a:pt x="1089" y="43"/>
                </a:cubicBezTo>
                <a:cubicBezTo>
                  <a:pt x="1089" y="39"/>
                  <a:pt x="1090" y="35"/>
                  <a:pt x="1091" y="32"/>
                </a:cubicBezTo>
                <a:cubicBezTo>
                  <a:pt x="1092" y="30"/>
                  <a:pt x="1093" y="27"/>
                  <a:pt x="1095" y="26"/>
                </a:cubicBezTo>
                <a:cubicBezTo>
                  <a:pt x="1097" y="24"/>
                  <a:pt x="1099" y="23"/>
                  <a:pt x="1101" y="23"/>
                </a:cubicBezTo>
                <a:cubicBezTo>
                  <a:pt x="1102" y="23"/>
                  <a:pt x="1105" y="24"/>
                  <a:pt x="1107" y="27"/>
                </a:cubicBezTo>
                <a:close/>
                <a:moveTo>
                  <a:pt x="1124" y="52"/>
                </a:moveTo>
                <a:cubicBezTo>
                  <a:pt x="1129" y="19"/>
                  <a:pt x="1129" y="19"/>
                  <a:pt x="1129" y="19"/>
                </a:cubicBezTo>
                <a:cubicBezTo>
                  <a:pt x="1128" y="19"/>
                  <a:pt x="1128" y="19"/>
                  <a:pt x="1128" y="19"/>
                </a:cubicBezTo>
                <a:cubicBezTo>
                  <a:pt x="1118" y="20"/>
                  <a:pt x="1118" y="20"/>
                  <a:pt x="1118" y="20"/>
                </a:cubicBezTo>
                <a:cubicBezTo>
                  <a:pt x="1117" y="23"/>
                  <a:pt x="1117" y="23"/>
                  <a:pt x="1117" y="23"/>
                </a:cubicBezTo>
                <a:cubicBezTo>
                  <a:pt x="1122" y="24"/>
                  <a:pt x="1122" y="24"/>
                  <a:pt x="1122" y="24"/>
                </a:cubicBezTo>
                <a:cubicBezTo>
                  <a:pt x="1121" y="31"/>
                  <a:pt x="1120" y="37"/>
                  <a:pt x="1119" y="41"/>
                </a:cubicBezTo>
                <a:cubicBezTo>
                  <a:pt x="1118" y="49"/>
                  <a:pt x="1117" y="54"/>
                  <a:pt x="1117" y="55"/>
                </a:cubicBezTo>
                <a:cubicBezTo>
                  <a:pt x="1117" y="56"/>
                  <a:pt x="1118" y="57"/>
                  <a:pt x="1118" y="58"/>
                </a:cubicBezTo>
                <a:cubicBezTo>
                  <a:pt x="1119" y="59"/>
                  <a:pt x="1120" y="59"/>
                  <a:pt x="1122" y="59"/>
                </a:cubicBezTo>
                <a:cubicBezTo>
                  <a:pt x="1124" y="59"/>
                  <a:pt x="1125" y="59"/>
                  <a:pt x="1127" y="58"/>
                </a:cubicBezTo>
                <a:cubicBezTo>
                  <a:pt x="1128" y="57"/>
                  <a:pt x="1129" y="55"/>
                  <a:pt x="1130" y="54"/>
                </a:cubicBezTo>
                <a:cubicBezTo>
                  <a:pt x="1129" y="53"/>
                  <a:pt x="1129" y="53"/>
                  <a:pt x="1129" y="53"/>
                </a:cubicBezTo>
                <a:cubicBezTo>
                  <a:pt x="1128" y="54"/>
                  <a:pt x="1128" y="54"/>
                  <a:pt x="1127" y="54"/>
                </a:cubicBezTo>
                <a:cubicBezTo>
                  <a:pt x="1126" y="55"/>
                  <a:pt x="1126" y="55"/>
                  <a:pt x="1125" y="55"/>
                </a:cubicBezTo>
                <a:cubicBezTo>
                  <a:pt x="1125" y="55"/>
                  <a:pt x="1125" y="55"/>
                  <a:pt x="1125" y="54"/>
                </a:cubicBezTo>
                <a:cubicBezTo>
                  <a:pt x="1124" y="54"/>
                  <a:pt x="1124" y="54"/>
                  <a:pt x="1124" y="53"/>
                </a:cubicBezTo>
                <a:lnTo>
                  <a:pt x="1124" y="52"/>
                </a:lnTo>
                <a:close/>
                <a:moveTo>
                  <a:pt x="1127" y="11"/>
                </a:moveTo>
                <a:cubicBezTo>
                  <a:pt x="1128" y="11"/>
                  <a:pt x="1129" y="11"/>
                  <a:pt x="1130" y="10"/>
                </a:cubicBezTo>
                <a:cubicBezTo>
                  <a:pt x="1131" y="9"/>
                  <a:pt x="1131" y="7"/>
                  <a:pt x="1131" y="6"/>
                </a:cubicBezTo>
                <a:cubicBezTo>
                  <a:pt x="1131" y="5"/>
                  <a:pt x="1131" y="4"/>
                  <a:pt x="1130" y="3"/>
                </a:cubicBezTo>
                <a:cubicBezTo>
                  <a:pt x="1130" y="3"/>
                  <a:pt x="1129" y="2"/>
                  <a:pt x="1128" y="2"/>
                </a:cubicBezTo>
                <a:cubicBezTo>
                  <a:pt x="1126" y="2"/>
                  <a:pt x="1125" y="3"/>
                  <a:pt x="1124" y="4"/>
                </a:cubicBezTo>
                <a:cubicBezTo>
                  <a:pt x="1123" y="5"/>
                  <a:pt x="1123" y="6"/>
                  <a:pt x="1123" y="7"/>
                </a:cubicBezTo>
                <a:cubicBezTo>
                  <a:pt x="1123" y="8"/>
                  <a:pt x="1123" y="9"/>
                  <a:pt x="1124" y="10"/>
                </a:cubicBezTo>
                <a:cubicBezTo>
                  <a:pt x="1125" y="11"/>
                  <a:pt x="1126" y="11"/>
                  <a:pt x="1127" y="11"/>
                </a:cubicBezTo>
                <a:close/>
                <a:moveTo>
                  <a:pt x="1166" y="52"/>
                </a:moveTo>
                <a:cubicBezTo>
                  <a:pt x="1165" y="49"/>
                  <a:pt x="1165" y="49"/>
                  <a:pt x="1165" y="49"/>
                </a:cubicBezTo>
                <a:cubicBezTo>
                  <a:pt x="1163" y="51"/>
                  <a:pt x="1161" y="52"/>
                  <a:pt x="1159" y="53"/>
                </a:cubicBezTo>
                <a:cubicBezTo>
                  <a:pt x="1157" y="54"/>
                  <a:pt x="1155" y="55"/>
                  <a:pt x="1153" y="55"/>
                </a:cubicBezTo>
                <a:cubicBezTo>
                  <a:pt x="1150" y="55"/>
                  <a:pt x="1148" y="54"/>
                  <a:pt x="1147" y="51"/>
                </a:cubicBezTo>
                <a:cubicBezTo>
                  <a:pt x="1145" y="49"/>
                  <a:pt x="1145" y="46"/>
                  <a:pt x="1145" y="43"/>
                </a:cubicBezTo>
                <a:cubicBezTo>
                  <a:pt x="1148" y="43"/>
                  <a:pt x="1151" y="42"/>
                  <a:pt x="1155" y="41"/>
                </a:cubicBezTo>
                <a:cubicBezTo>
                  <a:pt x="1158" y="40"/>
                  <a:pt x="1162" y="38"/>
                  <a:pt x="1164" y="36"/>
                </a:cubicBezTo>
                <a:cubicBezTo>
                  <a:pt x="1167" y="33"/>
                  <a:pt x="1168" y="31"/>
                  <a:pt x="1168" y="27"/>
                </a:cubicBezTo>
                <a:cubicBezTo>
                  <a:pt x="1168" y="25"/>
                  <a:pt x="1167" y="23"/>
                  <a:pt x="1166" y="21"/>
                </a:cubicBezTo>
                <a:cubicBezTo>
                  <a:pt x="1164" y="19"/>
                  <a:pt x="1162" y="19"/>
                  <a:pt x="1158" y="19"/>
                </a:cubicBezTo>
                <a:cubicBezTo>
                  <a:pt x="1154" y="19"/>
                  <a:pt x="1151" y="20"/>
                  <a:pt x="1148" y="22"/>
                </a:cubicBezTo>
                <a:cubicBezTo>
                  <a:pt x="1145" y="24"/>
                  <a:pt x="1142" y="28"/>
                  <a:pt x="1140" y="31"/>
                </a:cubicBezTo>
                <a:cubicBezTo>
                  <a:pt x="1138" y="35"/>
                  <a:pt x="1138" y="40"/>
                  <a:pt x="1138" y="44"/>
                </a:cubicBezTo>
                <a:cubicBezTo>
                  <a:pt x="1138" y="47"/>
                  <a:pt x="1138" y="49"/>
                  <a:pt x="1139" y="52"/>
                </a:cubicBezTo>
                <a:cubicBezTo>
                  <a:pt x="1140" y="54"/>
                  <a:pt x="1142" y="56"/>
                  <a:pt x="1144" y="57"/>
                </a:cubicBezTo>
                <a:cubicBezTo>
                  <a:pt x="1146" y="59"/>
                  <a:pt x="1148" y="59"/>
                  <a:pt x="1151" y="59"/>
                </a:cubicBezTo>
                <a:cubicBezTo>
                  <a:pt x="1155" y="59"/>
                  <a:pt x="1158" y="58"/>
                  <a:pt x="1160" y="57"/>
                </a:cubicBezTo>
                <a:cubicBezTo>
                  <a:pt x="1163" y="55"/>
                  <a:pt x="1165" y="54"/>
                  <a:pt x="1166" y="52"/>
                </a:cubicBezTo>
                <a:close/>
                <a:moveTo>
                  <a:pt x="1157" y="22"/>
                </a:moveTo>
                <a:cubicBezTo>
                  <a:pt x="1158" y="22"/>
                  <a:pt x="1159" y="23"/>
                  <a:pt x="1160" y="24"/>
                </a:cubicBezTo>
                <a:cubicBezTo>
                  <a:pt x="1161" y="25"/>
                  <a:pt x="1161" y="26"/>
                  <a:pt x="1161" y="28"/>
                </a:cubicBezTo>
                <a:cubicBezTo>
                  <a:pt x="1161" y="30"/>
                  <a:pt x="1161" y="32"/>
                  <a:pt x="1159" y="34"/>
                </a:cubicBezTo>
                <a:cubicBezTo>
                  <a:pt x="1157" y="35"/>
                  <a:pt x="1155" y="37"/>
                  <a:pt x="1152" y="38"/>
                </a:cubicBezTo>
                <a:cubicBezTo>
                  <a:pt x="1150" y="39"/>
                  <a:pt x="1147" y="39"/>
                  <a:pt x="1145" y="39"/>
                </a:cubicBezTo>
                <a:cubicBezTo>
                  <a:pt x="1145" y="37"/>
                  <a:pt x="1146" y="34"/>
                  <a:pt x="1147" y="32"/>
                </a:cubicBezTo>
                <a:cubicBezTo>
                  <a:pt x="1148" y="29"/>
                  <a:pt x="1149" y="27"/>
                  <a:pt x="1151" y="25"/>
                </a:cubicBezTo>
                <a:cubicBezTo>
                  <a:pt x="1152" y="23"/>
                  <a:pt x="1154" y="22"/>
                  <a:pt x="1157" y="22"/>
                </a:cubicBezTo>
                <a:close/>
                <a:moveTo>
                  <a:pt x="1187" y="28"/>
                </a:moveTo>
                <a:cubicBezTo>
                  <a:pt x="1188" y="19"/>
                  <a:pt x="1188" y="19"/>
                  <a:pt x="1188" y="19"/>
                </a:cubicBezTo>
                <a:cubicBezTo>
                  <a:pt x="1186" y="19"/>
                  <a:pt x="1186" y="19"/>
                  <a:pt x="1186" y="19"/>
                </a:cubicBezTo>
                <a:cubicBezTo>
                  <a:pt x="1178" y="20"/>
                  <a:pt x="1178" y="20"/>
                  <a:pt x="1178" y="20"/>
                </a:cubicBezTo>
                <a:cubicBezTo>
                  <a:pt x="1177" y="23"/>
                  <a:pt x="1177" y="23"/>
                  <a:pt x="1177" y="23"/>
                </a:cubicBezTo>
                <a:cubicBezTo>
                  <a:pt x="1180" y="25"/>
                  <a:pt x="1180" y="25"/>
                  <a:pt x="1180" y="25"/>
                </a:cubicBezTo>
                <a:cubicBezTo>
                  <a:pt x="1176" y="58"/>
                  <a:pt x="1176" y="58"/>
                  <a:pt x="1176" y="58"/>
                </a:cubicBezTo>
                <a:cubicBezTo>
                  <a:pt x="1183" y="58"/>
                  <a:pt x="1183" y="58"/>
                  <a:pt x="1183" y="58"/>
                </a:cubicBezTo>
                <a:cubicBezTo>
                  <a:pt x="1186" y="33"/>
                  <a:pt x="1186" y="33"/>
                  <a:pt x="1186" y="33"/>
                </a:cubicBezTo>
                <a:cubicBezTo>
                  <a:pt x="1188" y="31"/>
                  <a:pt x="1190" y="28"/>
                  <a:pt x="1192" y="26"/>
                </a:cubicBezTo>
                <a:cubicBezTo>
                  <a:pt x="1194" y="25"/>
                  <a:pt x="1196" y="24"/>
                  <a:pt x="1198" y="24"/>
                </a:cubicBezTo>
                <a:cubicBezTo>
                  <a:pt x="1200" y="24"/>
                  <a:pt x="1201" y="24"/>
                  <a:pt x="1202" y="25"/>
                </a:cubicBezTo>
                <a:cubicBezTo>
                  <a:pt x="1202" y="26"/>
                  <a:pt x="1203" y="27"/>
                  <a:pt x="1203" y="29"/>
                </a:cubicBezTo>
                <a:cubicBezTo>
                  <a:pt x="1203" y="31"/>
                  <a:pt x="1202" y="33"/>
                  <a:pt x="1202" y="35"/>
                </a:cubicBezTo>
                <a:cubicBezTo>
                  <a:pt x="1202" y="37"/>
                  <a:pt x="1201" y="39"/>
                  <a:pt x="1201" y="41"/>
                </a:cubicBezTo>
                <a:cubicBezTo>
                  <a:pt x="1201" y="43"/>
                  <a:pt x="1201" y="43"/>
                  <a:pt x="1201" y="43"/>
                </a:cubicBezTo>
                <a:cubicBezTo>
                  <a:pt x="1200" y="46"/>
                  <a:pt x="1200" y="46"/>
                  <a:pt x="1200" y="46"/>
                </a:cubicBezTo>
                <a:cubicBezTo>
                  <a:pt x="1199" y="51"/>
                  <a:pt x="1199" y="54"/>
                  <a:pt x="1199" y="55"/>
                </a:cubicBezTo>
                <a:cubicBezTo>
                  <a:pt x="1199" y="58"/>
                  <a:pt x="1200" y="59"/>
                  <a:pt x="1203" y="59"/>
                </a:cubicBezTo>
                <a:cubicBezTo>
                  <a:pt x="1205" y="59"/>
                  <a:pt x="1206" y="59"/>
                  <a:pt x="1207" y="58"/>
                </a:cubicBezTo>
                <a:cubicBezTo>
                  <a:pt x="1208" y="58"/>
                  <a:pt x="1209" y="57"/>
                  <a:pt x="1210" y="57"/>
                </a:cubicBezTo>
                <a:cubicBezTo>
                  <a:pt x="1210" y="56"/>
                  <a:pt x="1211" y="55"/>
                  <a:pt x="1211" y="55"/>
                </a:cubicBezTo>
                <a:cubicBezTo>
                  <a:pt x="1210" y="53"/>
                  <a:pt x="1210" y="53"/>
                  <a:pt x="1210" y="53"/>
                </a:cubicBezTo>
                <a:cubicBezTo>
                  <a:pt x="1209" y="54"/>
                  <a:pt x="1208" y="55"/>
                  <a:pt x="1207" y="55"/>
                </a:cubicBezTo>
                <a:cubicBezTo>
                  <a:pt x="1206" y="55"/>
                  <a:pt x="1206" y="54"/>
                  <a:pt x="1206" y="53"/>
                </a:cubicBezTo>
                <a:cubicBezTo>
                  <a:pt x="1206" y="51"/>
                  <a:pt x="1206" y="48"/>
                  <a:pt x="1207" y="45"/>
                </a:cubicBezTo>
                <a:cubicBezTo>
                  <a:pt x="1208" y="41"/>
                  <a:pt x="1208" y="41"/>
                  <a:pt x="1208" y="41"/>
                </a:cubicBezTo>
                <a:cubicBezTo>
                  <a:pt x="1208" y="40"/>
                  <a:pt x="1208" y="40"/>
                  <a:pt x="1208" y="40"/>
                </a:cubicBezTo>
                <a:cubicBezTo>
                  <a:pt x="1209" y="34"/>
                  <a:pt x="1210" y="31"/>
                  <a:pt x="1210" y="29"/>
                </a:cubicBezTo>
                <a:cubicBezTo>
                  <a:pt x="1210" y="25"/>
                  <a:pt x="1209" y="23"/>
                  <a:pt x="1207" y="21"/>
                </a:cubicBezTo>
                <a:cubicBezTo>
                  <a:pt x="1206" y="19"/>
                  <a:pt x="1204" y="19"/>
                  <a:pt x="1201" y="19"/>
                </a:cubicBezTo>
                <a:cubicBezTo>
                  <a:pt x="1199" y="19"/>
                  <a:pt x="1196" y="19"/>
                  <a:pt x="1193" y="21"/>
                </a:cubicBezTo>
                <a:cubicBezTo>
                  <a:pt x="1191" y="23"/>
                  <a:pt x="1189" y="25"/>
                  <a:pt x="1187" y="28"/>
                </a:cubicBezTo>
                <a:close/>
                <a:moveTo>
                  <a:pt x="1243" y="27"/>
                </a:moveTo>
                <a:cubicBezTo>
                  <a:pt x="1245" y="27"/>
                  <a:pt x="1245" y="27"/>
                  <a:pt x="1245" y="27"/>
                </a:cubicBezTo>
                <a:cubicBezTo>
                  <a:pt x="1247" y="20"/>
                  <a:pt x="1247" y="20"/>
                  <a:pt x="1247" y="20"/>
                </a:cubicBezTo>
                <a:cubicBezTo>
                  <a:pt x="1246" y="20"/>
                  <a:pt x="1244" y="19"/>
                  <a:pt x="1243" y="19"/>
                </a:cubicBezTo>
                <a:cubicBezTo>
                  <a:pt x="1241" y="19"/>
                  <a:pt x="1240" y="19"/>
                  <a:pt x="1239" y="19"/>
                </a:cubicBezTo>
                <a:cubicBezTo>
                  <a:pt x="1234" y="19"/>
                  <a:pt x="1231" y="20"/>
                  <a:pt x="1228" y="22"/>
                </a:cubicBezTo>
                <a:cubicBezTo>
                  <a:pt x="1224" y="25"/>
                  <a:pt x="1222" y="28"/>
                  <a:pt x="1220" y="32"/>
                </a:cubicBezTo>
                <a:cubicBezTo>
                  <a:pt x="1219" y="36"/>
                  <a:pt x="1218" y="40"/>
                  <a:pt x="1218" y="43"/>
                </a:cubicBezTo>
                <a:cubicBezTo>
                  <a:pt x="1218" y="48"/>
                  <a:pt x="1219" y="52"/>
                  <a:pt x="1221" y="55"/>
                </a:cubicBezTo>
                <a:cubicBezTo>
                  <a:pt x="1224" y="58"/>
                  <a:pt x="1227" y="59"/>
                  <a:pt x="1231" y="59"/>
                </a:cubicBezTo>
                <a:cubicBezTo>
                  <a:pt x="1234" y="59"/>
                  <a:pt x="1236" y="59"/>
                  <a:pt x="1239" y="57"/>
                </a:cubicBezTo>
                <a:cubicBezTo>
                  <a:pt x="1241" y="56"/>
                  <a:pt x="1243" y="54"/>
                  <a:pt x="1244" y="53"/>
                </a:cubicBezTo>
                <a:cubicBezTo>
                  <a:pt x="1242" y="50"/>
                  <a:pt x="1242" y="50"/>
                  <a:pt x="1242" y="50"/>
                </a:cubicBezTo>
                <a:cubicBezTo>
                  <a:pt x="1241" y="52"/>
                  <a:pt x="1239" y="53"/>
                  <a:pt x="1238" y="54"/>
                </a:cubicBezTo>
                <a:cubicBezTo>
                  <a:pt x="1236" y="54"/>
                  <a:pt x="1235" y="55"/>
                  <a:pt x="1233" y="55"/>
                </a:cubicBezTo>
                <a:cubicBezTo>
                  <a:pt x="1230" y="55"/>
                  <a:pt x="1228" y="54"/>
                  <a:pt x="1227" y="52"/>
                </a:cubicBezTo>
                <a:cubicBezTo>
                  <a:pt x="1226" y="50"/>
                  <a:pt x="1225" y="47"/>
                  <a:pt x="1225" y="43"/>
                </a:cubicBezTo>
                <a:cubicBezTo>
                  <a:pt x="1225" y="39"/>
                  <a:pt x="1226" y="35"/>
                  <a:pt x="1227" y="32"/>
                </a:cubicBezTo>
                <a:cubicBezTo>
                  <a:pt x="1228" y="30"/>
                  <a:pt x="1229" y="27"/>
                  <a:pt x="1231" y="26"/>
                </a:cubicBezTo>
                <a:cubicBezTo>
                  <a:pt x="1233" y="24"/>
                  <a:pt x="1235" y="23"/>
                  <a:pt x="1237" y="23"/>
                </a:cubicBezTo>
                <a:cubicBezTo>
                  <a:pt x="1239" y="23"/>
                  <a:pt x="1241" y="24"/>
                  <a:pt x="1243" y="27"/>
                </a:cubicBezTo>
                <a:close/>
                <a:moveTo>
                  <a:pt x="1279" y="52"/>
                </a:moveTo>
                <a:cubicBezTo>
                  <a:pt x="1277" y="49"/>
                  <a:pt x="1277" y="49"/>
                  <a:pt x="1277" y="49"/>
                </a:cubicBezTo>
                <a:cubicBezTo>
                  <a:pt x="1276" y="51"/>
                  <a:pt x="1274" y="52"/>
                  <a:pt x="1272" y="53"/>
                </a:cubicBezTo>
                <a:cubicBezTo>
                  <a:pt x="1270" y="54"/>
                  <a:pt x="1268" y="55"/>
                  <a:pt x="1266" y="55"/>
                </a:cubicBezTo>
                <a:cubicBezTo>
                  <a:pt x="1263" y="55"/>
                  <a:pt x="1261" y="54"/>
                  <a:pt x="1259" y="51"/>
                </a:cubicBezTo>
                <a:cubicBezTo>
                  <a:pt x="1258" y="49"/>
                  <a:pt x="1257" y="46"/>
                  <a:pt x="1258" y="43"/>
                </a:cubicBezTo>
                <a:cubicBezTo>
                  <a:pt x="1260" y="43"/>
                  <a:pt x="1264" y="42"/>
                  <a:pt x="1267" y="41"/>
                </a:cubicBezTo>
                <a:cubicBezTo>
                  <a:pt x="1271" y="40"/>
                  <a:pt x="1274" y="38"/>
                  <a:pt x="1277" y="36"/>
                </a:cubicBezTo>
                <a:cubicBezTo>
                  <a:pt x="1280" y="33"/>
                  <a:pt x="1281" y="31"/>
                  <a:pt x="1281" y="27"/>
                </a:cubicBezTo>
                <a:cubicBezTo>
                  <a:pt x="1281" y="25"/>
                  <a:pt x="1280" y="23"/>
                  <a:pt x="1278" y="21"/>
                </a:cubicBezTo>
                <a:cubicBezTo>
                  <a:pt x="1277" y="19"/>
                  <a:pt x="1274" y="19"/>
                  <a:pt x="1271" y="19"/>
                </a:cubicBezTo>
                <a:cubicBezTo>
                  <a:pt x="1267" y="19"/>
                  <a:pt x="1264" y="20"/>
                  <a:pt x="1260" y="22"/>
                </a:cubicBezTo>
                <a:cubicBezTo>
                  <a:pt x="1257" y="24"/>
                  <a:pt x="1255" y="28"/>
                  <a:pt x="1253" y="31"/>
                </a:cubicBezTo>
                <a:cubicBezTo>
                  <a:pt x="1251" y="35"/>
                  <a:pt x="1250" y="40"/>
                  <a:pt x="1250" y="44"/>
                </a:cubicBezTo>
                <a:cubicBezTo>
                  <a:pt x="1250" y="47"/>
                  <a:pt x="1251" y="49"/>
                  <a:pt x="1252" y="52"/>
                </a:cubicBezTo>
                <a:cubicBezTo>
                  <a:pt x="1253" y="54"/>
                  <a:pt x="1254" y="56"/>
                  <a:pt x="1256" y="57"/>
                </a:cubicBezTo>
                <a:cubicBezTo>
                  <a:pt x="1258" y="59"/>
                  <a:pt x="1261" y="59"/>
                  <a:pt x="1264" y="59"/>
                </a:cubicBezTo>
                <a:cubicBezTo>
                  <a:pt x="1267" y="59"/>
                  <a:pt x="1270" y="58"/>
                  <a:pt x="1273" y="57"/>
                </a:cubicBezTo>
                <a:cubicBezTo>
                  <a:pt x="1276" y="55"/>
                  <a:pt x="1278" y="54"/>
                  <a:pt x="1279" y="52"/>
                </a:cubicBezTo>
                <a:close/>
                <a:moveTo>
                  <a:pt x="1269" y="22"/>
                </a:moveTo>
                <a:cubicBezTo>
                  <a:pt x="1271" y="22"/>
                  <a:pt x="1272" y="23"/>
                  <a:pt x="1273" y="24"/>
                </a:cubicBezTo>
                <a:cubicBezTo>
                  <a:pt x="1274" y="25"/>
                  <a:pt x="1274" y="26"/>
                  <a:pt x="1274" y="28"/>
                </a:cubicBezTo>
                <a:cubicBezTo>
                  <a:pt x="1274" y="30"/>
                  <a:pt x="1273" y="32"/>
                  <a:pt x="1272" y="34"/>
                </a:cubicBezTo>
                <a:cubicBezTo>
                  <a:pt x="1270" y="35"/>
                  <a:pt x="1268" y="37"/>
                  <a:pt x="1265" y="38"/>
                </a:cubicBezTo>
                <a:cubicBezTo>
                  <a:pt x="1263" y="39"/>
                  <a:pt x="1260" y="39"/>
                  <a:pt x="1258" y="39"/>
                </a:cubicBezTo>
                <a:cubicBezTo>
                  <a:pt x="1258" y="37"/>
                  <a:pt x="1259" y="34"/>
                  <a:pt x="1259" y="32"/>
                </a:cubicBezTo>
                <a:cubicBezTo>
                  <a:pt x="1260" y="29"/>
                  <a:pt x="1262" y="27"/>
                  <a:pt x="1263" y="25"/>
                </a:cubicBezTo>
                <a:cubicBezTo>
                  <a:pt x="1265" y="23"/>
                  <a:pt x="1267" y="22"/>
                  <a:pt x="1269" y="22"/>
                </a:cubicBezTo>
                <a:close/>
                <a:moveTo>
                  <a:pt x="1310" y="25"/>
                </a:moveTo>
                <a:cubicBezTo>
                  <a:pt x="1311" y="20"/>
                  <a:pt x="1311" y="20"/>
                  <a:pt x="1311" y="20"/>
                </a:cubicBezTo>
                <a:cubicBezTo>
                  <a:pt x="1311" y="20"/>
                  <a:pt x="1309" y="19"/>
                  <a:pt x="1308" y="19"/>
                </a:cubicBezTo>
                <a:cubicBezTo>
                  <a:pt x="1306" y="19"/>
                  <a:pt x="1304" y="19"/>
                  <a:pt x="1303" y="19"/>
                </a:cubicBezTo>
                <a:cubicBezTo>
                  <a:pt x="1300" y="19"/>
                  <a:pt x="1298" y="19"/>
                  <a:pt x="1296" y="20"/>
                </a:cubicBezTo>
                <a:cubicBezTo>
                  <a:pt x="1293" y="21"/>
                  <a:pt x="1292" y="22"/>
                  <a:pt x="1291" y="24"/>
                </a:cubicBezTo>
                <a:cubicBezTo>
                  <a:pt x="1289" y="26"/>
                  <a:pt x="1289" y="27"/>
                  <a:pt x="1289" y="30"/>
                </a:cubicBezTo>
                <a:cubicBezTo>
                  <a:pt x="1289" y="34"/>
                  <a:pt x="1291" y="38"/>
                  <a:pt x="1296" y="41"/>
                </a:cubicBezTo>
                <a:cubicBezTo>
                  <a:pt x="1298" y="43"/>
                  <a:pt x="1300" y="44"/>
                  <a:pt x="1301" y="45"/>
                </a:cubicBezTo>
                <a:cubicBezTo>
                  <a:pt x="1302" y="46"/>
                  <a:pt x="1303" y="48"/>
                  <a:pt x="1303" y="50"/>
                </a:cubicBezTo>
                <a:cubicBezTo>
                  <a:pt x="1303" y="51"/>
                  <a:pt x="1302" y="53"/>
                  <a:pt x="1301" y="54"/>
                </a:cubicBezTo>
                <a:cubicBezTo>
                  <a:pt x="1299" y="55"/>
                  <a:pt x="1297" y="55"/>
                  <a:pt x="1295" y="55"/>
                </a:cubicBezTo>
                <a:cubicBezTo>
                  <a:pt x="1293" y="55"/>
                  <a:pt x="1292" y="55"/>
                  <a:pt x="1290" y="54"/>
                </a:cubicBezTo>
                <a:cubicBezTo>
                  <a:pt x="1288" y="53"/>
                  <a:pt x="1287" y="53"/>
                  <a:pt x="1286" y="52"/>
                </a:cubicBezTo>
                <a:cubicBezTo>
                  <a:pt x="1285" y="57"/>
                  <a:pt x="1285" y="57"/>
                  <a:pt x="1285" y="57"/>
                </a:cubicBezTo>
                <a:cubicBezTo>
                  <a:pt x="1285" y="58"/>
                  <a:pt x="1287" y="58"/>
                  <a:pt x="1289" y="58"/>
                </a:cubicBezTo>
                <a:cubicBezTo>
                  <a:pt x="1291" y="59"/>
                  <a:pt x="1293" y="59"/>
                  <a:pt x="1295" y="59"/>
                </a:cubicBezTo>
                <a:cubicBezTo>
                  <a:pt x="1299" y="59"/>
                  <a:pt x="1303" y="58"/>
                  <a:pt x="1305" y="56"/>
                </a:cubicBezTo>
                <a:cubicBezTo>
                  <a:pt x="1308" y="54"/>
                  <a:pt x="1309" y="52"/>
                  <a:pt x="1309" y="48"/>
                </a:cubicBezTo>
                <a:cubicBezTo>
                  <a:pt x="1309" y="46"/>
                  <a:pt x="1309" y="45"/>
                  <a:pt x="1308" y="43"/>
                </a:cubicBezTo>
                <a:cubicBezTo>
                  <a:pt x="1307" y="42"/>
                  <a:pt x="1306" y="41"/>
                  <a:pt x="1305" y="40"/>
                </a:cubicBezTo>
                <a:cubicBezTo>
                  <a:pt x="1304" y="39"/>
                  <a:pt x="1303" y="38"/>
                  <a:pt x="1301" y="36"/>
                </a:cubicBezTo>
                <a:cubicBezTo>
                  <a:pt x="1299" y="35"/>
                  <a:pt x="1298" y="34"/>
                  <a:pt x="1297" y="32"/>
                </a:cubicBezTo>
                <a:cubicBezTo>
                  <a:pt x="1296" y="31"/>
                  <a:pt x="1295" y="30"/>
                  <a:pt x="1295" y="28"/>
                </a:cubicBezTo>
                <a:cubicBezTo>
                  <a:pt x="1295" y="26"/>
                  <a:pt x="1296" y="25"/>
                  <a:pt x="1297" y="24"/>
                </a:cubicBezTo>
                <a:cubicBezTo>
                  <a:pt x="1299" y="23"/>
                  <a:pt x="1300" y="23"/>
                  <a:pt x="1303" y="23"/>
                </a:cubicBezTo>
                <a:cubicBezTo>
                  <a:pt x="1304" y="23"/>
                  <a:pt x="1306" y="23"/>
                  <a:pt x="1307" y="24"/>
                </a:cubicBezTo>
                <a:cubicBezTo>
                  <a:pt x="1309" y="24"/>
                  <a:pt x="1310" y="25"/>
                  <a:pt x="1310" y="25"/>
                </a:cubicBezTo>
                <a:close/>
                <a:moveTo>
                  <a:pt x="1047" y="110"/>
                </a:moveTo>
                <a:cubicBezTo>
                  <a:pt x="1052" y="111"/>
                  <a:pt x="1052" y="111"/>
                  <a:pt x="1052" y="111"/>
                </a:cubicBezTo>
                <a:cubicBezTo>
                  <a:pt x="1046" y="156"/>
                  <a:pt x="1046" y="156"/>
                  <a:pt x="1046" y="156"/>
                </a:cubicBezTo>
                <a:cubicBezTo>
                  <a:pt x="1041" y="157"/>
                  <a:pt x="1041" y="157"/>
                  <a:pt x="1041" y="157"/>
                </a:cubicBezTo>
                <a:cubicBezTo>
                  <a:pt x="1041" y="159"/>
                  <a:pt x="1041" y="159"/>
                  <a:pt x="1041" y="159"/>
                </a:cubicBezTo>
                <a:cubicBezTo>
                  <a:pt x="1078" y="159"/>
                  <a:pt x="1078" y="159"/>
                  <a:pt x="1078" y="159"/>
                </a:cubicBezTo>
                <a:cubicBezTo>
                  <a:pt x="1081" y="147"/>
                  <a:pt x="1081" y="147"/>
                  <a:pt x="1081" y="147"/>
                </a:cubicBezTo>
                <a:cubicBezTo>
                  <a:pt x="1077" y="146"/>
                  <a:pt x="1077" y="146"/>
                  <a:pt x="1077" y="146"/>
                </a:cubicBezTo>
                <a:cubicBezTo>
                  <a:pt x="1073" y="155"/>
                  <a:pt x="1073" y="155"/>
                  <a:pt x="1073" y="155"/>
                </a:cubicBezTo>
                <a:cubicBezTo>
                  <a:pt x="1053" y="156"/>
                  <a:pt x="1053" y="156"/>
                  <a:pt x="1053" y="156"/>
                </a:cubicBezTo>
                <a:cubicBezTo>
                  <a:pt x="1056" y="134"/>
                  <a:pt x="1056" y="134"/>
                  <a:pt x="1056" y="134"/>
                </a:cubicBezTo>
                <a:cubicBezTo>
                  <a:pt x="1072" y="135"/>
                  <a:pt x="1072" y="135"/>
                  <a:pt x="1072" y="135"/>
                </a:cubicBezTo>
                <a:cubicBezTo>
                  <a:pt x="1073" y="130"/>
                  <a:pt x="1073" y="130"/>
                  <a:pt x="1073" y="130"/>
                </a:cubicBezTo>
                <a:cubicBezTo>
                  <a:pt x="1057" y="130"/>
                  <a:pt x="1057" y="130"/>
                  <a:pt x="1057" y="130"/>
                </a:cubicBezTo>
                <a:cubicBezTo>
                  <a:pt x="1059" y="110"/>
                  <a:pt x="1059" y="110"/>
                  <a:pt x="1059" y="110"/>
                </a:cubicBezTo>
                <a:cubicBezTo>
                  <a:pt x="1075" y="111"/>
                  <a:pt x="1075" y="111"/>
                  <a:pt x="1075" y="111"/>
                </a:cubicBezTo>
                <a:cubicBezTo>
                  <a:pt x="1076" y="118"/>
                  <a:pt x="1076" y="118"/>
                  <a:pt x="1076" y="118"/>
                </a:cubicBezTo>
                <a:cubicBezTo>
                  <a:pt x="1080" y="118"/>
                  <a:pt x="1080" y="118"/>
                  <a:pt x="1080" y="118"/>
                </a:cubicBezTo>
                <a:cubicBezTo>
                  <a:pt x="1081" y="107"/>
                  <a:pt x="1081" y="107"/>
                  <a:pt x="1081" y="107"/>
                </a:cubicBezTo>
                <a:cubicBezTo>
                  <a:pt x="1048" y="107"/>
                  <a:pt x="1048" y="107"/>
                  <a:pt x="1048" y="107"/>
                </a:cubicBezTo>
                <a:lnTo>
                  <a:pt x="1047" y="110"/>
                </a:lnTo>
                <a:close/>
                <a:moveTo>
                  <a:pt x="1100" y="129"/>
                </a:moveTo>
                <a:cubicBezTo>
                  <a:pt x="1100" y="120"/>
                  <a:pt x="1100" y="120"/>
                  <a:pt x="1100" y="120"/>
                </a:cubicBezTo>
                <a:cubicBezTo>
                  <a:pt x="1099" y="119"/>
                  <a:pt x="1099" y="119"/>
                  <a:pt x="1099" y="119"/>
                </a:cubicBezTo>
                <a:cubicBezTo>
                  <a:pt x="1090" y="121"/>
                  <a:pt x="1090" y="121"/>
                  <a:pt x="1090" y="121"/>
                </a:cubicBezTo>
                <a:cubicBezTo>
                  <a:pt x="1090" y="124"/>
                  <a:pt x="1090" y="124"/>
                  <a:pt x="1090" y="124"/>
                </a:cubicBezTo>
                <a:cubicBezTo>
                  <a:pt x="1093" y="125"/>
                  <a:pt x="1093" y="125"/>
                  <a:pt x="1093" y="125"/>
                </a:cubicBezTo>
                <a:cubicBezTo>
                  <a:pt x="1089" y="159"/>
                  <a:pt x="1089" y="159"/>
                  <a:pt x="1089" y="159"/>
                </a:cubicBezTo>
                <a:cubicBezTo>
                  <a:pt x="1095" y="159"/>
                  <a:pt x="1095" y="159"/>
                  <a:pt x="1095" y="159"/>
                </a:cubicBezTo>
                <a:cubicBezTo>
                  <a:pt x="1099" y="134"/>
                  <a:pt x="1099" y="134"/>
                  <a:pt x="1099" y="134"/>
                </a:cubicBezTo>
                <a:cubicBezTo>
                  <a:pt x="1101" y="131"/>
                  <a:pt x="1103" y="129"/>
                  <a:pt x="1105" y="127"/>
                </a:cubicBezTo>
                <a:cubicBezTo>
                  <a:pt x="1107" y="125"/>
                  <a:pt x="1109" y="124"/>
                  <a:pt x="1111" y="124"/>
                </a:cubicBezTo>
                <a:cubicBezTo>
                  <a:pt x="1113" y="124"/>
                  <a:pt x="1114" y="125"/>
                  <a:pt x="1114" y="126"/>
                </a:cubicBezTo>
                <a:cubicBezTo>
                  <a:pt x="1115" y="127"/>
                  <a:pt x="1115" y="128"/>
                  <a:pt x="1115" y="130"/>
                </a:cubicBezTo>
                <a:cubicBezTo>
                  <a:pt x="1115" y="132"/>
                  <a:pt x="1115" y="134"/>
                  <a:pt x="1115" y="135"/>
                </a:cubicBezTo>
                <a:cubicBezTo>
                  <a:pt x="1115" y="137"/>
                  <a:pt x="1114" y="140"/>
                  <a:pt x="1114" y="142"/>
                </a:cubicBezTo>
                <a:cubicBezTo>
                  <a:pt x="1114" y="144"/>
                  <a:pt x="1114" y="144"/>
                  <a:pt x="1114" y="144"/>
                </a:cubicBezTo>
                <a:cubicBezTo>
                  <a:pt x="1113" y="147"/>
                  <a:pt x="1113" y="147"/>
                  <a:pt x="1113" y="147"/>
                </a:cubicBezTo>
                <a:cubicBezTo>
                  <a:pt x="1112" y="151"/>
                  <a:pt x="1112" y="154"/>
                  <a:pt x="1112" y="156"/>
                </a:cubicBezTo>
                <a:cubicBezTo>
                  <a:pt x="1112" y="159"/>
                  <a:pt x="1113" y="160"/>
                  <a:pt x="1116" y="160"/>
                </a:cubicBezTo>
                <a:cubicBezTo>
                  <a:pt x="1117" y="160"/>
                  <a:pt x="1119" y="160"/>
                  <a:pt x="1120" y="159"/>
                </a:cubicBezTo>
                <a:cubicBezTo>
                  <a:pt x="1121" y="159"/>
                  <a:pt x="1122" y="158"/>
                  <a:pt x="1123" y="157"/>
                </a:cubicBezTo>
                <a:cubicBezTo>
                  <a:pt x="1123" y="157"/>
                  <a:pt x="1124" y="156"/>
                  <a:pt x="1124" y="156"/>
                </a:cubicBezTo>
                <a:cubicBezTo>
                  <a:pt x="1123" y="154"/>
                  <a:pt x="1123" y="154"/>
                  <a:pt x="1123" y="154"/>
                </a:cubicBezTo>
                <a:cubicBezTo>
                  <a:pt x="1122" y="155"/>
                  <a:pt x="1121" y="156"/>
                  <a:pt x="1120" y="156"/>
                </a:cubicBezTo>
                <a:cubicBezTo>
                  <a:pt x="1119" y="156"/>
                  <a:pt x="1119" y="155"/>
                  <a:pt x="1119" y="154"/>
                </a:cubicBezTo>
                <a:cubicBezTo>
                  <a:pt x="1119" y="152"/>
                  <a:pt x="1119" y="149"/>
                  <a:pt x="1120" y="145"/>
                </a:cubicBezTo>
                <a:cubicBezTo>
                  <a:pt x="1121" y="142"/>
                  <a:pt x="1121" y="142"/>
                  <a:pt x="1121" y="142"/>
                </a:cubicBezTo>
                <a:cubicBezTo>
                  <a:pt x="1121" y="140"/>
                  <a:pt x="1121" y="140"/>
                  <a:pt x="1121" y="140"/>
                </a:cubicBezTo>
                <a:cubicBezTo>
                  <a:pt x="1122" y="135"/>
                  <a:pt x="1122" y="132"/>
                  <a:pt x="1122" y="130"/>
                </a:cubicBezTo>
                <a:cubicBezTo>
                  <a:pt x="1122" y="126"/>
                  <a:pt x="1122" y="123"/>
                  <a:pt x="1120" y="122"/>
                </a:cubicBezTo>
                <a:cubicBezTo>
                  <a:pt x="1119" y="120"/>
                  <a:pt x="1117" y="119"/>
                  <a:pt x="1114" y="119"/>
                </a:cubicBezTo>
                <a:cubicBezTo>
                  <a:pt x="1112" y="119"/>
                  <a:pt x="1109" y="120"/>
                  <a:pt x="1106" y="122"/>
                </a:cubicBezTo>
                <a:cubicBezTo>
                  <a:pt x="1104" y="124"/>
                  <a:pt x="1102" y="126"/>
                  <a:pt x="1100" y="129"/>
                </a:cubicBezTo>
                <a:close/>
                <a:moveTo>
                  <a:pt x="1159" y="162"/>
                </a:moveTo>
                <a:cubicBezTo>
                  <a:pt x="1165" y="119"/>
                  <a:pt x="1165" y="119"/>
                  <a:pt x="1165" y="119"/>
                </a:cubicBezTo>
                <a:cubicBezTo>
                  <a:pt x="1160" y="121"/>
                  <a:pt x="1160" y="121"/>
                  <a:pt x="1160" y="121"/>
                </a:cubicBezTo>
                <a:cubicBezTo>
                  <a:pt x="1159" y="121"/>
                  <a:pt x="1158" y="120"/>
                  <a:pt x="1157" y="120"/>
                </a:cubicBezTo>
                <a:cubicBezTo>
                  <a:pt x="1155" y="120"/>
                  <a:pt x="1154" y="119"/>
                  <a:pt x="1153" y="119"/>
                </a:cubicBezTo>
                <a:cubicBezTo>
                  <a:pt x="1148" y="119"/>
                  <a:pt x="1144" y="121"/>
                  <a:pt x="1141" y="123"/>
                </a:cubicBezTo>
                <a:cubicBezTo>
                  <a:pt x="1137" y="126"/>
                  <a:pt x="1135" y="129"/>
                  <a:pt x="1133" y="133"/>
                </a:cubicBezTo>
                <a:cubicBezTo>
                  <a:pt x="1131" y="137"/>
                  <a:pt x="1130" y="141"/>
                  <a:pt x="1130" y="145"/>
                </a:cubicBezTo>
                <a:cubicBezTo>
                  <a:pt x="1130" y="150"/>
                  <a:pt x="1131" y="153"/>
                  <a:pt x="1133" y="156"/>
                </a:cubicBezTo>
                <a:cubicBezTo>
                  <a:pt x="1135" y="159"/>
                  <a:pt x="1138" y="160"/>
                  <a:pt x="1142" y="160"/>
                </a:cubicBezTo>
                <a:cubicBezTo>
                  <a:pt x="1144" y="160"/>
                  <a:pt x="1146" y="159"/>
                  <a:pt x="1148" y="158"/>
                </a:cubicBezTo>
                <a:cubicBezTo>
                  <a:pt x="1150" y="157"/>
                  <a:pt x="1152" y="156"/>
                  <a:pt x="1153" y="155"/>
                </a:cubicBezTo>
                <a:cubicBezTo>
                  <a:pt x="1151" y="164"/>
                  <a:pt x="1151" y="164"/>
                  <a:pt x="1151" y="164"/>
                </a:cubicBezTo>
                <a:cubicBezTo>
                  <a:pt x="1151" y="167"/>
                  <a:pt x="1150" y="169"/>
                  <a:pt x="1149" y="170"/>
                </a:cubicBezTo>
                <a:cubicBezTo>
                  <a:pt x="1147" y="172"/>
                  <a:pt x="1145" y="172"/>
                  <a:pt x="1142" y="172"/>
                </a:cubicBezTo>
                <a:cubicBezTo>
                  <a:pt x="1140" y="172"/>
                  <a:pt x="1139" y="172"/>
                  <a:pt x="1137" y="171"/>
                </a:cubicBezTo>
                <a:cubicBezTo>
                  <a:pt x="1136" y="171"/>
                  <a:pt x="1134" y="170"/>
                  <a:pt x="1133" y="170"/>
                </a:cubicBezTo>
                <a:cubicBezTo>
                  <a:pt x="1132" y="175"/>
                  <a:pt x="1132" y="175"/>
                  <a:pt x="1132" y="175"/>
                </a:cubicBezTo>
                <a:cubicBezTo>
                  <a:pt x="1132" y="176"/>
                  <a:pt x="1134" y="176"/>
                  <a:pt x="1135" y="176"/>
                </a:cubicBezTo>
                <a:cubicBezTo>
                  <a:pt x="1137" y="177"/>
                  <a:pt x="1138" y="177"/>
                  <a:pt x="1140" y="177"/>
                </a:cubicBezTo>
                <a:cubicBezTo>
                  <a:pt x="1142" y="177"/>
                  <a:pt x="1145" y="176"/>
                  <a:pt x="1148" y="175"/>
                </a:cubicBezTo>
                <a:cubicBezTo>
                  <a:pt x="1150" y="174"/>
                  <a:pt x="1153" y="173"/>
                  <a:pt x="1155" y="170"/>
                </a:cubicBezTo>
                <a:cubicBezTo>
                  <a:pt x="1157" y="168"/>
                  <a:pt x="1158" y="165"/>
                  <a:pt x="1159" y="162"/>
                </a:cubicBezTo>
                <a:close/>
                <a:moveTo>
                  <a:pt x="1157" y="125"/>
                </a:moveTo>
                <a:cubicBezTo>
                  <a:pt x="1154" y="150"/>
                  <a:pt x="1154" y="150"/>
                  <a:pt x="1154" y="150"/>
                </a:cubicBezTo>
                <a:cubicBezTo>
                  <a:pt x="1152" y="151"/>
                  <a:pt x="1151" y="153"/>
                  <a:pt x="1149" y="154"/>
                </a:cubicBezTo>
                <a:cubicBezTo>
                  <a:pt x="1148" y="155"/>
                  <a:pt x="1146" y="155"/>
                  <a:pt x="1144" y="155"/>
                </a:cubicBezTo>
                <a:cubicBezTo>
                  <a:pt x="1142" y="155"/>
                  <a:pt x="1140" y="155"/>
                  <a:pt x="1139" y="153"/>
                </a:cubicBezTo>
                <a:cubicBezTo>
                  <a:pt x="1138" y="151"/>
                  <a:pt x="1138" y="148"/>
                  <a:pt x="1138" y="145"/>
                </a:cubicBezTo>
                <a:cubicBezTo>
                  <a:pt x="1138" y="142"/>
                  <a:pt x="1138" y="138"/>
                  <a:pt x="1139" y="135"/>
                </a:cubicBezTo>
                <a:cubicBezTo>
                  <a:pt x="1140" y="132"/>
                  <a:pt x="1142" y="129"/>
                  <a:pt x="1144" y="127"/>
                </a:cubicBezTo>
                <a:cubicBezTo>
                  <a:pt x="1146" y="124"/>
                  <a:pt x="1149" y="123"/>
                  <a:pt x="1152" y="123"/>
                </a:cubicBezTo>
                <a:cubicBezTo>
                  <a:pt x="1154" y="123"/>
                  <a:pt x="1156" y="124"/>
                  <a:pt x="1157" y="125"/>
                </a:cubicBezTo>
                <a:close/>
                <a:moveTo>
                  <a:pt x="1181" y="153"/>
                </a:moveTo>
                <a:cubicBezTo>
                  <a:pt x="1185" y="120"/>
                  <a:pt x="1185" y="120"/>
                  <a:pt x="1185" y="120"/>
                </a:cubicBezTo>
                <a:cubicBezTo>
                  <a:pt x="1184" y="119"/>
                  <a:pt x="1184" y="119"/>
                  <a:pt x="1184" y="119"/>
                </a:cubicBezTo>
                <a:cubicBezTo>
                  <a:pt x="1174" y="121"/>
                  <a:pt x="1174" y="121"/>
                  <a:pt x="1174" y="121"/>
                </a:cubicBezTo>
                <a:cubicBezTo>
                  <a:pt x="1173" y="123"/>
                  <a:pt x="1173" y="123"/>
                  <a:pt x="1173" y="123"/>
                </a:cubicBezTo>
                <a:cubicBezTo>
                  <a:pt x="1178" y="125"/>
                  <a:pt x="1178" y="125"/>
                  <a:pt x="1178" y="125"/>
                </a:cubicBezTo>
                <a:cubicBezTo>
                  <a:pt x="1177" y="132"/>
                  <a:pt x="1176" y="138"/>
                  <a:pt x="1175" y="142"/>
                </a:cubicBezTo>
                <a:cubicBezTo>
                  <a:pt x="1174" y="150"/>
                  <a:pt x="1174" y="154"/>
                  <a:pt x="1173" y="156"/>
                </a:cubicBezTo>
                <a:cubicBezTo>
                  <a:pt x="1173" y="157"/>
                  <a:pt x="1174" y="158"/>
                  <a:pt x="1174" y="159"/>
                </a:cubicBezTo>
                <a:cubicBezTo>
                  <a:pt x="1175" y="160"/>
                  <a:pt x="1176" y="160"/>
                  <a:pt x="1178" y="160"/>
                </a:cubicBezTo>
                <a:cubicBezTo>
                  <a:pt x="1180" y="160"/>
                  <a:pt x="1182" y="159"/>
                  <a:pt x="1183" y="158"/>
                </a:cubicBezTo>
                <a:cubicBezTo>
                  <a:pt x="1184" y="157"/>
                  <a:pt x="1185" y="156"/>
                  <a:pt x="1186" y="155"/>
                </a:cubicBezTo>
                <a:cubicBezTo>
                  <a:pt x="1185" y="154"/>
                  <a:pt x="1185" y="154"/>
                  <a:pt x="1185" y="154"/>
                </a:cubicBezTo>
                <a:cubicBezTo>
                  <a:pt x="1184" y="154"/>
                  <a:pt x="1184" y="155"/>
                  <a:pt x="1183" y="155"/>
                </a:cubicBezTo>
                <a:cubicBezTo>
                  <a:pt x="1183" y="156"/>
                  <a:pt x="1182" y="156"/>
                  <a:pt x="1182" y="156"/>
                </a:cubicBezTo>
                <a:cubicBezTo>
                  <a:pt x="1181" y="156"/>
                  <a:pt x="1181" y="156"/>
                  <a:pt x="1181" y="155"/>
                </a:cubicBezTo>
                <a:cubicBezTo>
                  <a:pt x="1181" y="155"/>
                  <a:pt x="1180" y="155"/>
                  <a:pt x="1180" y="154"/>
                </a:cubicBezTo>
                <a:lnTo>
                  <a:pt x="1181" y="153"/>
                </a:lnTo>
                <a:close/>
                <a:moveTo>
                  <a:pt x="1183" y="112"/>
                </a:moveTo>
                <a:cubicBezTo>
                  <a:pt x="1184" y="112"/>
                  <a:pt x="1185" y="111"/>
                  <a:pt x="1186" y="110"/>
                </a:cubicBezTo>
                <a:cubicBezTo>
                  <a:pt x="1187" y="109"/>
                  <a:pt x="1188" y="108"/>
                  <a:pt x="1188" y="107"/>
                </a:cubicBezTo>
                <a:cubicBezTo>
                  <a:pt x="1188" y="106"/>
                  <a:pt x="1187" y="105"/>
                  <a:pt x="1187" y="104"/>
                </a:cubicBezTo>
                <a:cubicBezTo>
                  <a:pt x="1186" y="103"/>
                  <a:pt x="1185" y="103"/>
                  <a:pt x="1184" y="103"/>
                </a:cubicBezTo>
                <a:cubicBezTo>
                  <a:pt x="1182" y="103"/>
                  <a:pt x="1181" y="103"/>
                  <a:pt x="1180" y="104"/>
                </a:cubicBezTo>
                <a:cubicBezTo>
                  <a:pt x="1180" y="105"/>
                  <a:pt x="1179" y="107"/>
                  <a:pt x="1179" y="108"/>
                </a:cubicBezTo>
                <a:cubicBezTo>
                  <a:pt x="1179" y="109"/>
                  <a:pt x="1179" y="110"/>
                  <a:pt x="1180" y="111"/>
                </a:cubicBezTo>
                <a:cubicBezTo>
                  <a:pt x="1181" y="111"/>
                  <a:pt x="1182" y="112"/>
                  <a:pt x="1183" y="112"/>
                </a:cubicBezTo>
                <a:close/>
                <a:moveTo>
                  <a:pt x="1207" y="129"/>
                </a:moveTo>
                <a:cubicBezTo>
                  <a:pt x="1208" y="120"/>
                  <a:pt x="1208" y="120"/>
                  <a:pt x="1208" y="120"/>
                </a:cubicBezTo>
                <a:cubicBezTo>
                  <a:pt x="1207" y="119"/>
                  <a:pt x="1207" y="119"/>
                  <a:pt x="1207" y="119"/>
                </a:cubicBezTo>
                <a:cubicBezTo>
                  <a:pt x="1198" y="121"/>
                  <a:pt x="1198" y="121"/>
                  <a:pt x="1198" y="121"/>
                </a:cubicBezTo>
                <a:cubicBezTo>
                  <a:pt x="1198" y="124"/>
                  <a:pt x="1198" y="124"/>
                  <a:pt x="1198" y="124"/>
                </a:cubicBezTo>
                <a:cubicBezTo>
                  <a:pt x="1201" y="125"/>
                  <a:pt x="1201" y="125"/>
                  <a:pt x="1201" y="125"/>
                </a:cubicBezTo>
                <a:cubicBezTo>
                  <a:pt x="1196" y="159"/>
                  <a:pt x="1196" y="159"/>
                  <a:pt x="1196" y="159"/>
                </a:cubicBezTo>
                <a:cubicBezTo>
                  <a:pt x="1203" y="159"/>
                  <a:pt x="1203" y="159"/>
                  <a:pt x="1203" y="159"/>
                </a:cubicBezTo>
                <a:cubicBezTo>
                  <a:pt x="1207" y="134"/>
                  <a:pt x="1207" y="134"/>
                  <a:pt x="1207" y="134"/>
                </a:cubicBezTo>
                <a:cubicBezTo>
                  <a:pt x="1208" y="131"/>
                  <a:pt x="1210" y="129"/>
                  <a:pt x="1213" y="127"/>
                </a:cubicBezTo>
                <a:cubicBezTo>
                  <a:pt x="1215" y="125"/>
                  <a:pt x="1217" y="124"/>
                  <a:pt x="1219" y="124"/>
                </a:cubicBezTo>
                <a:cubicBezTo>
                  <a:pt x="1220" y="124"/>
                  <a:pt x="1221" y="125"/>
                  <a:pt x="1222" y="126"/>
                </a:cubicBezTo>
                <a:cubicBezTo>
                  <a:pt x="1223" y="127"/>
                  <a:pt x="1223" y="128"/>
                  <a:pt x="1223" y="130"/>
                </a:cubicBezTo>
                <a:cubicBezTo>
                  <a:pt x="1223" y="132"/>
                  <a:pt x="1223" y="134"/>
                  <a:pt x="1223" y="135"/>
                </a:cubicBezTo>
                <a:cubicBezTo>
                  <a:pt x="1222" y="137"/>
                  <a:pt x="1222" y="140"/>
                  <a:pt x="1222" y="142"/>
                </a:cubicBezTo>
                <a:cubicBezTo>
                  <a:pt x="1221" y="144"/>
                  <a:pt x="1221" y="144"/>
                  <a:pt x="1221" y="144"/>
                </a:cubicBezTo>
                <a:cubicBezTo>
                  <a:pt x="1221" y="147"/>
                  <a:pt x="1221" y="147"/>
                  <a:pt x="1221" y="147"/>
                </a:cubicBezTo>
                <a:cubicBezTo>
                  <a:pt x="1220" y="151"/>
                  <a:pt x="1219" y="154"/>
                  <a:pt x="1219" y="156"/>
                </a:cubicBezTo>
                <a:cubicBezTo>
                  <a:pt x="1219" y="159"/>
                  <a:pt x="1221" y="160"/>
                  <a:pt x="1224" y="160"/>
                </a:cubicBezTo>
                <a:cubicBezTo>
                  <a:pt x="1225" y="160"/>
                  <a:pt x="1226" y="160"/>
                  <a:pt x="1227" y="159"/>
                </a:cubicBezTo>
                <a:cubicBezTo>
                  <a:pt x="1228" y="159"/>
                  <a:pt x="1229" y="158"/>
                  <a:pt x="1230" y="157"/>
                </a:cubicBezTo>
                <a:cubicBezTo>
                  <a:pt x="1231" y="157"/>
                  <a:pt x="1231" y="156"/>
                  <a:pt x="1232" y="156"/>
                </a:cubicBezTo>
                <a:cubicBezTo>
                  <a:pt x="1231" y="154"/>
                  <a:pt x="1231" y="154"/>
                  <a:pt x="1231" y="154"/>
                </a:cubicBezTo>
                <a:cubicBezTo>
                  <a:pt x="1229" y="155"/>
                  <a:pt x="1228" y="156"/>
                  <a:pt x="1227" y="156"/>
                </a:cubicBezTo>
                <a:cubicBezTo>
                  <a:pt x="1227" y="156"/>
                  <a:pt x="1227" y="155"/>
                  <a:pt x="1227" y="154"/>
                </a:cubicBezTo>
                <a:cubicBezTo>
                  <a:pt x="1227" y="152"/>
                  <a:pt x="1227" y="149"/>
                  <a:pt x="1228" y="145"/>
                </a:cubicBezTo>
                <a:cubicBezTo>
                  <a:pt x="1228" y="142"/>
                  <a:pt x="1228" y="142"/>
                  <a:pt x="1228" y="142"/>
                </a:cubicBezTo>
                <a:cubicBezTo>
                  <a:pt x="1229" y="140"/>
                  <a:pt x="1229" y="140"/>
                  <a:pt x="1229" y="140"/>
                </a:cubicBezTo>
                <a:cubicBezTo>
                  <a:pt x="1230" y="135"/>
                  <a:pt x="1230" y="132"/>
                  <a:pt x="1230" y="130"/>
                </a:cubicBezTo>
                <a:cubicBezTo>
                  <a:pt x="1230" y="126"/>
                  <a:pt x="1229" y="123"/>
                  <a:pt x="1228" y="122"/>
                </a:cubicBezTo>
                <a:cubicBezTo>
                  <a:pt x="1227" y="120"/>
                  <a:pt x="1225" y="119"/>
                  <a:pt x="1222" y="119"/>
                </a:cubicBezTo>
                <a:cubicBezTo>
                  <a:pt x="1219" y="119"/>
                  <a:pt x="1217" y="120"/>
                  <a:pt x="1214" y="122"/>
                </a:cubicBezTo>
                <a:cubicBezTo>
                  <a:pt x="1211" y="124"/>
                  <a:pt x="1209" y="126"/>
                  <a:pt x="1207" y="129"/>
                </a:cubicBezTo>
                <a:close/>
                <a:moveTo>
                  <a:pt x="1267" y="153"/>
                </a:moveTo>
                <a:cubicBezTo>
                  <a:pt x="1266" y="150"/>
                  <a:pt x="1266" y="150"/>
                  <a:pt x="1266" y="150"/>
                </a:cubicBezTo>
                <a:cubicBezTo>
                  <a:pt x="1264" y="152"/>
                  <a:pt x="1262" y="153"/>
                  <a:pt x="1260" y="154"/>
                </a:cubicBezTo>
                <a:cubicBezTo>
                  <a:pt x="1258" y="155"/>
                  <a:pt x="1256" y="156"/>
                  <a:pt x="1254" y="156"/>
                </a:cubicBezTo>
                <a:cubicBezTo>
                  <a:pt x="1251" y="156"/>
                  <a:pt x="1249" y="154"/>
                  <a:pt x="1248" y="152"/>
                </a:cubicBezTo>
                <a:cubicBezTo>
                  <a:pt x="1246" y="150"/>
                  <a:pt x="1246" y="147"/>
                  <a:pt x="1246" y="143"/>
                </a:cubicBezTo>
                <a:cubicBezTo>
                  <a:pt x="1249" y="143"/>
                  <a:pt x="1252" y="143"/>
                  <a:pt x="1256" y="142"/>
                </a:cubicBezTo>
                <a:cubicBezTo>
                  <a:pt x="1259" y="140"/>
                  <a:pt x="1263" y="139"/>
                  <a:pt x="1265" y="136"/>
                </a:cubicBezTo>
                <a:cubicBezTo>
                  <a:pt x="1268" y="134"/>
                  <a:pt x="1269" y="131"/>
                  <a:pt x="1269" y="128"/>
                </a:cubicBezTo>
                <a:cubicBezTo>
                  <a:pt x="1269" y="125"/>
                  <a:pt x="1268" y="123"/>
                  <a:pt x="1267" y="122"/>
                </a:cubicBezTo>
                <a:cubicBezTo>
                  <a:pt x="1265" y="120"/>
                  <a:pt x="1263" y="119"/>
                  <a:pt x="1259" y="119"/>
                </a:cubicBezTo>
                <a:cubicBezTo>
                  <a:pt x="1255" y="119"/>
                  <a:pt x="1252" y="121"/>
                  <a:pt x="1249" y="123"/>
                </a:cubicBezTo>
                <a:cubicBezTo>
                  <a:pt x="1246" y="125"/>
                  <a:pt x="1243" y="128"/>
                  <a:pt x="1241" y="132"/>
                </a:cubicBezTo>
                <a:cubicBezTo>
                  <a:pt x="1240" y="136"/>
                  <a:pt x="1239" y="140"/>
                  <a:pt x="1239" y="145"/>
                </a:cubicBezTo>
                <a:cubicBezTo>
                  <a:pt x="1239" y="147"/>
                  <a:pt x="1239" y="150"/>
                  <a:pt x="1240" y="152"/>
                </a:cubicBezTo>
                <a:cubicBezTo>
                  <a:pt x="1241" y="155"/>
                  <a:pt x="1243" y="156"/>
                  <a:pt x="1245" y="158"/>
                </a:cubicBezTo>
                <a:cubicBezTo>
                  <a:pt x="1247" y="159"/>
                  <a:pt x="1249" y="160"/>
                  <a:pt x="1253" y="160"/>
                </a:cubicBezTo>
                <a:cubicBezTo>
                  <a:pt x="1256" y="160"/>
                  <a:pt x="1259" y="159"/>
                  <a:pt x="1261" y="158"/>
                </a:cubicBezTo>
                <a:cubicBezTo>
                  <a:pt x="1264" y="156"/>
                  <a:pt x="1266" y="154"/>
                  <a:pt x="1267" y="153"/>
                </a:cubicBezTo>
                <a:close/>
                <a:moveTo>
                  <a:pt x="1258" y="123"/>
                </a:moveTo>
                <a:cubicBezTo>
                  <a:pt x="1259" y="123"/>
                  <a:pt x="1260" y="124"/>
                  <a:pt x="1261" y="125"/>
                </a:cubicBezTo>
                <a:cubicBezTo>
                  <a:pt x="1262" y="125"/>
                  <a:pt x="1263" y="127"/>
                  <a:pt x="1263" y="129"/>
                </a:cubicBezTo>
                <a:cubicBezTo>
                  <a:pt x="1263" y="131"/>
                  <a:pt x="1262" y="133"/>
                  <a:pt x="1260" y="135"/>
                </a:cubicBezTo>
                <a:cubicBezTo>
                  <a:pt x="1258" y="136"/>
                  <a:pt x="1256" y="138"/>
                  <a:pt x="1253" y="139"/>
                </a:cubicBezTo>
                <a:cubicBezTo>
                  <a:pt x="1251" y="139"/>
                  <a:pt x="1248" y="140"/>
                  <a:pt x="1246" y="140"/>
                </a:cubicBezTo>
                <a:cubicBezTo>
                  <a:pt x="1246" y="138"/>
                  <a:pt x="1247" y="135"/>
                  <a:pt x="1248" y="132"/>
                </a:cubicBezTo>
                <a:cubicBezTo>
                  <a:pt x="1249" y="130"/>
                  <a:pt x="1250" y="127"/>
                  <a:pt x="1252" y="126"/>
                </a:cubicBezTo>
                <a:cubicBezTo>
                  <a:pt x="1254" y="124"/>
                  <a:pt x="1255" y="123"/>
                  <a:pt x="1258" y="123"/>
                </a:cubicBezTo>
                <a:close/>
                <a:moveTo>
                  <a:pt x="1303" y="153"/>
                </a:moveTo>
                <a:cubicBezTo>
                  <a:pt x="1302" y="150"/>
                  <a:pt x="1302" y="150"/>
                  <a:pt x="1302" y="150"/>
                </a:cubicBezTo>
                <a:cubicBezTo>
                  <a:pt x="1300" y="152"/>
                  <a:pt x="1298" y="153"/>
                  <a:pt x="1296" y="154"/>
                </a:cubicBezTo>
                <a:cubicBezTo>
                  <a:pt x="1294" y="155"/>
                  <a:pt x="1292" y="156"/>
                  <a:pt x="1290" y="156"/>
                </a:cubicBezTo>
                <a:cubicBezTo>
                  <a:pt x="1287" y="156"/>
                  <a:pt x="1285" y="154"/>
                  <a:pt x="1284" y="152"/>
                </a:cubicBezTo>
                <a:cubicBezTo>
                  <a:pt x="1282" y="150"/>
                  <a:pt x="1282" y="147"/>
                  <a:pt x="1282" y="143"/>
                </a:cubicBezTo>
                <a:cubicBezTo>
                  <a:pt x="1285" y="143"/>
                  <a:pt x="1288" y="143"/>
                  <a:pt x="1292" y="142"/>
                </a:cubicBezTo>
                <a:cubicBezTo>
                  <a:pt x="1295" y="140"/>
                  <a:pt x="1299" y="139"/>
                  <a:pt x="1301" y="136"/>
                </a:cubicBezTo>
                <a:cubicBezTo>
                  <a:pt x="1304" y="134"/>
                  <a:pt x="1305" y="131"/>
                  <a:pt x="1305" y="128"/>
                </a:cubicBezTo>
                <a:cubicBezTo>
                  <a:pt x="1305" y="125"/>
                  <a:pt x="1304" y="123"/>
                  <a:pt x="1303" y="122"/>
                </a:cubicBezTo>
                <a:cubicBezTo>
                  <a:pt x="1301" y="120"/>
                  <a:pt x="1299" y="119"/>
                  <a:pt x="1295" y="119"/>
                </a:cubicBezTo>
                <a:cubicBezTo>
                  <a:pt x="1291" y="119"/>
                  <a:pt x="1288" y="121"/>
                  <a:pt x="1285" y="123"/>
                </a:cubicBezTo>
                <a:cubicBezTo>
                  <a:pt x="1282" y="125"/>
                  <a:pt x="1279" y="128"/>
                  <a:pt x="1277" y="132"/>
                </a:cubicBezTo>
                <a:cubicBezTo>
                  <a:pt x="1275" y="136"/>
                  <a:pt x="1275" y="140"/>
                  <a:pt x="1275" y="145"/>
                </a:cubicBezTo>
                <a:cubicBezTo>
                  <a:pt x="1275" y="147"/>
                  <a:pt x="1275" y="150"/>
                  <a:pt x="1276" y="152"/>
                </a:cubicBezTo>
                <a:cubicBezTo>
                  <a:pt x="1277" y="155"/>
                  <a:pt x="1279" y="156"/>
                  <a:pt x="1281" y="158"/>
                </a:cubicBezTo>
                <a:cubicBezTo>
                  <a:pt x="1283" y="159"/>
                  <a:pt x="1285" y="160"/>
                  <a:pt x="1288" y="160"/>
                </a:cubicBezTo>
                <a:cubicBezTo>
                  <a:pt x="1292" y="160"/>
                  <a:pt x="1295" y="159"/>
                  <a:pt x="1297" y="158"/>
                </a:cubicBezTo>
                <a:cubicBezTo>
                  <a:pt x="1300" y="156"/>
                  <a:pt x="1302" y="154"/>
                  <a:pt x="1303" y="153"/>
                </a:cubicBezTo>
                <a:close/>
                <a:moveTo>
                  <a:pt x="1294" y="123"/>
                </a:moveTo>
                <a:cubicBezTo>
                  <a:pt x="1295" y="123"/>
                  <a:pt x="1296" y="124"/>
                  <a:pt x="1297" y="125"/>
                </a:cubicBezTo>
                <a:cubicBezTo>
                  <a:pt x="1298" y="125"/>
                  <a:pt x="1298" y="127"/>
                  <a:pt x="1298" y="129"/>
                </a:cubicBezTo>
                <a:cubicBezTo>
                  <a:pt x="1298" y="131"/>
                  <a:pt x="1298" y="133"/>
                  <a:pt x="1296" y="135"/>
                </a:cubicBezTo>
                <a:cubicBezTo>
                  <a:pt x="1294" y="136"/>
                  <a:pt x="1292" y="138"/>
                  <a:pt x="1289" y="139"/>
                </a:cubicBezTo>
                <a:cubicBezTo>
                  <a:pt x="1287" y="139"/>
                  <a:pt x="1284" y="140"/>
                  <a:pt x="1282" y="140"/>
                </a:cubicBezTo>
                <a:cubicBezTo>
                  <a:pt x="1282" y="138"/>
                  <a:pt x="1283" y="135"/>
                  <a:pt x="1284" y="132"/>
                </a:cubicBezTo>
                <a:cubicBezTo>
                  <a:pt x="1285" y="130"/>
                  <a:pt x="1286" y="127"/>
                  <a:pt x="1288" y="126"/>
                </a:cubicBezTo>
                <a:cubicBezTo>
                  <a:pt x="1289" y="124"/>
                  <a:pt x="1291" y="123"/>
                  <a:pt x="1294" y="123"/>
                </a:cubicBezTo>
                <a:close/>
                <a:moveTo>
                  <a:pt x="1322" y="129"/>
                </a:moveTo>
                <a:cubicBezTo>
                  <a:pt x="1323" y="127"/>
                  <a:pt x="1323" y="127"/>
                  <a:pt x="1323" y="127"/>
                </a:cubicBezTo>
                <a:cubicBezTo>
                  <a:pt x="1323" y="120"/>
                  <a:pt x="1323" y="120"/>
                  <a:pt x="1323" y="120"/>
                </a:cubicBezTo>
                <a:cubicBezTo>
                  <a:pt x="1322" y="119"/>
                  <a:pt x="1322" y="119"/>
                  <a:pt x="1322" y="119"/>
                </a:cubicBezTo>
                <a:cubicBezTo>
                  <a:pt x="1314" y="121"/>
                  <a:pt x="1314" y="121"/>
                  <a:pt x="1314" y="121"/>
                </a:cubicBezTo>
                <a:cubicBezTo>
                  <a:pt x="1313" y="124"/>
                  <a:pt x="1313" y="124"/>
                  <a:pt x="1313" y="124"/>
                </a:cubicBezTo>
                <a:cubicBezTo>
                  <a:pt x="1317" y="125"/>
                  <a:pt x="1317" y="125"/>
                  <a:pt x="1317" y="125"/>
                </a:cubicBezTo>
                <a:cubicBezTo>
                  <a:pt x="1312" y="159"/>
                  <a:pt x="1312" y="159"/>
                  <a:pt x="1312" y="159"/>
                </a:cubicBezTo>
                <a:cubicBezTo>
                  <a:pt x="1319" y="159"/>
                  <a:pt x="1319" y="159"/>
                  <a:pt x="1319" y="159"/>
                </a:cubicBezTo>
                <a:cubicBezTo>
                  <a:pt x="1322" y="134"/>
                  <a:pt x="1322" y="134"/>
                  <a:pt x="1322" y="134"/>
                </a:cubicBezTo>
                <a:cubicBezTo>
                  <a:pt x="1323" y="132"/>
                  <a:pt x="1325" y="130"/>
                  <a:pt x="1327" y="129"/>
                </a:cubicBezTo>
                <a:cubicBezTo>
                  <a:pt x="1329" y="127"/>
                  <a:pt x="1331" y="127"/>
                  <a:pt x="1333" y="127"/>
                </a:cubicBezTo>
                <a:cubicBezTo>
                  <a:pt x="1334" y="127"/>
                  <a:pt x="1335" y="127"/>
                  <a:pt x="1336" y="127"/>
                </a:cubicBezTo>
                <a:cubicBezTo>
                  <a:pt x="1338" y="120"/>
                  <a:pt x="1338" y="120"/>
                  <a:pt x="1338" y="120"/>
                </a:cubicBezTo>
                <a:cubicBezTo>
                  <a:pt x="1337" y="120"/>
                  <a:pt x="1336" y="119"/>
                  <a:pt x="1335" y="119"/>
                </a:cubicBezTo>
                <a:cubicBezTo>
                  <a:pt x="1333" y="119"/>
                  <a:pt x="1331" y="120"/>
                  <a:pt x="1330" y="121"/>
                </a:cubicBezTo>
                <a:cubicBezTo>
                  <a:pt x="1328" y="122"/>
                  <a:pt x="1326" y="123"/>
                  <a:pt x="1325" y="125"/>
                </a:cubicBezTo>
                <a:cubicBezTo>
                  <a:pt x="1324" y="126"/>
                  <a:pt x="1323" y="128"/>
                  <a:pt x="1322" y="129"/>
                </a:cubicBezTo>
                <a:close/>
                <a:moveTo>
                  <a:pt x="1349" y="153"/>
                </a:moveTo>
                <a:cubicBezTo>
                  <a:pt x="1354" y="120"/>
                  <a:pt x="1354" y="120"/>
                  <a:pt x="1354" y="120"/>
                </a:cubicBezTo>
                <a:cubicBezTo>
                  <a:pt x="1352" y="119"/>
                  <a:pt x="1352" y="119"/>
                  <a:pt x="1352" y="119"/>
                </a:cubicBezTo>
                <a:cubicBezTo>
                  <a:pt x="1342" y="121"/>
                  <a:pt x="1342" y="121"/>
                  <a:pt x="1342" y="121"/>
                </a:cubicBezTo>
                <a:cubicBezTo>
                  <a:pt x="1342" y="123"/>
                  <a:pt x="1342" y="123"/>
                  <a:pt x="1342" y="123"/>
                </a:cubicBezTo>
                <a:cubicBezTo>
                  <a:pt x="1346" y="125"/>
                  <a:pt x="1346" y="125"/>
                  <a:pt x="1346" y="125"/>
                </a:cubicBezTo>
                <a:cubicBezTo>
                  <a:pt x="1345" y="132"/>
                  <a:pt x="1345" y="138"/>
                  <a:pt x="1344" y="142"/>
                </a:cubicBezTo>
                <a:cubicBezTo>
                  <a:pt x="1343" y="150"/>
                  <a:pt x="1342" y="154"/>
                  <a:pt x="1342" y="156"/>
                </a:cubicBezTo>
                <a:cubicBezTo>
                  <a:pt x="1342" y="157"/>
                  <a:pt x="1342" y="158"/>
                  <a:pt x="1343" y="159"/>
                </a:cubicBezTo>
                <a:cubicBezTo>
                  <a:pt x="1344" y="160"/>
                  <a:pt x="1345" y="160"/>
                  <a:pt x="1347" y="160"/>
                </a:cubicBezTo>
                <a:cubicBezTo>
                  <a:pt x="1349" y="160"/>
                  <a:pt x="1350" y="159"/>
                  <a:pt x="1352" y="158"/>
                </a:cubicBezTo>
                <a:cubicBezTo>
                  <a:pt x="1353" y="157"/>
                  <a:pt x="1354" y="156"/>
                  <a:pt x="1355" y="155"/>
                </a:cubicBezTo>
                <a:cubicBezTo>
                  <a:pt x="1354" y="154"/>
                  <a:pt x="1354" y="154"/>
                  <a:pt x="1354" y="154"/>
                </a:cubicBezTo>
                <a:cubicBezTo>
                  <a:pt x="1353" y="154"/>
                  <a:pt x="1352" y="155"/>
                  <a:pt x="1352" y="155"/>
                </a:cubicBezTo>
                <a:cubicBezTo>
                  <a:pt x="1351" y="156"/>
                  <a:pt x="1351" y="156"/>
                  <a:pt x="1350" y="156"/>
                </a:cubicBezTo>
                <a:cubicBezTo>
                  <a:pt x="1350" y="156"/>
                  <a:pt x="1350" y="156"/>
                  <a:pt x="1349" y="155"/>
                </a:cubicBezTo>
                <a:cubicBezTo>
                  <a:pt x="1349" y="155"/>
                  <a:pt x="1349" y="155"/>
                  <a:pt x="1349" y="154"/>
                </a:cubicBezTo>
                <a:lnTo>
                  <a:pt x="1349" y="153"/>
                </a:lnTo>
                <a:close/>
                <a:moveTo>
                  <a:pt x="1351" y="112"/>
                </a:moveTo>
                <a:cubicBezTo>
                  <a:pt x="1353" y="112"/>
                  <a:pt x="1354" y="111"/>
                  <a:pt x="1355" y="110"/>
                </a:cubicBezTo>
                <a:cubicBezTo>
                  <a:pt x="1356" y="109"/>
                  <a:pt x="1356" y="108"/>
                  <a:pt x="1356" y="107"/>
                </a:cubicBezTo>
                <a:cubicBezTo>
                  <a:pt x="1356" y="106"/>
                  <a:pt x="1356" y="105"/>
                  <a:pt x="1355" y="104"/>
                </a:cubicBezTo>
                <a:cubicBezTo>
                  <a:pt x="1354" y="103"/>
                  <a:pt x="1353" y="103"/>
                  <a:pt x="1352" y="103"/>
                </a:cubicBezTo>
                <a:cubicBezTo>
                  <a:pt x="1351" y="103"/>
                  <a:pt x="1350" y="103"/>
                  <a:pt x="1349" y="104"/>
                </a:cubicBezTo>
                <a:cubicBezTo>
                  <a:pt x="1348" y="105"/>
                  <a:pt x="1348" y="107"/>
                  <a:pt x="1348" y="108"/>
                </a:cubicBezTo>
                <a:cubicBezTo>
                  <a:pt x="1348" y="109"/>
                  <a:pt x="1348" y="110"/>
                  <a:pt x="1349" y="111"/>
                </a:cubicBezTo>
                <a:cubicBezTo>
                  <a:pt x="1350" y="111"/>
                  <a:pt x="1350" y="112"/>
                  <a:pt x="1351" y="112"/>
                </a:cubicBezTo>
                <a:close/>
                <a:moveTo>
                  <a:pt x="1374" y="129"/>
                </a:moveTo>
                <a:cubicBezTo>
                  <a:pt x="1375" y="120"/>
                  <a:pt x="1375" y="120"/>
                  <a:pt x="1375" y="120"/>
                </a:cubicBezTo>
                <a:cubicBezTo>
                  <a:pt x="1374" y="119"/>
                  <a:pt x="1374" y="119"/>
                  <a:pt x="1374" y="119"/>
                </a:cubicBezTo>
                <a:cubicBezTo>
                  <a:pt x="1365" y="121"/>
                  <a:pt x="1365" y="121"/>
                  <a:pt x="1365" y="121"/>
                </a:cubicBezTo>
                <a:cubicBezTo>
                  <a:pt x="1365" y="124"/>
                  <a:pt x="1365" y="124"/>
                  <a:pt x="1365" y="124"/>
                </a:cubicBezTo>
                <a:cubicBezTo>
                  <a:pt x="1368" y="125"/>
                  <a:pt x="1368" y="125"/>
                  <a:pt x="1368" y="125"/>
                </a:cubicBezTo>
                <a:cubicBezTo>
                  <a:pt x="1364" y="159"/>
                  <a:pt x="1364" y="159"/>
                  <a:pt x="1364" y="159"/>
                </a:cubicBezTo>
                <a:cubicBezTo>
                  <a:pt x="1370" y="159"/>
                  <a:pt x="1370" y="159"/>
                  <a:pt x="1370" y="159"/>
                </a:cubicBezTo>
                <a:cubicBezTo>
                  <a:pt x="1374" y="134"/>
                  <a:pt x="1374" y="134"/>
                  <a:pt x="1374" y="134"/>
                </a:cubicBezTo>
                <a:cubicBezTo>
                  <a:pt x="1375" y="131"/>
                  <a:pt x="1377" y="129"/>
                  <a:pt x="1380" y="127"/>
                </a:cubicBezTo>
                <a:cubicBezTo>
                  <a:pt x="1382" y="125"/>
                  <a:pt x="1384" y="124"/>
                  <a:pt x="1386" y="124"/>
                </a:cubicBezTo>
                <a:cubicBezTo>
                  <a:pt x="1388" y="124"/>
                  <a:pt x="1389" y="125"/>
                  <a:pt x="1389" y="126"/>
                </a:cubicBezTo>
                <a:cubicBezTo>
                  <a:pt x="1390" y="127"/>
                  <a:pt x="1390" y="128"/>
                  <a:pt x="1390" y="130"/>
                </a:cubicBezTo>
                <a:cubicBezTo>
                  <a:pt x="1390" y="132"/>
                  <a:pt x="1390" y="134"/>
                  <a:pt x="1390" y="135"/>
                </a:cubicBezTo>
                <a:cubicBezTo>
                  <a:pt x="1390" y="137"/>
                  <a:pt x="1389" y="140"/>
                  <a:pt x="1389" y="142"/>
                </a:cubicBezTo>
                <a:cubicBezTo>
                  <a:pt x="1388" y="144"/>
                  <a:pt x="1388" y="144"/>
                  <a:pt x="1388" y="144"/>
                </a:cubicBezTo>
                <a:cubicBezTo>
                  <a:pt x="1388" y="147"/>
                  <a:pt x="1388" y="147"/>
                  <a:pt x="1388" y="147"/>
                </a:cubicBezTo>
                <a:cubicBezTo>
                  <a:pt x="1387" y="151"/>
                  <a:pt x="1387" y="154"/>
                  <a:pt x="1387" y="156"/>
                </a:cubicBezTo>
                <a:cubicBezTo>
                  <a:pt x="1387" y="159"/>
                  <a:pt x="1388" y="160"/>
                  <a:pt x="1391" y="160"/>
                </a:cubicBezTo>
                <a:cubicBezTo>
                  <a:pt x="1392" y="160"/>
                  <a:pt x="1394" y="160"/>
                  <a:pt x="1395" y="159"/>
                </a:cubicBezTo>
                <a:cubicBezTo>
                  <a:pt x="1396" y="159"/>
                  <a:pt x="1397" y="158"/>
                  <a:pt x="1397" y="157"/>
                </a:cubicBezTo>
                <a:cubicBezTo>
                  <a:pt x="1398" y="157"/>
                  <a:pt x="1399" y="156"/>
                  <a:pt x="1399" y="156"/>
                </a:cubicBezTo>
                <a:cubicBezTo>
                  <a:pt x="1398" y="154"/>
                  <a:pt x="1398" y="154"/>
                  <a:pt x="1398" y="154"/>
                </a:cubicBezTo>
                <a:cubicBezTo>
                  <a:pt x="1397" y="155"/>
                  <a:pt x="1396" y="156"/>
                  <a:pt x="1395" y="156"/>
                </a:cubicBezTo>
                <a:cubicBezTo>
                  <a:pt x="1394" y="156"/>
                  <a:pt x="1394" y="155"/>
                  <a:pt x="1394" y="154"/>
                </a:cubicBezTo>
                <a:cubicBezTo>
                  <a:pt x="1394" y="152"/>
                  <a:pt x="1394" y="149"/>
                  <a:pt x="1395" y="145"/>
                </a:cubicBezTo>
                <a:cubicBezTo>
                  <a:pt x="1395" y="142"/>
                  <a:pt x="1395" y="142"/>
                  <a:pt x="1395" y="142"/>
                </a:cubicBezTo>
                <a:cubicBezTo>
                  <a:pt x="1396" y="140"/>
                  <a:pt x="1396" y="140"/>
                  <a:pt x="1396" y="140"/>
                </a:cubicBezTo>
                <a:cubicBezTo>
                  <a:pt x="1397" y="135"/>
                  <a:pt x="1397" y="132"/>
                  <a:pt x="1397" y="130"/>
                </a:cubicBezTo>
                <a:cubicBezTo>
                  <a:pt x="1397" y="126"/>
                  <a:pt x="1397" y="123"/>
                  <a:pt x="1395" y="122"/>
                </a:cubicBezTo>
                <a:cubicBezTo>
                  <a:pt x="1394" y="120"/>
                  <a:pt x="1392" y="119"/>
                  <a:pt x="1389" y="119"/>
                </a:cubicBezTo>
                <a:cubicBezTo>
                  <a:pt x="1386" y="119"/>
                  <a:pt x="1384" y="120"/>
                  <a:pt x="1381" y="122"/>
                </a:cubicBezTo>
                <a:cubicBezTo>
                  <a:pt x="1379" y="124"/>
                  <a:pt x="1376" y="126"/>
                  <a:pt x="1374" y="129"/>
                </a:cubicBezTo>
                <a:close/>
                <a:moveTo>
                  <a:pt x="1433" y="162"/>
                </a:moveTo>
                <a:cubicBezTo>
                  <a:pt x="1440" y="119"/>
                  <a:pt x="1440" y="119"/>
                  <a:pt x="1440" y="119"/>
                </a:cubicBezTo>
                <a:cubicBezTo>
                  <a:pt x="1435" y="121"/>
                  <a:pt x="1435" y="121"/>
                  <a:pt x="1435" y="121"/>
                </a:cubicBezTo>
                <a:cubicBezTo>
                  <a:pt x="1434" y="121"/>
                  <a:pt x="1433" y="120"/>
                  <a:pt x="1432" y="120"/>
                </a:cubicBezTo>
                <a:cubicBezTo>
                  <a:pt x="1430" y="120"/>
                  <a:pt x="1429" y="119"/>
                  <a:pt x="1428" y="119"/>
                </a:cubicBezTo>
                <a:cubicBezTo>
                  <a:pt x="1423" y="119"/>
                  <a:pt x="1419" y="121"/>
                  <a:pt x="1416" y="123"/>
                </a:cubicBezTo>
                <a:cubicBezTo>
                  <a:pt x="1412" y="126"/>
                  <a:pt x="1410" y="129"/>
                  <a:pt x="1408" y="133"/>
                </a:cubicBezTo>
                <a:cubicBezTo>
                  <a:pt x="1406" y="137"/>
                  <a:pt x="1405" y="141"/>
                  <a:pt x="1405" y="145"/>
                </a:cubicBezTo>
                <a:cubicBezTo>
                  <a:pt x="1405" y="150"/>
                  <a:pt x="1406" y="153"/>
                  <a:pt x="1408" y="156"/>
                </a:cubicBezTo>
                <a:cubicBezTo>
                  <a:pt x="1410" y="159"/>
                  <a:pt x="1413" y="160"/>
                  <a:pt x="1417" y="160"/>
                </a:cubicBezTo>
                <a:cubicBezTo>
                  <a:pt x="1419" y="160"/>
                  <a:pt x="1421" y="159"/>
                  <a:pt x="1423" y="158"/>
                </a:cubicBezTo>
                <a:cubicBezTo>
                  <a:pt x="1425" y="157"/>
                  <a:pt x="1426" y="156"/>
                  <a:pt x="1428" y="155"/>
                </a:cubicBezTo>
                <a:cubicBezTo>
                  <a:pt x="1426" y="164"/>
                  <a:pt x="1426" y="164"/>
                  <a:pt x="1426" y="164"/>
                </a:cubicBezTo>
                <a:cubicBezTo>
                  <a:pt x="1426" y="167"/>
                  <a:pt x="1425" y="169"/>
                  <a:pt x="1424" y="170"/>
                </a:cubicBezTo>
                <a:cubicBezTo>
                  <a:pt x="1422" y="172"/>
                  <a:pt x="1420" y="172"/>
                  <a:pt x="1417" y="172"/>
                </a:cubicBezTo>
                <a:cubicBezTo>
                  <a:pt x="1415" y="172"/>
                  <a:pt x="1414" y="172"/>
                  <a:pt x="1412" y="171"/>
                </a:cubicBezTo>
                <a:cubicBezTo>
                  <a:pt x="1410" y="171"/>
                  <a:pt x="1409" y="170"/>
                  <a:pt x="1408" y="170"/>
                </a:cubicBezTo>
                <a:cubicBezTo>
                  <a:pt x="1406" y="175"/>
                  <a:pt x="1406" y="175"/>
                  <a:pt x="1406" y="175"/>
                </a:cubicBezTo>
                <a:cubicBezTo>
                  <a:pt x="1407" y="176"/>
                  <a:pt x="1408" y="176"/>
                  <a:pt x="1410" y="176"/>
                </a:cubicBezTo>
                <a:cubicBezTo>
                  <a:pt x="1411" y="177"/>
                  <a:pt x="1413" y="177"/>
                  <a:pt x="1414" y="177"/>
                </a:cubicBezTo>
                <a:cubicBezTo>
                  <a:pt x="1417" y="177"/>
                  <a:pt x="1420" y="176"/>
                  <a:pt x="1423" y="175"/>
                </a:cubicBezTo>
                <a:cubicBezTo>
                  <a:pt x="1425" y="174"/>
                  <a:pt x="1428" y="173"/>
                  <a:pt x="1430" y="170"/>
                </a:cubicBezTo>
                <a:cubicBezTo>
                  <a:pt x="1432" y="168"/>
                  <a:pt x="1433" y="165"/>
                  <a:pt x="1433" y="162"/>
                </a:cubicBezTo>
                <a:close/>
                <a:moveTo>
                  <a:pt x="1432" y="125"/>
                </a:moveTo>
                <a:cubicBezTo>
                  <a:pt x="1428" y="150"/>
                  <a:pt x="1428" y="150"/>
                  <a:pt x="1428" y="150"/>
                </a:cubicBezTo>
                <a:cubicBezTo>
                  <a:pt x="1427" y="151"/>
                  <a:pt x="1426" y="153"/>
                  <a:pt x="1424" y="154"/>
                </a:cubicBezTo>
                <a:cubicBezTo>
                  <a:pt x="1423" y="155"/>
                  <a:pt x="1421" y="155"/>
                  <a:pt x="1419" y="155"/>
                </a:cubicBezTo>
                <a:cubicBezTo>
                  <a:pt x="1417" y="155"/>
                  <a:pt x="1415" y="155"/>
                  <a:pt x="1414" y="153"/>
                </a:cubicBezTo>
                <a:cubicBezTo>
                  <a:pt x="1413" y="151"/>
                  <a:pt x="1412" y="148"/>
                  <a:pt x="1412" y="145"/>
                </a:cubicBezTo>
                <a:cubicBezTo>
                  <a:pt x="1412" y="142"/>
                  <a:pt x="1413" y="138"/>
                  <a:pt x="1414" y="135"/>
                </a:cubicBezTo>
                <a:cubicBezTo>
                  <a:pt x="1415" y="132"/>
                  <a:pt x="1417" y="129"/>
                  <a:pt x="1419" y="127"/>
                </a:cubicBezTo>
                <a:cubicBezTo>
                  <a:pt x="1421" y="124"/>
                  <a:pt x="1424" y="123"/>
                  <a:pt x="1427" y="123"/>
                </a:cubicBezTo>
                <a:cubicBezTo>
                  <a:pt x="1429" y="123"/>
                  <a:pt x="1431" y="124"/>
                  <a:pt x="1432" y="125"/>
                </a:cubicBezTo>
                <a:close/>
                <a:moveTo>
                  <a:pt x="1076" y="242"/>
                </a:moveTo>
                <a:cubicBezTo>
                  <a:pt x="1072" y="249"/>
                  <a:pt x="1072" y="249"/>
                  <a:pt x="1072" y="249"/>
                </a:cubicBezTo>
                <a:cubicBezTo>
                  <a:pt x="1072" y="242"/>
                  <a:pt x="1072" y="242"/>
                  <a:pt x="1072" y="242"/>
                </a:cubicBezTo>
                <a:cubicBezTo>
                  <a:pt x="1066" y="208"/>
                  <a:pt x="1066" y="208"/>
                  <a:pt x="1066" y="208"/>
                </a:cubicBezTo>
                <a:cubicBezTo>
                  <a:pt x="1050" y="208"/>
                  <a:pt x="1050" y="208"/>
                  <a:pt x="1050" y="208"/>
                </a:cubicBezTo>
                <a:cubicBezTo>
                  <a:pt x="1049" y="211"/>
                  <a:pt x="1049" y="211"/>
                  <a:pt x="1049" y="211"/>
                </a:cubicBezTo>
                <a:cubicBezTo>
                  <a:pt x="1056" y="212"/>
                  <a:pt x="1056" y="212"/>
                  <a:pt x="1056" y="212"/>
                </a:cubicBezTo>
                <a:cubicBezTo>
                  <a:pt x="1045" y="256"/>
                  <a:pt x="1045" y="256"/>
                  <a:pt x="1045" y="256"/>
                </a:cubicBezTo>
                <a:cubicBezTo>
                  <a:pt x="1039" y="257"/>
                  <a:pt x="1039" y="257"/>
                  <a:pt x="1039" y="257"/>
                </a:cubicBezTo>
                <a:cubicBezTo>
                  <a:pt x="1039" y="260"/>
                  <a:pt x="1039" y="260"/>
                  <a:pt x="1039" y="260"/>
                </a:cubicBezTo>
                <a:cubicBezTo>
                  <a:pt x="1057" y="260"/>
                  <a:pt x="1057" y="260"/>
                  <a:pt x="1057" y="260"/>
                </a:cubicBezTo>
                <a:cubicBezTo>
                  <a:pt x="1057" y="257"/>
                  <a:pt x="1057" y="257"/>
                  <a:pt x="1057" y="257"/>
                </a:cubicBezTo>
                <a:cubicBezTo>
                  <a:pt x="1050" y="256"/>
                  <a:pt x="1050" y="256"/>
                  <a:pt x="1050" y="256"/>
                </a:cubicBezTo>
                <a:cubicBezTo>
                  <a:pt x="1057" y="225"/>
                  <a:pt x="1057" y="225"/>
                  <a:pt x="1057" y="225"/>
                </a:cubicBezTo>
                <a:cubicBezTo>
                  <a:pt x="1060" y="211"/>
                  <a:pt x="1060" y="211"/>
                  <a:pt x="1060" y="211"/>
                </a:cubicBezTo>
                <a:cubicBezTo>
                  <a:pt x="1062" y="225"/>
                  <a:pt x="1062" y="225"/>
                  <a:pt x="1062" y="225"/>
                </a:cubicBezTo>
                <a:cubicBezTo>
                  <a:pt x="1068" y="261"/>
                  <a:pt x="1068" y="261"/>
                  <a:pt x="1068" y="261"/>
                </a:cubicBezTo>
                <a:cubicBezTo>
                  <a:pt x="1072" y="260"/>
                  <a:pt x="1072" y="260"/>
                  <a:pt x="1072" y="260"/>
                </a:cubicBezTo>
                <a:cubicBezTo>
                  <a:pt x="1088" y="224"/>
                  <a:pt x="1088" y="224"/>
                  <a:pt x="1088" y="224"/>
                </a:cubicBezTo>
                <a:cubicBezTo>
                  <a:pt x="1094" y="211"/>
                  <a:pt x="1094" y="211"/>
                  <a:pt x="1094" y="211"/>
                </a:cubicBezTo>
                <a:cubicBezTo>
                  <a:pt x="1093" y="225"/>
                  <a:pt x="1093" y="225"/>
                  <a:pt x="1093" y="225"/>
                </a:cubicBezTo>
                <a:cubicBezTo>
                  <a:pt x="1091" y="256"/>
                  <a:pt x="1091" y="256"/>
                  <a:pt x="1091" y="256"/>
                </a:cubicBezTo>
                <a:cubicBezTo>
                  <a:pt x="1085" y="257"/>
                  <a:pt x="1085" y="257"/>
                  <a:pt x="1085" y="257"/>
                </a:cubicBezTo>
                <a:cubicBezTo>
                  <a:pt x="1084" y="260"/>
                  <a:pt x="1084" y="260"/>
                  <a:pt x="1084" y="260"/>
                </a:cubicBezTo>
                <a:cubicBezTo>
                  <a:pt x="1104" y="260"/>
                  <a:pt x="1104" y="260"/>
                  <a:pt x="1104" y="260"/>
                </a:cubicBezTo>
                <a:cubicBezTo>
                  <a:pt x="1104" y="257"/>
                  <a:pt x="1104" y="257"/>
                  <a:pt x="1104" y="257"/>
                </a:cubicBezTo>
                <a:cubicBezTo>
                  <a:pt x="1098" y="256"/>
                  <a:pt x="1098" y="256"/>
                  <a:pt x="1098" y="256"/>
                </a:cubicBezTo>
                <a:cubicBezTo>
                  <a:pt x="1099" y="212"/>
                  <a:pt x="1099" y="212"/>
                  <a:pt x="1099" y="212"/>
                </a:cubicBezTo>
                <a:cubicBezTo>
                  <a:pt x="1106" y="211"/>
                  <a:pt x="1106" y="211"/>
                  <a:pt x="1106" y="211"/>
                </a:cubicBezTo>
                <a:cubicBezTo>
                  <a:pt x="1106" y="208"/>
                  <a:pt x="1106" y="208"/>
                  <a:pt x="1106" y="208"/>
                </a:cubicBezTo>
                <a:cubicBezTo>
                  <a:pt x="1091" y="208"/>
                  <a:pt x="1091" y="208"/>
                  <a:pt x="1091" y="208"/>
                </a:cubicBezTo>
                <a:cubicBezTo>
                  <a:pt x="1090" y="211"/>
                  <a:pt x="1087" y="217"/>
                  <a:pt x="1083" y="225"/>
                </a:cubicBezTo>
                <a:cubicBezTo>
                  <a:pt x="1079" y="233"/>
                  <a:pt x="1077" y="239"/>
                  <a:pt x="1076" y="242"/>
                </a:cubicBezTo>
                <a:close/>
                <a:moveTo>
                  <a:pt x="1138" y="253"/>
                </a:moveTo>
                <a:cubicBezTo>
                  <a:pt x="1136" y="251"/>
                  <a:pt x="1136" y="251"/>
                  <a:pt x="1136" y="251"/>
                </a:cubicBezTo>
                <a:cubicBezTo>
                  <a:pt x="1134" y="253"/>
                  <a:pt x="1133" y="254"/>
                  <a:pt x="1131" y="255"/>
                </a:cubicBezTo>
                <a:cubicBezTo>
                  <a:pt x="1129" y="256"/>
                  <a:pt x="1126" y="256"/>
                  <a:pt x="1124" y="256"/>
                </a:cubicBezTo>
                <a:cubicBezTo>
                  <a:pt x="1121" y="256"/>
                  <a:pt x="1119" y="255"/>
                  <a:pt x="1118" y="253"/>
                </a:cubicBezTo>
                <a:cubicBezTo>
                  <a:pt x="1117" y="250"/>
                  <a:pt x="1116" y="247"/>
                  <a:pt x="1116" y="244"/>
                </a:cubicBezTo>
                <a:cubicBezTo>
                  <a:pt x="1119" y="244"/>
                  <a:pt x="1123" y="244"/>
                  <a:pt x="1126" y="242"/>
                </a:cubicBezTo>
                <a:cubicBezTo>
                  <a:pt x="1130" y="241"/>
                  <a:pt x="1133" y="240"/>
                  <a:pt x="1136" y="237"/>
                </a:cubicBezTo>
                <a:cubicBezTo>
                  <a:pt x="1138" y="235"/>
                  <a:pt x="1140" y="232"/>
                  <a:pt x="1140" y="229"/>
                </a:cubicBezTo>
                <a:cubicBezTo>
                  <a:pt x="1140" y="226"/>
                  <a:pt x="1139" y="224"/>
                  <a:pt x="1137" y="223"/>
                </a:cubicBezTo>
                <a:cubicBezTo>
                  <a:pt x="1135" y="221"/>
                  <a:pt x="1133" y="220"/>
                  <a:pt x="1130" y="220"/>
                </a:cubicBezTo>
                <a:cubicBezTo>
                  <a:pt x="1126" y="220"/>
                  <a:pt x="1122" y="221"/>
                  <a:pt x="1119" y="224"/>
                </a:cubicBezTo>
                <a:cubicBezTo>
                  <a:pt x="1116" y="226"/>
                  <a:pt x="1114" y="229"/>
                  <a:pt x="1112" y="233"/>
                </a:cubicBezTo>
                <a:cubicBezTo>
                  <a:pt x="1110" y="237"/>
                  <a:pt x="1109" y="241"/>
                  <a:pt x="1109" y="246"/>
                </a:cubicBezTo>
                <a:cubicBezTo>
                  <a:pt x="1109" y="248"/>
                  <a:pt x="1110" y="251"/>
                  <a:pt x="1111" y="253"/>
                </a:cubicBezTo>
                <a:cubicBezTo>
                  <a:pt x="1111" y="255"/>
                  <a:pt x="1113" y="257"/>
                  <a:pt x="1115" y="259"/>
                </a:cubicBezTo>
                <a:cubicBezTo>
                  <a:pt x="1117" y="260"/>
                  <a:pt x="1120" y="261"/>
                  <a:pt x="1123" y="261"/>
                </a:cubicBezTo>
                <a:cubicBezTo>
                  <a:pt x="1126" y="261"/>
                  <a:pt x="1129" y="260"/>
                  <a:pt x="1132" y="258"/>
                </a:cubicBezTo>
                <a:cubicBezTo>
                  <a:pt x="1135" y="257"/>
                  <a:pt x="1136" y="255"/>
                  <a:pt x="1138" y="253"/>
                </a:cubicBezTo>
                <a:close/>
                <a:moveTo>
                  <a:pt x="1128" y="224"/>
                </a:moveTo>
                <a:cubicBezTo>
                  <a:pt x="1130" y="224"/>
                  <a:pt x="1131" y="224"/>
                  <a:pt x="1132" y="225"/>
                </a:cubicBezTo>
                <a:cubicBezTo>
                  <a:pt x="1132" y="226"/>
                  <a:pt x="1133" y="228"/>
                  <a:pt x="1133" y="229"/>
                </a:cubicBezTo>
                <a:cubicBezTo>
                  <a:pt x="1133" y="232"/>
                  <a:pt x="1132" y="234"/>
                  <a:pt x="1130" y="235"/>
                </a:cubicBezTo>
                <a:cubicBezTo>
                  <a:pt x="1129" y="237"/>
                  <a:pt x="1126" y="238"/>
                  <a:pt x="1124" y="239"/>
                </a:cubicBezTo>
                <a:cubicBezTo>
                  <a:pt x="1121" y="240"/>
                  <a:pt x="1119" y="241"/>
                  <a:pt x="1116" y="241"/>
                </a:cubicBezTo>
                <a:cubicBezTo>
                  <a:pt x="1117" y="238"/>
                  <a:pt x="1117" y="236"/>
                  <a:pt x="1118" y="233"/>
                </a:cubicBezTo>
                <a:cubicBezTo>
                  <a:pt x="1119" y="230"/>
                  <a:pt x="1121" y="228"/>
                  <a:pt x="1122" y="226"/>
                </a:cubicBezTo>
                <a:cubicBezTo>
                  <a:pt x="1124" y="225"/>
                  <a:pt x="1126" y="224"/>
                  <a:pt x="1128" y="224"/>
                </a:cubicBezTo>
                <a:close/>
                <a:moveTo>
                  <a:pt x="1175" y="254"/>
                </a:moveTo>
                <a:cubicBezTo>
                  <a:pt x="1182" y="204"/>
                  <a:pt x="1182" y="204"/>
                  <a:pt x="1182" y="204"/>
                </a:cubicBezTo>
                <a:cubicBezTo>
                  <a:pt x="1181" y="204"/>
                  <a:pt x="1181" y="204"/>
                  <a:pt x="1181" y="204"/>
                </a:cubicBezTo>
                <a:cubicBezTo>
                  <a:pt x="1171" y="205"/>
                  <a:pt x="1171" y="205"/>
                  <a:pt x="1171" y="205"/>
                </a:cubicBezTo>
                <a:cubicBezTo>
                  <a:pt x="1170" y="207"/>
                  <a:pt x="1170" y="207"/>
                  <a:pt x="1170" y="207"/>
                </a:cubicBezTo>
                <a:cubicBezTo>
                  <a:pt x="1175" y="208"/>
                  <a:pt x="1175" y="208"/>
                  <a:pt x="1175" y="208"/>
                </a:cubicBezTo>
                <a:cubicBezTo>
                  <a:pt x="1173" y="221"/>
                  <a:pt x="1173" y="221"/>
                  <a:pt x="1173" y="221"/>
                </a:cubicBezTo>
                <a:cubicBezTo>
                  <a:pt x="1171" y="220"/>
                  <a:pt x="1169" y="220"/>
                  <a:pt x="1168" y="220"/>
                </a:cubicBezTo>
                <a:cubicBezTo>
                  <a:pt x="1163" y="220"/>
                  <a:pt x="1159" y="222"/>
                  <a:pt x="1156" y="224"/>
                </a:cubicBezTo>
                <a:cubicBezTo>
                  <a:pt x="1152" y="227"/>
                  <a:pt x="1150" y="230"/>
                  <a:pt x="1148" y="234"/>
                </a:cubicBezTo>
                <a:cubicBezTo>
                  <a:pt x="1146" y="238"/>
                  <a:pt x="1145" y="242"/>
                  <a:pt x="1145" y="246"/>
                </a:cubicBezTo>
                <a:cubicBezTo>
                  <a:pt x="1145" y="250"/>
                  <a:pt x="1146" y="254"/>
                  <a:pt x="1148" y="257"/>
                </a:cubicBezTo>
                <a:cubicBezTo>
                  <a:pt x="1150" y="259"/>
                  <a:pt x="1153" y="261"/>
                  <a:pt x="1157" y="261"/>
                </a:cubicBezTo>
                <a:cubicBezTo>
                  <a:pt x="1159" y="261"/>
                  <a:pt x="1162" y="260"/>
                  <a:pt x="1163" y="259"/>
                </a:cubicBezTo>
                <a:cubicBezTo>
                  <a:pt x="1165" y="258"/>
                  <a:pt x="1167" y="256"/>
                  <a:pt x="1168" y="255"/>
                </a:cubicBezTo>
                <a:cubicBezTo>
                  <a:pt x="1168" y="256"/>
                  <a:pt x="1168" y="256"/>
                  <a:pt x="1168" y="256"/>
                </a:cubicBezTo>
                <a:cubicBezTo>
                  <a:pt x="1168" y="259"/>
                  <a:pt x="1170" y="261"/>
                  <a:pt x="1173" y="261"/>
                </a:cubicBezTo>
                <a:cubicBezTo>
                  <a:pt x="1174" y="261"/>
                  <a:pt x="1176" y="260"/>
                  <a:pt x="1177" y="259"/>
                </a:cubicBezTo>
                <a:cubicBezTo>
                  <a:pt x="1178" y="258"/>
                  <a:pt x="1179" y="257"/>
                  <a:pt x="1180" y="256"/>
                </a:cubicBezTo>
                <a:cubicBezTo>
                  <a:pt x="1179" y="255"/>
                  <a:pt x="1179" y="255"/>
                  <a:pt x="1179" y="255"/>
                </a:cubicBezTo>
                <a:cubicBezTo>
                  <a:pt x="1178" y="256"/>
                  <a:pt x="1177" y="256"/>
                  <a:pt x="1176" y="256"/>
                </a:cubicBezTo>
                <a:cubicBezTo>
                  <a:pt x="1175" y="256"/>
                  <a:pt x="1175" y="256"/>
                  <a:pt x="1175" y="255"/>
                </a:cubicBezTo>
                <a:cubicBezTo>
                  <a:pt x="1175" y="254"/>
                  <a:pt x="1175" y="254"/>
                  <a:pt x="1175" y="254"/>
                </a:cubicBezTo>
                <a:close/>
                <a:moveTo>
                  <a:pt x="1172" y="225"/>
                </a:moveTo>
                <a:cubicBezTo>
                  <a:pt x="1169" y="250"/>
                  <a:pt x="1169" y="250"/>
                  <a:pt x="1169" y="250"/>
                </a:cubicBezTo>
                <a:cubicBezTo>
                  <a:pt x="1168" y="252"/>
                  <a:pt x="1166" y="253"/>
                  <a:pt x="1164" y="254"/>
                </a:cubicBezTo>
                <a:cubicBezTo>
                  <a:pt x="1163" y="256"/>
                  <a:pt x="1161" y="256"/>
                  <a:pt x="1159" y="256"/>
                </a:cubicBezTo>
                <a:cubicBezTo>
                  <a:pt x="1157" y="256"/>
                  <a:pt x="1155" y="255"/>
                  <a:pt x="1154" y="253"/>
                </a:cubicBezTo>
                <a:cubicBezTo>
                  <a:pt x="1153" y="252"/>
                  <a:pt x="1153" y="249"/>
                  <a:pt x="1153" y="246"/>
                </a:cubicBezTo>
                <a:cubicBezTo>
                  <a:pt x="1153" y="242"/>
                  <a:pt x="1153" y="239"/>
                  <a:pt x="1154" y="236"/>
                </a:cubicBezTo>
                <a:cubicBezTo>
                  <a:pt x="1155" y="232"/>
                  <a:pt x="1157" y="230"/>
                  <a:pt x="1159" y="227"/>
                </a:cubicBezTo>
                <a:cubicBezTo>
                  <a:pt x="1161" y="225"/>
                  <a:pt x="1164" y="224"/>
                  <a:pt x="1167" y="224"/>
                </a:cubicBezTo>
                <a:cubicBezTo>
                  <a:pt x="1169" y="224"/>
                  <a:pt x="1171" y="224"/>
                  <a:pt x="1172" y="225"/>
                </a:cubicBezTo>
                <a:close/>
                <a:moveTo>
                  <a:pt x="1198" y="254"/>
                </a:moveTo>
                <a:cubicBezTo>
                  <a:pt x="1202" y="221"/>
                  <a:pt x="1202" y="221"/>
                  <a:pt x="1202" y="221"/>
                </a:cubicBezTo>
                <a:cubicBezTo>
                  <a:pt x="1201" y="220"/>
                  <a:pt x="1201" y="220"/>
                  <a:pt x="1201" y="220"/>
                </a:cubicBezTo>
                <a:cubicBezTo>
                  <a:pt x="1191" y="222"/>
                  <a:pt x="1191" y="222"/>
                  <a:pt x="1191" y="222"/>
                </a:cubicBezTo>
                <a:cubicBezTo>
                  <a:pt x="1190" y="224"/>
                  <a:pt x="1190" y="224"/>
                  <a:pt x="1190" y="224"/>
                </a:cubicBezTo>
                <a:cubicBezTo>
                  <a:pt x="1195" y="226"/>
                  <a:pt x="1195" y="226"/>
                  <a:pt x="1195" y="226"/>
                </a:cubicBezTo>
                <a:cubicBezTo>
                  <a:pt x="1194" y="233"/>
                  <a:pt x="1193" y="239"/>
                  <a:pt x="1192" y="243"/>
                </a:cubicBezTo>
                <a:cubicBezTo>
                  <a:pt x="1191" y="251"/>
                  <a:pt x="1191" y="255"/>
                  <a:pt x="1191" y="256"/>
                </a:cubicBezTo>
                <a:cubicBezTo>
                  <a:pt x="1190" y="258"/>
                  <a:pt x="1191" y="259"/>
                  <a:pt x="1192" y="260"/>
                </a:cubicBezTo>
                <a:cubicBezTo>
                  <a:pt x="1192" y="260"/>
                  <a:pt x="1194" y="261"/>
                  <a:pt x="1195" y="261"/>
                </a:cubicBezTo>
                <a:cubicBezTo>
                  <a:pt x="1197" y="261"/>
                  <a:pt x="1199" y="260"/>
                  <a:pt x="1200" y="259"/>
                </a:cubicBezTo>
                <a:cubicBezTo>
                  <a:pt x="1202" y="258"/>
                  <a:pt x="1203" y="257"/>
                  <a:pt x="1203" y="256"/>
                </a:cubicBezTo>
                <a:cubicBezTo>
                  <a:pt x="1202" y="254"/>
                  <a:pt x="1202" y="254"/>
                  <a:pt x="1202" y="254"/>
                </a:cubicBezTo>
                <a:cubicBezTo>
                  <a:pt x="1202" y="255"/>
                  <a:pt x="1201" y="256"/>
                  <a:pt x="1200" y="256"/>
                </a:cubicBezTo>
                <a:cubicBezTo>
                  <a:pt x="1200" y="256"/>
                  <a:pt x="1199" y="256"/>
                  <a:pt x="1199" y="256"/>
                </a:cubicBezTo>
                <a:cubicBezTo>
                  <a:pt x="1198" y="256"/>
                  <a:pt x="1198" y="256"/>
                  <a:pt x="1198" y="256"/>
                </a:cubicBezTo>
                <a:cubicBezTo>
                  <a:pt x="1198" y="256"/>
                  <a:pt x="1198" y="255"/>
                  <a:pt x="1198" y="255"/>
                </a:cubicBezTo>
                <a:lnTo>
                  <a:pt x="1198" y="254"/>
                </a:lnTo>
                <a:close/>
                <a:moveTo>
                  <a:pt x="1200" y="213"/>
                </a:moveTo>
                <a:cubicBezTo>
                  <a:pt x="1201" y="213"/>
                  <a:pt x="1202" y="212"/>
                  <a:pt x="1203" y="211"/>
                </a:cubicBezTo>
                <a:cubicBezTo>
                  <a:pt x="1204" y="210"/>
                  <a:pt x="1205" y="209"/>
                  <a:pt x="1205" y="207"/>
                </a:cubicBezTo>
                <a:cubicBezTo>
                  <a:pt x="1205" y="206"/>
                  <a:pt x="1204" y="206"/>
                  <a:pt x="1204" y="205"/>
                </a:cubicBezTo>
                <a:cubicBezTo>
                  <a:pt x="1203" y="204"/>
                  <a:pt x="1202" y="204"/>
                  <a:pt x="1201" y="204"/>
                </a:cubicBezTo>
                <a:cubicBezTo>
                  <a:pt x="1200" y="204"/>
                  <a:pt x="1198" y="204"/>
                  <a:pt x="1198" y="205"/>
                </a:cubicBezTo>
                <a:cubicBezTo>
                  <a:pt x="1197" y="206"/>
                  <a:pt x="1196" y="207"/>
                  <a:pt x="1196" y="209"/>
                </a:cubicBezTo>
                <a:cubicBezTo>
                  <a:pt x="1196" y="210"/>
                  <a:pt x="1197" y="211"/>
                  <a:pt x="1197" y="212"/>
                </a:cubicBezTo>
                <a:cubicBezTo>
                  <a:pt x="1198" y="212"/>
                  <a:pt x="1199" y="213"/>
                  <a:pt x="1200" y="213"/>
                </a:cubicBezTo>
                <a:close/>
                <a:moveTo>
                  <a:pt x="1237" y="228"/>
                </a:moveTo>
                <a:cubicBezTo>
                  <a:pt x="1238" y="229"/>
                  <a:pt x="1238" y="229"/>
                  <a:pt x="1238" y="229"/>
                </a:cubicBezTo>
                <a:cubicBezTo>
                  <a:pt x="1240" y="222"/>
                  <a:pt x="1240" y="222"/>
                  <a:pt x="1240" y="222"/>
                </a:cubicBezTo>
                <a:cubicBezTo>
                  <a:pt x="1239" y="221"/>
                  <a:pt x="1238" y="221"/>
                  <a:pt x="1237" y="221"/>
                </a:cubicBezTo>
                <a:cubicBezTo>
                  <a:pt x="1235" y="220"/>
                  <a:pt x="1234" y="220"/>
                  <a:pt x="1232" y="220"/>
                </a:cubicBezTo>
                <a:cubicBezTo>
                  <a:pt x="1228" y="220"/>
                  <a:pt x="1224" y="221"/>
                  <a:pt x="1221" y="224"/>
                </a:cubicBezTo>
                <a:cubicBezTo>
                  <a:pt x="1218" y="227"/>
                  <a:pt x="1216" y="230"/>
                  <a:pt x="1214" y="234"/>
                </a:cubicBezTo>
                <a:cubicBezTo>
                  <a:pt x="1213" y="237"/>
                  <a:pt x="1212" y="241"/>
                  <a:pt x="1212" y="245"/>
                </a:cubicBezTo>
                <a:cubicBezTo>
                  <a:pt x="1212" y="250"/>
                  <a:pt x="1213" y="254"/>
                  <a:pt x="1215" y="257"/>
                </a:cubicBezTo>
                <a:cubicBezTo>
                  <a:pt x="1217" y="259"/>
                  <a:pt x="1220" y="261"/>
                  <a:pt x="1224" y="261"/>
                </a:cubicBezTo>
                <a:cubicBezTo>
                  <a:pt x="1227" y="261"/>
                  <a:pt x="1230" y="260"/>
                  <a:pt x="1232" y="259"/>
                </a:cubicBezTo>
                <a:cubicBezTo>
                  <a:pt x="1235" y="257"/>
                  <a:pt x="1236" y="256"/>
                  <a:pt x="1238" y="254"/>
                </a:cubicBezTo>
                <a:cubicBezTo>
                  <a:pt x="1236" y="252"/>
                  <a:pt x="1236" y="252"/>
                  <a:pt x="1236" y="252"/>
                </a:cubicBezTo>
                <a:cubicBezTo>
                  <a:pt x="1235" y="253"/>
                  <a:pt x="1233" y="254"/>
                  <a:pt x="1232" y="255"/>
                </a:cubicBezTo>
                <a:cubicBezTo>
                  <a:pt x="1230" y="256"/>
                  <a:pt x="1229" y="256"/>
                  <a:pt x="1227" y="256"/>
                </a:cubicBezTo>
                <a:cubicBezTo>
                  <a:pt x="1224" y="256"/>
                  <a:pt x="1222" y="255"/>
                  <a:pt x="1221" y="253"/>
                </a:cubicBezTo>
                <a:cubicBezTo>
                  <a:pt x="1220" y="251"/>
                  <a:pt x="1219" y="248"/>
                  <a:pt x="1219" y="244"/>
                </a:cubicBezTo>
                <a:cubicBezTo>
                  <a:pt x="1219" y="240"/>
                  <a:pt x="1219" y="237"/>
                  <a:pt x="1221" y="234"/>
                </a:cubicBezTo>
                <a:cubicBezTo>
                  <a:pt x="1222" y="231"/>
                  <a:pt x="1223" y="229"/>
                  <a:pt x="1225" y="227"/>
                </a:cubicBezTo>
                <a:cubicBezTo>
                  <a:pt x="1227" y="225"/>
                  <a:pt x="1229" y="225"/>
                  <a:pt x="1231" y="225"/>
                </a:cubicBezTo>
                <a:cubicBezTo>
                  <a:pt x="1232" y="225"/>
                  <a:pt x="1235" y="226"/>
                  <a:pt x="1237" y="228"/>
                </a:cubicBezTo>
                <a:close/>
                <a:moveTo>
                  <a:pt x="1255" y="254"/>
                </a:moveTo>
                <a:cubicBezTo>
                  <a:pt x="1260" y="221"/>
                  <a:pt x="1260" y="221"/>
                  <a:pt x="1260" y="221"/>
                </a:cubicBezTo>
                <a:cubicBezTo>
                  <a:pt x="1259" y="220"/>
                  <a:pt x="1259" y="220"/>
                  <a:pt x="1259" y="220"/>
                </a:cubicBezTo>
                <a:cubicBezTo>
                  <a:pt x="1249" y="222"/>
                  <a:pt x="1249" y="222"/>
                  <a:pt x="1249" y="222"/>
                </a:cubicBezTo>
                <a:cubicBezTo>
                  <a:pt x="1248" y="224"/>
                  <a:pt x="1248" y="224"/>
                  <a:pt x="1248" y="224"/>
                </a:cubicBezTo>
                <a:cubicBezTo>
                  <a:pt x="1253" y="226"/>
                  <a:pt x="1253" y="226"/>
                  <a:pt x="1253" y="226"/>
                </a:cubicBezTo>
                <a:cubicBezTo>
                  <a:pt x="1252" y="233"/>
                  <a:pt x="1251" y="239"/>
                  <a:pt x="1250" y="243"/>
                </a:cubicBezTo>
                <a:cubicBezTo>
                  <a:pt x="1249" y="251"/>
                  <a:pt x="1248" y="255"/>
                  <a:pt x="1248" y="256"/>
                </a:cubicBezTo>
                <a:cubicBezTo>
                  <a:pt x="1248" y="258"/>
                  <a:pt x="1249" y="259"/>
                  <a:pt x="1249" y="260"/>
                </a:cubicBezTo>
                <a:cubicBezTo>
                  <a:pt x="1250" y="260"/>
                  <a:pt x="1251" y="261"/>
                  <a:pt x="1253" y="261"/>
                </a:cubicBezTo>
                <a:cubicBezTo>
                  <a:pt x="1255" y="261"/>
                  <a:pt x="1256" y="260"/>
                  <a:pt x="1258" y="259"/>
                </a:cubicBezTo>
                <a:cubicBezTo>
                  <a:pt x="1259" y="258"/>
                  <a:pt x="1260" y="257"/>
                  <a:pt x="1261" y="256"/>
                </a:cubicBezTo>
                <a:cubicBezTo>
                  <a:pt x="1260" y="254"/>
                  <a:pt x="1260" y="254"/>
                  <a:pt x="1260" y="254"/>
                </a:cubicBezTo>
                <a:cubicBezTo>
                  <a:pt x="1259" y="255"/>
                  <a:pt x="1259" y="256"/>
                  <a:pt x="1258" y="256"/>
                </a:cubicBezTo>
                <a:cubicBezTo>
                  <a:pt x="1258" y="256"/>
                  <a:pt x="1257" y="256"/>
                  <a:pt x="1256" y="256"/>
                </a:cubicBezTo>
                <a:cubicBezTo>
                  <a:pt x="1256" y="256"/>
                  <a:pt x="1256" y="256"/>
                  <a:pt x="1256" y="256"/>
                </a:cubicBezTo>
                <a:cubicBezTo>
                  <a:pt x="1255" y="256"/>
                  <a:pt x="1255" y="255"/>
                  <a:pt x="1255" y="255"/>
                </a:cubicBezTo>
                <a:lnTo>
                  <a:pt x="1255" y="254"/>
                </a:lnTo>
                <a:close/>
                <a:moveTo>
                  <a:pt x="1258" y="213"/>
                </a:moveTo>
                <a:cubicBezTo>
                  <a:pt x="1259" y="213"/>
                  <a:pt x="1260" y="212"/>
                  <a:pt x="1261" y="211"/>
                </a:cubicBezTo>
                <a:cubicBezTo>
                  <a:pt x="1262" y="210"/>
                  <a:pt x="1262" y="209"/>
                  <a:pt x="1262" y="207"/>
                </a:cubicBezTo>
                <a:cubicBezTo>
                  <a:pt x="1262" y="206"/>
                  <a:pt x="1262" y="206"/>
                  <a:pt x="1261" y="205"/>
                </a:cubicBezTo>
                <a:cubicBezTo>
                  <a:pt x="1261" y="204"/>
                  <a:pt x="1260" y="204"/>
                  <a:pt x="1259" y="204"/>
                </a:cubicBezTo>
                <a:cubicBezTo>
                  <a:pt x="1257" y="204"/>
                  <a:pt x="1256" y="204"/>
                  <a:pt x="1255" y="205"/>
                </a:cubicBezTo>
                <a:cubicBezTo>
                  <a:pt x="1254" y="206"/>
                  <a:pt x="1254" y="207"/>
                  <a:pt x="1254" y="209"/>
                </a:cubicBezTo>
                <a:cubicBezTo>
                  <a:pt x="1254" y="210"/>
                  <a:pt x="1254" y="211"/>
                  <a:pt x="1255" y="212"/>
                </a:cubicBezTo>
                <a:cubicBezTo>
                  <a:pt x="1256" y="212"/>
                  <a:pt x="1257" y="213"/>
                  <a:pt x="1258" y="213"/>
                </a:cubicBezTo>
                <a:close/>
                <a:moveTo>
                  <a:pt x="1282" y="229"/>
                </a:moveTo>
                <a:cubicBezTo>
                  <a:pt x="1283" y="221"/>
                  <a:pt x="1283" y="221"/>
                  <a:pt x="1283" y="221"/>
                </a:cubicBezTo>
                <a:cubicBezTo>
                  <a:pt x="1281" y="220"/>
                  <a:pt x="1281" y="220"/>
                  <a:pt x="1281" y="220"/>
                </a:cubicBezTo>
                <a:cubicBezTo>
                  <a:pt x="1273" y="222"/>
                  <a:pt x="1273" y="222"/>
                  <a:pt x="1273" y="222"/>
                </a:cubicBezTo>
                <a:cubicBezTo>
                  <a:pt x="1272" y="224"/>
                  <a:pt x="1272" y="224"/>
                  <a:pt x="1272" y="224"/>
                </a:cubicBezTo>
                <a:cubicBezTo>
                  <a:pt x="1275" y="226"/>
                  <a:pt x="1275" y="226"/>
                  <a:pt x="1275" y="226"/>
                </a:cubicBezTo>
                <a:cubicBezTo>
                  <a:pt x="1271" y="260"/>
                  <a:pt x="1271" y="260"/>
                  <a:pt x="1271" y="260"/>
                </a:cubicBezTo>
                <a:cubicBezTo>
                  <a:pt x="1278" y="260"/>
                  <a:pt x="1278" y="260"/>
                  <a:pt x="1278" y="260"/>
                </a:cubicBezTo>
                <a:cubicBezTo>
                  <a:pt x="1281" y="235"/>
                  <a:pt x="1281" y="235"/>
                  <a:pt x="1281" y="235"/>
                </a:cubicBezTo>
                <a:cubicBezTo>
                  <a:pt x="1283" y="232"/>
                  <a:pt x="1285" y="230"/>
                  <a:pt x="1287" y="228"/>
                </a:cubicBezTo>
                <a:cubicBezTo>
                  <a:pt x="1289" y="226"/>
                  <a:pt x="1291" y="225"/>
                  <a:pt x="1293" y="225"/>
                </a:cubicBezTo>
                <a:cubicBezTo>
                  <a:pt x="1295" y="225"/>
                  <a:pt x="1296" y="226"/>
                  <a:pt x="1297" y="226"/>
                </a:cubicBezTo>
                <a:cubicBezTo>
                  <a:pt x="1297" y="227"/>
                  <a:pt x="1298" y="229"/>
                  <a:pt x="1298" y="231"/>
                </a:cubicBezTo>
                <a:cubicBezTo>
                  <a:pt x="1298" y="233"/>
                  <a:pt x="1297" y="234"/>
                  <a:pt x="1297" y="236"/>
                </a:cubicBezTo>
                <a:cubicBezTo>
                  <a:pt x="1297" y="238"/>
                  <a:pt x="1297" y="240"/>
                  <a:pt x="1296" y="243"/>
                </a:cubicBezTo>
                <a:cubicBezTo>
                  <a:pt x="1296" y="245"/>
                  <a:pt x="1296" y="245"/>
                  <a:pt x="1296" y="245"/>
                </a:cubicBezTo>
                <a:cubicBezTo>
                  <a:pt x="1295" y="248"/>
                  <a:pt x="1295" y="248"/>
                  <a:pt x="1295" y="248"/>
                </a:cubicBezTo>
                <a:cubicBezTo>
                  <a:pt x="1294" y="252"/>
                  <a:pt x="1294" y="255"/>
                  <a:pt x="1294" y="256"/>
                </a:cubicBezTo>
                <a:cubicBezTo>
                  <a:pt x="1294" y="259"/>
                  <a:pt x="1295" y="261"/>
                  <a:pt x="1298" y="261"/>
                </a:cubicBezTo>
                <a:cubicBezTo>
                  <a:pt x="1300" y="261"/>
                  <a:pt x="1301" y="260"/>
                  <a:pt x="1302" y="260"/>
                </a:cubicBezTo>
                <a:cubicBezTo>
                  <a:pt x="1303" y="259"/>
                  <a:pt x="1304" y="259"/>
                  <a:pt x="1305" y="258"/>
                </a:cubicBezTo>
                <a:cubicBezTo>
                  <a:pt x="1305" y="258"/>
                  <a:pt x="1306" y="257"/>
                  <a:pt x="1306" y="257"/>
                </a:cubicBezTo>
                <a:cubicBezTo>
                  <a:pt x="1305" y="255"/>
                  <a:pt x="1305" y="255"/>
                  <a:pt x="1305" y="255"/>
                </a:cubicBezTo>
                <a:cubicBezTo>
                  <a:pt x="1304" y="256"/>
                  <a:pt x="1303" y="256"/>
                  <a:pt x="1302" y="256"/>
                </a:cubicBezTo>
                <a:cubicBezTo>
                  <a:pt x="1301" y="256"/>
                  <a:pt x="1301" y="256"/>
                  <a:pt x="1301" y="255"/>
                </a:cubicBezTo>
                <a:cubicBezTo>
                  <a:pt x="1301" y="253"/>
                  <a:pt x="1301" y="250"/>
                  <a:pt x="1302" y="246"/>
                </a:cubicBezTo>
                <a:cubicBezTo>
                  <a:pt x="1303" y="243"/>
                  <a:pt x="1303" y="243"/>
                  <a:pt x="1303" y="243"/>
                </a:cubicBezTo>
                <a:cubicBezTo>
                  <a:pt x="1303" y="241"/>
                  <a:pt x="1303" y="241"/>
                  <a:pt x="1303" y="241"/>
                </a:cubicBezTo>
                <a:cubicBezTo>
                  <a:pt x="1304" y="236"/>
                  <a:pt x="1305" y="232"/>
                  <a:pt x="1305" y="230"/>
                </a:cubicBezTo>
                <a:cubicBezTo>
                  <a:pt x="1305" y="227"/>
                  <a:pt x="1304" y="224"/>
                  <a:pt x="1302" y="223"/>
                </a:cubicBezTo>
                <a:cubicBezTo>
                  <a:pt x="1301" y="221"/>
                  <a:pt x="1299" y="220"/>
                  <a:pt x="1296" y="220"/>
                </a:cubicBezTo>
                <a:cubicBezTo>
                  <a:pt x="1294" y="220"/>
                  <a:pt x="1291" y="221"/>
                  <a:pt x="1289" y="223"/>
                </a:cubicBezTo>
                <a:cubicBezTo>
                  <a:pt x="1286" y="224"/>
                  <a:pt x="1284" y="227"/>
                  <a:pt x="1282" y="229"/>
                </a:cubicBezTo>
                <a:close/>
                <a:moveTo>
                  <a:pt x="1342" y="253"/>
                </a:moveTo>
                <a:cubicBezTo>
                  <a:pt x="1340" y="251"/>
                  <a:pt x="1340" y="251"/>
                  <a:pt x="1340" y="251"/>
                </a:cubicBezTo>
                <a:cubicBezTo>
                  <a:pt x="1339" y="253"/>
                  <a:pt x="1337" y="254"/>
                  <a:pt x="1335" y="255"/>
                </a:cubicBezTo>
                <a:cubicBezTo>
                  <a:pt x="1333" y="256"/>
                  <a:pt x="1331" y="256"/>
                  <a:pt x="1329" y="256"/>
                </a:cubicBezTo>
                <a:cubicBezTo>
                  <a:pt x="1326" y="256"/>
                  <a:pt x="1323" y="255"/>
                  <a:pt x="1322" y="253"/>
                </a:cubicBezTo>
                <a:cubicBezTo>
                  <a:pt x="1321" y="250"/>
                  <a:pt x="1320" y="247"/>
                  <a:pt x="1320" y="244"/>
                </a:cubicBezTo>
                <a:cubicBezTo>
                  <a:pt x="1323" y="244"/>
                  <a:pt x="1327" y="244"/>
                  <a:pt x="1330" y="242"/>
                </a:cubicBezTo>
                <a:cubicBezTo>
                  <a:pt x="1334" y="241"/>
                  <a:pt x="1337" y="240"/>
                  <a:pt x="1340" y="237"/>
                </a:cubicBezTo>
                <a:cubicBezTo>
                  <a:pt x="1342" y="235"/>
                  <a:pt x="1344" y="232"/>
                  <a:pt x="1344" y="229"/>
                </a:cubicBezTo>
                <a:cubicBezTo>
                  <a:pt x="1344" y="226"/>
                  <a:pt x="1343" y="224"/>
                  <a:pt x="1341" y="223"/>
                </a:cubicBezTo>
                <a:cubicBezTo>
                  <a:pt x="1340" y="221"/>
                  <a:pt x="1337" y="220"/>
                  <a:pt x="1334" y="220"/>
                </a:cubicBezTo>
                <a:cubicBezTo>
                  <a:pt x="1330" y="220"/>
                  <a:pt x="1326" y="221"/>
                  <a:pt x="1323" y="224"/>
                </a:cubicBezTo>
                <a:cubicBezTo>
                  <a:pt x="1320" y="226"/>
                  <a:pt x="1318" y="229"/>
                  <a:pt x="1316" y="233"/>
                </a:cubicBezTo>
                <a:cubicBezTo>
                  <a:pt x="1314" y="237"/>
                  <a:pt x="1313" y="241"/>
                  <a:pt x="1313" y="246"/>
                </a:cubicBezTo>
                <a:cubicBezTo>
                  <a:pt x="1313" y="248"/>
                  <a:pt x="1314" y="251"/>
                  <a:pt x="1315" y="253"/>
                </a:cubicBezTo>
                <a:cubicBezTo>
                  <a:pt x="1316" y="255"/>
                  <a:pt x="1317" y="257"/>
                  <a:pt x="1319" y="259"/>
                </a:cubicBezTo>
                <a:cubicBezTo>
                  <a:pt x="1321" y="260"/>
                  <a:pt x="1324" y="261"/>
                  <a:pt x="1327" y="261"/>
                </a:cubicBezTo>
                <a:cubicBezTo>
                  <a:pt x="1330" y="261"/>
                  <a:pt x="1333" y="260"/>
                  <a:pt x="1336" y="258"/>
                </a:cubicBezTo>
                <a:cubicBezTo>
                  <a:pt x="1339" y="257"/>
                  <a:pt x="1341" y="255"/>
                  <a:pt x="1342" y="253"/>
                </a:cubicBezTo>
                <a:close/>
                <a:moveTo>
                  <a:pt x="1332" y="224"/>
                </a:moveTo>
                <a:cubicBezTo>
                  <a:pt x="1334" y="224"/>
                  <a:pt x="1335" y="224"/>
                  <a:pt x="1336" y="225"/>
                </a:cubicBezTo>
                <a:cubicBezTo>
                  <a:pt x="1337" y="226"/>
                  <a:pt x="1337" y="228"/>
                  <a:pt x="1337" y="229"/>
                </a:cubicBezTo>
                <a:cubicBezTo>
                  <a:pt x="1337" y="232"/>
                  <a:pt x="1336" y="234"/>
                  <a:pt x="1334" y="235"/>
                </a:cubicBezTo>
                <a:cubicBezTo>
                  <a:pt x="1333" y="237"/>
                  <a:pt x="1331" y="238"/>
                  <a:pt x="1328" y="239"/>
                </a:cubicBezTo>
                <a:cubicBezTo>
                  <a:pt x="1325" y="240"/>
                  <a:pt x="1323" y="241"/>
                  <a:pt x="1321" y="241"/>
                </a:cubicBezTo>
                <a:cubicBezTo>
                  <a:pt x="1321" y="238"/>
                  <a:pt x="1321" y="236"/>
                  <a:pt x="1322" y="233"/>
                </a:cubicBezTo>
                <a:cubicBezTo>
                  <a:pt x="1323" y="230"/>
                  <a:pt x="1325" y="228"/>
                  <a:pt x="1326" y="226"/>
                </a:cubicBezTo>
                <a:cubicBezTo>
                  <a:pt x="1328" y="225"/>
                  <a:pt x="1330" y="224"/>
                  <a:pt x="1332" y="224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1463632"/>
            <a:ext cx="9601200" cy="9297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612CE87-21AB-4B74-A011-BD24041C27F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0401" y="3020102"/>
            <a:ext cx="2614084" cy="3110189"/>
          </a:xfrm>
        </p:spPr>
        <p:txBody>
          <a:bodyPr/>
          <a:lstStyle>
            <a:lvl1pPr marL="0" indent="0">
              <a:lnSpc>
                <a:spcPct val="120000"/>
              </a:lnSpc>
              <a:buNone/>
              <a:defRPr>
                <a:solidFill>
                  <a:schemeClr val="tx2"/>
                </a:solidFill>
              </a:defRPr>
            </a:lvl1pPr>
            <a:lvl2pPr marL="304792" indent="-304792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984934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hart_Tab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400" y="1483785"/>
            <a:ext cx="4815840" cy="4661919"/>
          </a:xfrm>
        </p:spPr>
        <p:txBody>
          <a:bodyPr/>
          <a:lstStyle>
            <a:lvl1pPr marL="230712" indent="-230712">
              <a:lnSpc>
                <a:spcPct val="100000"/>
              </a:lnSpc>
              <a:spcBef>
                <a:spcPts val="400"/>
              </a:spcBef>
              <a:defRPr sz="1600"/>
            </a:lvl1pPr>
            <a:lvl2pPr marL="459306" indent="-228594">
              <a:lnSpc>
                <a:spcPct val="100000"/>
              </a:lnSpc>
              <a:spcBef>
                <a:spcPts val="400"/>
              </a:spcBef>
              <a:defRPr sz="1467"/>
            </a:lvl2pPr>
            <a:lvl3pPr marL="690016" indent="-230712">
              <a:lnSpc>
                <a:spcPct val="100000"/>
              </a:lnSpc>
              <a:spcBef>
                <a:spcPts val="400"/>
              </a:spcBef>
              <a:defRPr sz="1333"/>
            </a:lvl3pPr>
            <a:lvl4pPr marL="920728" indent="-230712">
              <a:lnSpc>
                <a:spcPct val="100000"/>
              </a:lnSpc>
              <a:spcBef>
                <a:spcPts val="400"/>
              </a:spcBef>
              <a:defRPr sz="1200"/>
            </a:lvl4pPr>
            <a:lvl5pPr marL="1138738" indent="-218012">
              <a:lnSpc>
                <a:spcPct val="100000"/>
              </a:lnSpc>
              <a:spcBef>
                <a:spcPts val="400"/>
              </a:spcBef>
              <a:defRPr sz="10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9527-7B7D-4A2D-ABD1-359B6741A74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7CECDB5-813F-44A7-A308-C2E59BAB215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927060" y="1483785"/>
            <a:ext cx="4815840" cy="4661919"/>
          </a:xfrm>
        </p:spPr>
        <p:txBody>
          <a:bodyPr/>
          <a:lstStyle>
            <a:lvl1pPr marL="230712" indent="-230712">
              <a:lnSpc>
                <a:spcPct val="100000"/>
              </a:lnSpc>
              <a:spcBef>
                <a:spcPts val="400"/>
              </a:spcBef>
              <a:defRPr sz="1600"/>
            </a:lvl1pPr>
            <a:lvl2pPr marL="459306" indent="-228594">
              <a:lnSpc>
                <a:spcPct val="100000"/>
              </a:lnSpc>
              <a:spcBef>
                <a:spcPts val="400"/>
              </a:spcBef>
              <a:defRPr sz="1467"/>
            </a:lvl2pPr>
            <a:lvl3pPr marL="690016" indent="-230712">
              <a:lnSpc>
                <a:spcPct val="100000"/>
              </a:lnSpc>
              <a:spcBef>
                <a:spcPts val="400"/>
              </a:spcBef>
              <a:defRPr sz="1333"/>
            </a:lvl3pPr>
            <a:lvl4pPr marL="920728" indent="-230712">
              <a:lnSpc>
                <a:spcPct val="100000"/>
              </a:lnSpc>
              <a:spcBef>
                <a:spcPts val="400"/>
              </a:spcBef>
              <a:defRPr sz="1200"/>
            </a:lvl4pPr>
            <a:lvl5pPr marL="1138738" indent="-218012">
              <a:lnSpc>
                <a:spcPct val="100000"/>
              </a:lnSpc>
              <a:spcBef>
                <a:spcPts val="400"/>
              </a:spcBef>
              <a:defRPr sz="10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93700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Four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400" y="1483785"/>
            <a:ext cx="4815840" cy="2173816"/>
          </a:xfrm>
        </p:spPr>
        <p:txBody>
          <a:bodyPr/>
          <a:lstStyle>
            <a:lvl1pPr marL="230712" indent="-230712">
              <a:lnSpc>
                <a:spcPct val="100000"/>
              </a:lnSpc>
              <a:spcBef>
                <a:spcPts val="400"/>
              </a:spcBef>
              <a:defRPr sz="1600"/>
            </a:lvl1pPr>
            <a:lvl2pPr marL="459306" indent="-228594">
              <a:lnSpc>
                <a:spcPct val="100000"/>
              </a:lnSpc>
              <a:spcBef>
                <a:spcPts val="400"/>
              </a:spcBef>
              <a:defRPr sz="1467"/>
            </a:lvl2pPr>
            <a:lvl3pPr marL="690016" indent="-230712">
              <a:lnSpc>
                <a:spcPct val="100000"/>
              </a:lnSpc>
              <a:spcBef>
                <a:spcPts val="400"/>
              </a:spcBef>
              <a:defRPr sz="1333"/>
            </a:lvl3pPr>
            <a:lvl4pPr marL="920728" indent="-230712">
              <a:lnSpc>
                <a:spcPct val="100000"/>
              </a:lnSpc>
              <a:spcBef>
                <a:spcPts val="400"/>
              </a:spcBef>
              <a:defRPr sz="1200"/>
            </a:lvl4pPr>
            <a:lvl5pPr marL="1138738" indent="-218012">
              <a:lnSpc>
                <a:spcPct val="100000"/>
              </a:lnSpc>
              <a:spcBef>
                <a:spcPts val="400"/>
              </a:spcBef>
              <a:defRPr sz="10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9527-7B7D-4A2D-ABD1-359B6741A74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7CECDB5-813F-44A7-A308-C2E59BAB215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00799" y="1483785"/>
            <a:ext cx="4815840" cy="2173816"/>
          </a:xfrm>
        </p:spPr>
        <p:txBody>
          <a:bodyPr/>
          <a:lstStyle>
            <a:lvl1pPr marL="230712" indent="-230712">
              <a:lnSpc>
                <a:spcPct val="100000"/>
              </a:lnSpc>
              <a:spcBef>
                <a:spcPts val="400"/>
              </a:spcBef>
              <a:defRPr sz="1600"/>
            </a:lvl1pPr>
            <a:lvl2pPr marL="459306" indent="-228594">
              <a:lnSpc>
                <a:spcPct val="100000"/>
              </a:lnSpc>
              <a:spcBef>
                <a:spcPts val="400"/>
              </a:spcBef>
              <a:defRPr sz="1467"/>
            </a:lvl2pPr>
            <a:lvl3pPr marL="690016" indent="-230712">
              <a:lnSpc>
                <a:spcPct val="100000"/>
              </a:lnSpc>
              <a:spcBef>
                <a:spcPts val="400"/>
              </a:spcBef>
              <a:defRPr sz="1333"/>
            </a:lvl3pPr>
            <a:lvl4pPr marL="920728" indent="-230712">
              <a:lnSpc>
                <a:spcPct val="100000"/>
              </a:lnSpc>
              <a:spcBef>
                <a:spcPts val="400"/>
              </a:spcBef>
              <a:defRPr sz="1200"/>
            </a:lvl4pPr>
            <a:lvl5pPr marL="1138738" indent="-218012">
              <a:lnSpc>
                <a:spcPct val="100000"/>
              </a:lnSpc>
              <a:spcBef>
                <a:spcPts val="400"/>
              </a:spcBef>
              <a:defRPr sz="10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ACA3486-D945-4810-86FB-CFE25496D8CE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60400" y="3961479"/>
            <a:ext cx="4815840" cy="2173816"/>
          </a:xfrm>
        </p:spPr>
        <p:txBody>
          <a:bodyPr/>
          <a:lstStyle>
            <a:lvl1pPr marL="230712" indent="-230712">
              <a:lnSpc>
                <a:spcPct val="100000"/>
              </a:lnSpc>
              <a:spcBef>
                <a:spcPts val="400"/>
              </a:spcBef>
              <a:defRPr sz="1600"/>
            </a:lvl1pPr>
            <a:lvl2pPr marL="459306" indent="-228594">
              <a:lnSpc>
                <a:spcPct val="100000"/>
              </a:lnSpc>
              <a:spcBef>
                <a:spcPts val="400"/>
              </a:spcBef>
              <a:defRPr sz="1467"/>
            </a:lvl2pPr>
            <a:lvl3pPr marL="690016" indent="-230712">
              <a:lnSpc>
                <a:spcPct val="100000"/>
              </a:lnSpc>
              <a:spcBef>
                <a:spcPts val="400"/>
              </a:spcBef>
              <a:defRPr sz="1333"/>
            </a:lvl3pPr>
            <a:lvl4pPr marL="920728" indent="-230712">
              <a:lnSpc>
                <a:spcPct val="100000"/>
              </a:lnSpc>
              <a:spcBef>
                <a:spcPts val="400"/>
              </a:spcBef>
              <a:defRPr sz="1200"/>
            </a:lvl4pPr>
            <a:lvl5pPr marL="1138738" indent="-218012">
              <a:lnSpc>
                <a:spcPct val="100000"/>
              </a:lnSpc>
              <a:spcBef>
                <a:spcPts val="400"/>
              </a:spcBef>
              <a:defRPr sz="10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C97F3C2-9B44-4B13-92ED-0E8BB5C6D9DC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00799" y="3961479"/>
            <a:ext cx="4815840" cy="2173816"/>
          </a:xfrm>
        </p:spPr>
        <p:txBody>
          <a:bodyPr/>
          <a:lstStyle>
            <a:lvl1pPr marL="230712" indent="-230712">
              <a:lnSpc>
                <a:spcPct val="100000"/>
              </a:lnSpc>
              <a:spcBef>
                <a:spcPts val="400"/>
              </a:spcBef>
              <a:defRPr sz="1600"/>
            </a:lvl1pPr>
            <a:lvl2pPr marL="459306" indent="-228594">
              <a:lnSpc>
                <a:spcPct val="100000"/>
              </a:lnSpc>
              <a:spcBef>
                <a:spcPts val="400"/>
              </a:spcBef>
              <a:defRPr sz="1467"/>
            </a:lvl2pPr>
            <a:lvl3pPr marL="690016" indent="-230712">
              <a:lnSpc>
                <a:spcPct val="100000"/>
              </a:lnSpc>
              <a:spcBef>
                <a:spcPts val="400"/>
              </a:spcBef>
              <a:defRPr sz="1333"/>
            </a:lvl3pPr>
            <a:lvl4pPr marL="920728" indent="-230712">
              <a:lnSpc>
                <a:spcPct val="100000"/>
              </a:lnSpc>
              <a:spcBef>
                <a:spcPts val="400"/>
              </a:spcBef>
              <a:defRPr sz="1200"/>
            </a:lvl4pPr>
            <a:lvl5pPr marL="1138738" indent="-218012">
              <a:lnSpc>
                <a:spcPct val="100000"/>
              </a:lnSpc>
              <a:spcBef>
                <a:spcPts val="400"/>
              </a:spcBef>
              <a:defRPr sz="10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60846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w/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527E53A-D5D5-477E-B569-A07974DC097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594592" y="0"/>
            <a:ext cx="597408" cy="6858000"/>
          </a:xfrm>
          <a:solidFill>
            <a:schemeClr val="bg2"/>
          </a:solidFill>
        </p:spPr>
        <p:txBody>
          <a:bodyPr tIns="1005840" anchor="t" anchorCtr="0"/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9527-7B7D-4A2D-ABD1-359B6741A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1790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9527-7B7D-4A2D-ABD1-359B6741A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1448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D448992-39CA-8A1D-E9E4-219343E1B5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-10000"/>
          </a:blip>
          <a:srcRect b="23633"/>
          <a:stretch/>
        </p:blipFill>
        <p:spPr>
          <a:xfrm>
            <a:off x="-62752" y="-149192"/>
            <a:ext cx="12320320" cy="700719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9C502D-8330-3163-2DC5-816C71ED7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CD233D-FB93-A77B-7BE2-3C9E1E9E1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86DD97-122A-084A-BB37-941D19C87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CCE4-AC5A-854E-8437-D971AF1A67D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B8F4692-2B5B-0815-E6FE-31F3847B696D}"/>
              </a:ext>
            </a:extLst>
          </p:cNvPr>
          <p:cNvSpPr/>
          <p:nvPr userDrawn="1"/>
        </p:nvSpPr>
        <p:spPr>
          <a:xfrm>
            <a:off x="0" y="-37227"/>
            <a:ext cx="12257567" cy="7007193"/>
          </a:xfrm>
          <a:prstGeom prst="rect">
            <a:avLst/>
          </a:prstGeom>
          <a:gradFill>
            <a:gsLst>
              <a:gs pos="0">
                <a:srgbClr val="00924D">
                  <a:alpha val="18000"/>
                </a:srgbClr>
              </a:gs>
              <a:gs pos="100000">
                <a:srgbClr val="1C336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8CF1CF-F693-0CAA-F329-6EC7ED75E364}"/>
              </a:ext>
            </a:extLst>
          </p:cNvPr>
          <p:cNvSpPr/>
          <p:nvPr userDrawn="1"/>
        </p:nvSpPr>
        <p:spPr>
          <a:xfrm>
            <a:off x="3026229" y="-149193"/>
            <a:ext cx="6139543" cy="7007193"/>
          </a:xfrm>
          <a:prstGeom prst="rect">
            <a:avLst/>
          </a:prstGeom>
          <a:solidFill>
            <a:srgbClr val="1C3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1E6F30-3373-D9C8-D248-43A8C5B1C023}"/>
              </a:ext>
            </a:extLst>
          </p:cNvPr>
          <p:cNvSpPr/>
          <p:nvPr userDrawn="1"/>
        </p:nvSpPr>
        <p:spPr>
          <a:xfrm>
            <a:off x="0" y="6751771"/>
            <a:ext cx="12234114" cy="218195"/>
          </a:xfrm>
          <a:prstGeom prst="rect">
            <a:avLst/>
          </a:prstGeom>
          <a:solidFill>
            <a:srgbClr val="0092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D68CF6-848B-5640-7E7C-568DED0263F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18853" y="5449078"/>
            <a:ext cx="4300550" cy="87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37459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37536FA-DCDD-D603-ED85-03473982B7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-10000"/>
          </a:blip>
          <a:srcRect b="23633"/>
          <a:stretch/>
        </p:blipFill>
        <p:spPr>
          <a:xfrm>
            <a:off x="-62752" y="-149192"/>
            <a:ext cx="12320320" cy="700719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D457209-5C3A-2D0B-CD9D-A3B212BA7003}"/>
              </a:ext>
            </a:extLst>
          </p:cNvPr>
          <p:cNvSpPr/>
          <p:nvPr userDrawn="1"/>
        </p:nvSpPr>
        <p:spPr>
          <a:xfrm>
            <a:off x="0" y="-37227"/>
            <a:ext cx="12257567" cy="7007193"/>
          </a:xfrm>
          <a:prstGeom prst="rect">
            <a:avLst/>
          </a:prstGeom>
          <a:gradFill>
            <a:gsLst>
              <a:gs pos="0">
                <a:srgbClr val="00924D">
                  <a:alpha val="18000"/>
                </a:srgbClr>
              </a:gs>
              <a:gs pos="100000">
                <a:srgbClr val="1C336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F81555E-1650-324D-B86C-8EFD9EDB2BAF}"/>
              </a:ext>
            </a:extLst>
          </p:cNvPr>
          <p:cNvSpPr/>
          <p:nvPr userDrawn="1"/>
        </p:nvSpPr>
        <p:spPr>
          <a:xfrm>
            <a:off x="3352800" y="2034073"/>
            <a:ext cx="5486400" cy="4823928"/>
          </a:xfrm>
          <a:prstGeom prst="rect">
            <a:avLst/>
          </a:prstGeom>
          <a:solidFill>
            <a:srgbClr val="1C3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EFA320C-2EF0-9FB1-2B24-963591C24C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57867" y="5685598"/>
            <a:ext cx="3643910" cy="74307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1A3DEA9-FFF7-DA44-35E7-B60013D136B4}"/>
              </a:ext>
            </a:extLst>
          </p:cNvPr>
          <p:cNvSpPr/>
          <p:nvPr userDrawn="1"/>
        </p:nvSpPr>
        <p:spPr>
          <a:xfrm>
            <a:off x="-1" y="6802016"/>
            <a:ext cx="12257567" cy="167949"/>
          </a:xfrm>
          <a:prstGeom prst="rect">
            <a:avLst/>
          </a:prstGeom>
          <a:solidFill>
            <a:srgbClr val="0092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9772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441ED5F-1DB0-FF27-2D89-1855DD357B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63" t="1441" r="1272" b="24842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DA64B5-E3F2-9D3D-300B-63C2681977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6528" y="5531219"/>
            <a:ext cx="3643910" cy="74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199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ATA SLIDE 2 colum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4000"/>
              </a:lnSpc>
              <a:defRPr sz="3733" b="1" baseline="0">
                <a:solidFill>
                  <a:srgbClr val="006A71"/>
                </a:solidFill>
                <a:effectLst/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1"/>
            <a:ext cx="5172892" cy="4191000"/>
          </a:xfrm>
          <a:prstGeom prst="rect">
            <a:avLst/>
          </a:prstGeom>
        </p:spPr>
        <p:txBody>
          <a:bodyPr/>
          <a:lstStyle>
            <a:lvl1pPr marL="457189" indent="-457189">
              <a:buClr>
                <a:srgbClr val="541900"/>
              </a:buClr>
              <a:buSzPct val="70000"/>
              <a:buFont typeface="Wingdings" panose="05000000000000000000" pitchFamily="2" charset="2"/>
              <a:buChar char="§"/>
              <a:defRPr sz="3200" b="1" baseline="0">
                <a:solidFill>
                  <a:srgbClr val="000000"/>
                </a:solidFill>
                <a:latin typeface="Calibri" pitchFamily="34" charset="0"/>
              </a:defRPr>
            </a:lvl1pPr>
            <a:lvl2pPr marL="990575" indent="-380990">
              <a:buClr>
                <a:srgbClr val="005984"/>
              </a:buClr>
              <a:buSzPct val="100000"/>
              <a:buFont typeface="Arial" panose="020B0604020202020204" pitchFamily="34" charset="0"/>
              <a:buChar char="•"/>
              <a:defRPr sz="2667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Tx/>
              <a:buSzPct val="100000"/>
              <a:buFont typeface="Arial" pitchFamily="34" charset="0"/>
              <a:buChar char="•"/>
              <a:defRPr sz="24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24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2400">
                <a:solidFill>
                  <a:schemeClr val="bg2"/>
                </a:solidFill>
              </a:defRPr>
            </a:lvl5pPr>
          </a:lstStyle>
          <a:p>
            <a:pPr lvl="2"/>
            <a:endParaRPr lang="en-US"/>
          </a:p>
          <a:p>
            <a:pPr lvl="0"/>
            <a:endParaRPr lang="en-US"/>
          </a:p>
          <a:p>
            <a:pPr lvl="2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 userDrawn="1">
            <p:ph idx="10"/>
          </p:nvPr>
        </p:nvSpPr>
        <p:spPr>
          <a:xfrm>
            <a:off x="6409509" y="1600201"/>
            <a:ext cx="5172892" cy="4191000"/>
          </a:xfrm>
          <a:prstGeom prst="rect">
            <a:avLst/>
          </a:prstGeom>
        </p:spPr>
        <p:txBody>
          <a:bodyPr/>
          <a:lstStyle>
            <a:lvl1pPr marL="457189" indent="-457189">
              <a:buClr>
                <a:srgbClr val="541900"/>
              </a:buClr>
              <a:buSzPct val="70000"/>
              <a:buFont typeface="Wingdings" panose="05000000000000000000" pitchFamily="2" charset="2"/>
              <a:buChar char="§"/>
              <a:defRPr sz="3200" b="1" baseline="0">
                <a:solidFill>
                  <a:srgbClr val="000000"/>
                </a:solidFill>
                <a:latin typeface="Calibri" pitchFamily="34" charset="0"/>
              </a:defRPr>
            </a:lvl1pPr>
            <a:lvl2pPr marL="990575" indent="-380990">
              <a:buClr>
                <a:srgbClr val="005984"/>
              </a:buClr>
              <a:buSzPct val="100000"/>
              <a:buFont typeface="Arial" panose="020B0604020202020204" pitchFamily="34" charset="0"/>
              <a:buChar char="•"/>
              <a:defRPr sz="2667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Tx/>
              <a:buSzPct val="100000"/>
              <a:buFont typeface="Arial" pitchFamily="34" charset="0"/>
              <a:buChar char="•"/>
              <a:defRPr sz="24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24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2400">
                <a:solidFill>
                  <a:schemeClr val="bg2"/>
                </a:solidFill>
              </a:defRPr>
            </a:lvl5pPr>
          </a:lstStyle>
          <a:p>
            <a:pPr lvl="2"/>
            <a:endParaRPr lang="en-US"/>
          </a:p>
          <a:p>
            <a:pPr lvl="0"/>
            <a:endParaRPr lang="en-US"/>
          </a:p>
          <a:p>
            <a:pPr lvl="2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416945D-7463-43F9-B460-2CF43DA2003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110222" y="6727353"/>
            <a:ext cx="804111" cy="121584"/>
          </a:xfrm>
          <a:prstGeom prst="rect">
            <a:avLst/>
          </a:prstGeom>
          <a:solidFill>
            <a:srgbClr val="B01519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8D9C951-7795-4013-A98F-41CA15626A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903846" y="6727353"/>
            <a:ext cx="804111" cy="121584"/>
          </a:xfrm>
          <a:prstGeom prst="rect">
            <a:avLst/>
          </a:prstGeom>
          <a:solidFill>
            <a:srgbClr val="FBAB18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E138E91-A144-4218-9895-5E4D3582ADF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707955" y="6727353"/>
            <a:ext cx="804765" cy="121584"/>
          </a:xfrm>
          <a:prstGeom prst="rect">
            <a:avLst/>
          </a:prstGeom>
          <a:solidFill>
            <a:srgbClr val="292B6E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EF4E6B6-BDAE-40A5-9E22-D7B6320CBA1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494264" y="6727353"/>
            <a:ext cx="1697737" cy="121584"/>
          </a:xfrm>
          <a:prstGeom prst="rect">
            <a:avLst/>
          </a:prstGeom>
          <a:solidFill>
            <a:srgbClr val="4656A6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/>
          </a:p>
        </p:txBody>
      </p:sp>
      <p:sp>
        <p:nvSpPr>
          <p:cNvPr id="19" name="Rectangle 20">
            <a:extLst>
              <a:ext uri="{FF2B5EF4-FFF2-40B4-BE49-F238E27FC236}">
                <a16:creationId xmlns:a16="http://schemas.microsoft.com/office/drawing/2014/main" id="{E71CFAF4-5909-4817-B92D-CE4D29DFF70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" y="6727353"/>
            <a:ext cx="7572332" cy="121584"/>
          </a:xfrm>
          <a:prstGeom prst="rect">
            <a:avLst/>
          </a:prstGeom>
          <a:solidFill>
            <a:srgbClr val="17468F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0E6DC0A-1388-4428-BA38-59223C425A4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308078" y="6727353"/>
            <a:ext cx="804111" cy="121584"/>
          </a:xfrm>
          <a:prstGeom prst="rect">
            <a:avLst/>
          </a:prstGeom>
          <a:solidFill>
            <a:srgbClr val="55BF8B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F318103-E3F0-462E-A0BE-161EC7EA9C7C}"/>
              </a:ext>
            </a:extLst>
          </p:cNvPr>
          <p:cNvGrpSpPr/>
          <p:nvPr userDrawn="1"/>
        </p:nvGrpSpPr>
        <p:grpSpPr>
          <a:xfrm>
            <a:off x="1" y="2"/>
            <a:ext cx="356209" cy="1194093"/>
            <a:chOff x="2721769" y="2050256"/>
            <a:chExt cx="442912" cy="146966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C2A256B-3279-4135-9C44-56940C3F4D28}"/>
                </a:ext>
              </a:extLst>
            </p:cNvPr>
            <p:cNvSpPr/>
            <p:nvPr userDrawn="1"/>
          </p:nvSpPr>
          <p:spPr>
            <a:xfrm>
              <a:off x="2721769" y="2050256"/>
              <a:ext cx="442912" cy="1335882"/>
            </a:xfrm>
            <a:prstGeom prst="rect">
              <a:avLst/>
            </a:prstGeom>
            <a:solidFill>
              <a:srgbClr val="2D2C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noFill/>
                </a:ln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D7CDBA5-E900-4510-9676-E670A0189CF4}"/>
                </a:ext>
              </a:extLst>
            </p:cNvPr>
            <p:cNvSpPr/>
            <p:nvPr userDrawn="1"/>
          </p:nvSpPr>
          <p:spPr>
            <a:xfrm>
              <a:off x="2721769" y="3386138"/>
              <a:ext cx="442912" cy="133778"/>
            </a:xfrm>
            <a:prstGeom prst="rect">
              <a:avLst/>
            </a:prstGeom>
            <a:solidFill>
              <a:srgbClr val="F0A8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noFill/>
                </a:ln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729208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A482607-579B-6152-F364-83CD4DF3B7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57" t="718" r="770" b="251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3606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9C502D-8330-3163-2DC5-816C71ED7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CD233D-FB93-A77B-7BE2-3C9E1E9E1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86DD97-122A-084A-BB37-941D19C87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CCE4-AC5A-854E-8437-D971AF1A67D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8CF1CF-F693-0CAA-F329-6EC7ED75E364}"/>
              </a:ext>
            </a:extLst>
          </p:cNvPr>
          <p:cNvSpPr/>
          <p:nvPr userDrawn="1"/>
        </p:nvSpPr>
        <p:spPr>
          <a:xfrm>
            <a:off x="0" y="-1"/>
            <a:ext cx="7053943" cy="6858001"/>
          </a:xfrm>
          <a:prstGeom prst="rect">
            <a:avLst/>
          </a:prstGeom>
          <a:solidFill>
            <a:srgbClr val="1C3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23">
            <a:extLst>
              <a:ext uri="{FF2B5EF4-FFF2-40B4-BE49-F238E27FC236}">
                <a16:creationId xmlns:a16="http://schemas.microsoft.com/office/drawing/2014/main" id="{9D70AA1C-703D-A187-4BD8-7B8CAF7B88A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24139" y="1045031"/>
            <a:ext cx="3266548" cy="4975091"/>
          </a:xfrm>
        </p:spPr>
      </p:sp>
    </p:spTree>
    <p:extLst>
      <p:ext uri="{BB962C8B-B14F-4D97-AF65-F5344CB8AC3E}">
        <p14:creationId xmlns:p14="http://schemas.microsoft.com/office/powerpoint/2010/main" val="2827482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98920-583A-3BEE-F0EF-06C4D2077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7D7CF1-A702-D012-311E-51562B937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12834C-6A41-129E-79E3-2632A50E1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5281C9-C2AA-6268-95E0-4E18A12F4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CCE4-AC5A-854E-8437-D971AF1A6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79091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9C502D-8330-3163-2DC5-816C71ED7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CD233D-FB93-A77B-7BE2-3C9E1E9E1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86DD97-122A-084A-BB37-941D19C87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CCE4-AC5A-854E-8437-D971AF1A67D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8CF1CF-F693-0CAA-F329-6EC7ED75E364}"/>
              </a:ext>
            </a:extLst>
          </p:cNvPr>
          <p:cNvSpPr/>
          <p:nvPr userDrawn="1"/>
        </p:nvSpPr>
        <p:spPr>
          <a:xfrm>
            <a:off x="7785100" y="-1"/>
            <a:ext cx="4406900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565C874-4452-DE87-CF73-2A833EFEC6B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838200"/>
            <a:ext cx="6616700" cy="4902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805650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8CF1CF-F693-0CAA-F329-6EC7ED75E364}"/>
              </a:ext>
            </a:extLst>
          </p:cNvPr>
          <p:cNvSpPr/>
          <p:nvPr userDrawn="1"/>
        </p:nvSpPr>
        <p:spPr>
          <a:xfrm>
            <a:off x="0" y="469900"/>
            <a:ext cx="4406900" cy="5886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9C502D-8330-3163-2DC5-816C71ED7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CD233D-FB93-A77B-7BE2-3C9E1E9E1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86DD97-122A-084A-BB37-941D19C87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CCE4-AC5A-854E-8437-D971AF1A67D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EC39A2D-BC1A-8CB0-C893-08CDCB8891B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469900"/>
            <a:ext cx="4406900" cy="588645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5246D84-BCFF-62D0-345E-61E0A26FD35D}"/>
              </a:ext>
            </a:extLst>
          </p:cNvPr>
          <p:cNvSpPr/>
          <p:nvPr userDrawn="1"/>
        </p:nvSpPr>
        <p:spPr>
          <a:xfrm>
            <a:off x="939800" y="4305300"/>
            <a:ext cx="3467100" cy="1549400"/>
          </a:xfrm>
          <a:prstGeom prst="rect">
            <a:avLst/>
          </a:prstGeom>
          <a:solidFill>
            <a:srgbClr val="1C3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B132CB4-5032-F10F-48CF-FB1D920BA74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978400" y="469900"/>
            <a:ext cx="6743700" cy="5886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50974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F3958B0-6525-57A7-E926-B4C74601BC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88000" y="0"/>
            <a:ext cx="5994400" cy="366652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8D42BA-84E3-CA60-E120-9EC34FEAE56D}"/>
              </a:ext>
            </a:extLst>
          </p:cNvPr>
          <p:cNvSpPr/>
          <p:nvPr userDrawn="1"/>
        </p:nvSpPr>
        <p:spPr>
          <a:xfrm>
            <a:off x="5588000" y="6680200"/>
            <a:ext cx="6011320" cy="177800"/>
          </a:xfrm>
          <a:prstGeom prst="rect">
            <a:avLst/>
          </a:prstGeom>
          <a:solidFill>
            <a:srgbClr val="1C3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06022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8BDE08-7026-D09F-FC9E-19D385893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97399F-2CA6-E106-FB37-E85149225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0222A-3F78-F279-3660-2B89DFEC8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CCE4-AC5A-854E-8437-D971AF1A67D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9EB0C7FD-8EC2-F372-A1D9-F7C02FABDC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2F0B478-50AB-3EEB-0298-014B3CA002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5549900"/>
            <a:ext cx="6273800" cy="673100"/>
          </a:xfr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 marL="457200" indent="0">
              <a:buNone/>
              <a:defRPr b="1">
                <a:solidFill>
                  <a:schemeClr val="bg1"/>
                </a:solidFill>
              </a:defRPr>
            </a:lvl2pPr>
            <a:lvl3pPr marL="914400" indent="0">
              <a:buNone/>
              <a:defRPr b="1">
                <a:solidFill>
                  <a:schemeClr val="bg1"/>
                </a:solidFill>
              </a:defRPr>
            </a:lvl3pPr>
            <a:lvl4pPr marL="1371600" indent="0">
              <a:buNone/>
              <a:defRPr b="1">
                <a:solidFill>
                  <a:schemeClr val="bg1"/>
                </a:solidFill>
              </a:defRPr>
            </a:lvl4pPr>
            <a:lvl5pPr marL="1828800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93539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0DE0275C-A3E8-08C5-7296-65A93D2110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5960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2F0B478-50AB-3EEB-0298-014B3CA002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6900" y="5549900"/>
            <a:ext cx="6286500" cy="673100"/>
          </a:xfrm>
        </p:spPr>
        <p:txBody>
          <a:bodyPr/>
          <a:lstStyle>
            <a:lvl1pPr marL="0" indent="0">
              <a:buNone/>
              <a:defRPr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b="1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 b="1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None/>
              <a:defRPr b="1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None/>
              <a:defRPr b="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98BE1D5-5E5D-EB91-F985-A8A66940095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908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75302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90B34C4-6420-347E-B92C-835A7BBDC26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548313"/>
          </a:xfrm>
        </p:spPr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7EC518-3D9F-2A05-CE9D-6C21BC46EEF8}"/>
              </a:ext>
            </a:extLst>
          </p:cNvPr>
          <p:cNvSpPr/>
          <p:nvPr userDrawn="1"/>
        </p:nvSpPr>
        <p:spPr>
          <a:xfrm>
            <a:off x="0" y="5549030"/>
            <a:ext cx="12192000" cy="1308970"/>
          </a:xfrm>
          <a:prstGeom prst="rect">
            <a:avLst/>
          </a:prstGeom>
          <a:solidFill>
            <a:srgbClr val="1C3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797382-C183-ED3E-172B-C33DAC7E6CB8}"/>
              </a:ext>
            </a:extLst>
          </p:cNvPr>
          <p:cNvSpPr txBox="1"/>
          <p:nvPr userDrawn="1"/>
        </p:nvSpPr>
        <p:spPr>
          <a:xfrm>
            <a:off x="515525" y="3181612"/>
            <a:ext cx="457004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1C3361"/>
                </a:solidFill>
                <a:latin typeface="+mj-lt"/>
              </a:rPr>
              <a:t>For more information, contact CDC</a:t>
            </a:r>
            <a:br>
              <a:rPr lang="en-US" sz="1400">
                <a:solidFill>
                  <a:srgbClr val="1C3361"/>
                </a:solidFill>
                <a:latin typeface="+mj-lt"/>
              </a:rPr>
            </a:br>
            <a:r>
              <a:rPr lang="en-US" sz="1400">
                <a:solidFill>
                  <a:srgbClr val="1C3361"/>
                </a:solidFill>
                <a:latin typeface="+mj-lt"/>
              </a:rPr>
              <a:t>1-800-CDC-INFO (232-4636)</a:t>
            </a:r>
            <a:br>
              <a:rPr lang="en-US" sz="1400">
                <a:solidFill>
                  <a:srgbClr val="1C3361"/>
                </a:solidFill>
                <a:latin typeface="+mj-lt"/>
              </a:rPr>
            </a:br>
            <a:r>
              <a:rPr lang="en-US" sz="1400">
                <a:solidFill>
                  <a:srgbClr val="1C3361"/>
                </a:solidFill>
                <a:latin typeface="+mj-lt"/>
              </a:rPr>
              <a:t>TTY:  1-888-232-6348    www.cdc.gov</a:t>
            </a:r>
            <a:br>
              <a:rPr lang="en-US" sz="1400">
                <a:solidFill>
                  <a:srgbClr val="1C3361"/>
                </a:solidFill>
                <a:latin typeface="+mj-lt"/>
              </a:rPr>
            </a:br>
            <a:br>
              <a:rPr lang="en-US" sz="1400">
                <a:solidFill>
                  <a:srgbClr val="1C3361"/>
                </a:solidFill>
                <a:latin typeface="+mj-lt"/>
              </a:rPr>
            </a:br>
            <a:br>
              <a:rPr lang="en-US" sz="1400">
                <a:solidFill>
                  <a:srgbClr val="1C3361"/>
                </a:solidFill>
                <a:latin typeface="+mj-lt"/>
              </a:rPr>
            </a:br>
            <a:r>
              <a:rPr lang="en-US" sz="1400">
                <a:solidFill>
                  <a:srgbClr val="1C3361"/>
                </a:solidFill>
                <a:latin typeface="+mj-lt"/>
              </a:rPr>
              <a:t>The findings and conclusions in this report are those of the authors and do not necessarily represent the official position of the Centers for Disease Control and Prevention.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1C42CA-5229-D2F5-E6F7-2CF7E238BB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76245" y="5765027"/>
            <a:ext cx="4300550" cy="87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31317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5DDBA-C67E-F98D-1C60-C81471700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3329D7-8DCF-837F-D5AF-E77BC3C763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40F80-6AFB-9160-BCCC-7CF69AAD5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0177D1-4F3B-63B3-9CB2-A85487A28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D399F0-613C-7C7F-930E-97C0AB3F5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CCE4-AC5A-854E-8437-D971AF1A6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494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or_background">
    <p:bg>
      <p:bgPr>
        <a:solidFill>
          <a:srgbClr val="006A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485" y="3255151"/>
            <a:ext cx="11059884" cy="1162051"/>
          </a:xfrm>
          <a:prstGeom prst="rect">
            <a:avLst/>
          </a:prstGeom>
        </p:spPr>
        <p:txBody>
          <a:bodyPr anchor="b"/>
          <a:lstStyle>
            <a:lvl1pPr algn="l">
              <a:defRPr sz="4800" b="1" baseline="0">
                <a:solidFill>
                  <a:schemeClr val="bg2"/>
                </a:solidFill>
                <a:effectLst/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239484" y="4688982"/>
            <a:ext cx="10363200" cy="568325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ts val="2933"/>
              </a:lnSpc>
              <a:buNone/>
              <a:defRPr sz="2667" baseline="0">
                <a:solidFill>
                  <a:schemeClr val="bg2"/>
                </a:solidFill>
                <a:latin typeface="Calibri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pic>
        <p:nvPicPr>
          <p:cNvPr id="4" name="Picture 3" descr="Logos of the U.S. Department of Health and Human Services and Centers for Disease Control and Prevention" title="LOGOS">
            <a:extLst>
              <a:ext uri="{FF2B5EF4-FFF2-40B4-BE49-F238E27FC236}">
                <a16:creationId xmlns:a16="http://schemas.microsoft.com/office/drawing/2014/main" id="{1338F5EA-D0AF-428F-B372-DAC2A9B1C5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39" y="5706813"/>
            <a:ext cx="1672779" cy="95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902575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D8CD9-910B-176F-7384-91521C322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CEB0DE-DD85-483D-281F-E8033FA3AF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C217BA-0CD0-0E65-B8EE-7B66EAF1B5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ACEEB6-7050-3CAA-D0FF-C4DCF3763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31A26A-AB67-0D45-DCB4-8E5A211B7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6CD5DF-CC2F-1C15-8DC9-EBD981AB5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CCE4-AC5A-854E-8437-D971AF1A6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47214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DE7CA-B6B2-3A6E-0943-C8D51D94C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24D666-DC1F-3CBC-E6EB-001BB0E2B8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589E36-D210-883A-5901-B6E1DAB1DE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EDE6FA-8DD3-89F8-612B-699AF0BAD3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F1C0C0-C444-7640-1DBB-124D126DB0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133C16-D622-B9AD-3010-62665F093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6B2ADC-396E-0F69-DE53-0D5E3B700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CD3028-A2D5-A41E-6760-58A7379BF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CCE4-AC5A-854E-8437-D971AF1A6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75880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C8416-074E-F350-86A0-FD3A2BA3D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69E0DE-5592-11F8-F365-4730C3B8E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288561-A853-4857-DDEA-556278640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080955-54C2-9B6F-4BBE-22B5E087F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CCE4-AC5A-854E-8437-D971AF1A6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2766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8BDE08-7026-D09F-FC9E-19D385893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97399F-2CA6-E106-FB37-E85149225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0222A-3F78-F279-3660-2B89DFEC8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CCE4-AC5A-854E-8437-D971AF1A6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68244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ED662-8693-0D04-C837-E524CE0E5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B5BA5-CDD3-53DE-A265-EDE5023FE0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7924B7-835D-8AAC-1E37-B415BA8178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C37534-64D8-AA15-784A-4AB751EED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CFB451-83E9-1687-4454-1F55C93EC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3B40A5-0C00-A9F2-5B7C-6ADFA5908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CCE4-AC5A-854E-8437-D971AF1A6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02665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2C281-FBC3-3C28-F222-BA63EFA46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5C9A14-7D13-4951-7E6F-F697695C33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B7A827-38B5-158C-28F7-EFCD0F951C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229C47-3493-7BCC-CAF0-898873090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84DE1C-F760-7EB9-9219-9101D802B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2C4598-F131-09F7-B324-6D5C48FF8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CCE4-AC5A-854E-8437-D971AF1A6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1484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D3FE05F-5DA4-2943-8488-1A9B890F2AD6}"/>
              </a:ext>
            </a:extLst>
          </p:cNvPr>
          <p:cNvSpPr/>
          <p:nvPr/>
        </p:nvSpPr>
        <p:spPr>
          <a:xfrm>
            <a:off x="0" y="0"/>
            <a:ext cx="3327400" cy="6857999"/>
          </a:xfrm>
          <a:prstGeom prst="rect">
            <a:avLst/>
          </a:prstGeom>
          <a:solidFill>
            <a:srgbClr val="254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F114B8-FACD-F745-8739-26E8B7C80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203" y="2515394"/>
            <a:ext cx="2874993" cy="1325563"/>
          </a:xfrm>
        </p:spPr>
        <p:txBody>
          <a:bodyPr>
            <a:noAutofit/>
          </a:bodyPr>
          <a:lstStyle>
            <a:lvl1pPr algn="r">
              <a:defRPr sz="3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2062405-54AB-9A4B-A687-DF0022E56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4288" y="1255257"/>
            <a:ext cx="7097619" cy="4351338"/>
          </a:xfrm>
        </p:spPr>
        <p:txBody>
          <a:bodyPr numCol="1" anchor="ctr" anchorCtr="0"/>
          <a:lstStyle>
            <a:lvl1pPr>
              <a:lnSpc>
                <a:spcPct val="100000"/>
              </a:lnSpc>
              <a:buClr>
                <a:srgbClr val="4696D2"/>
              </a:buCl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lnSpc>
                <a:spcPct val="100000"/>
              </a:lnSpc>
              <a:buClr>
                <a:srgbClr val="4696D2"/>
              </a:buCl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lnSpc>
                <a:spcPct val="100000"/>
              </a:lnSpc>
              <a:buClr>
                <a:srgbClr val="4696D2"/>
              </a:buCl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lnSpc>
                <a:spcPct val="100000"/>
              </a:lnSpc>
              <a:buClr>
                <a:srgbClr val="4696D2"/>
              </a:buCl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lnSpc>
                <a:spcPct val="100000"/>
              </a:lnSpc>
              <a:buClr>
                <a:srgbClr val="4696D2"/>
              </a:buCl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4F246641-F973-D5F7-CE60-330E877C8A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197" y="6146800"/>
            <a:ext cx="1759710" cy="36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81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D3FE05F-5DA4-2943-8488-1A9B890F2AD6}"/>
              </a:ext>
            </a:extLst>
          </p:cNvPr>
          <p:cNvSpPr/>
          <p:nvPr/>
        </p:nvSpPr>
        <p:spPr>
          <a:xfrm>
            <a:off x="0" y="0"/>
            <a:ext cx="3327400" cy="6857999"/>
          </a:xfrm>
          <a:prstGeom prst="rect">
            <a:avLst/>
          </a:prstGeom>
          <a:solidFill>
            <a:srgbClr val="254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F114B8-FACD-F745-8739-26E8B7C80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203" y="2515394"/>
            <a:ext cx="2874993" cy="1325563"/>
          </a:xfrm>
        </p:spPr>
        <p:txBody>
          <a:bodyPr>
            <a:noAutofit/>
          </a:bodyPr>
          <a:lstStyle>
            <a:lvl1pPr algn="r">
              <a:defRPr sz="3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2062405-54AB-9A4B-A687-DF0022E56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4288" y="1255257"/>
            <a:ext cx="7097619" cy="4351338"/>
          </a:xfrm>
        </p:spPr>
        <p:txBody>
          <a:bodyPr numCol="1" anchor="ctr" anchorCtr="0"/>
          <a:lstStyle>
            <a:lvl1pPr>
              <a:lnSpc>
                <a:spcPct val="100000"/>
              </a:lnSpc>
              <a:buClr>
                <a:srgbClr val="4696D2"/>
              </a:buCl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lnSpc>
                <a:spcPct val="100000"/>
              </a:lnSpc>
              <a:buClr>
                <a:srgbClr val="4696D2"/>
              </a:buCl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lnSpc>
                <a:spcPct val="100000"/>
              </a:lnSpc>
              <a:buClr>
                <a:srgbClr val="4696D2"/>
              </a:buCl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lnSpc>
                <a:spcPct val="100000"/>
              </a:lnSpc>
              <a:buClr>
                <a:srgbClr val="4696D2"/>
              </a:buCl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lnSpc>
                <a:spcPct val="100000"/>
              </a:lnSpc>
              <a:buClr>
                <a:srgbClr val="4696D2"/>
              </a:buCl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4F246641-F973-D5F7-CE60-330E877C8A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197" y="6146800"/>
            <a:ext cx="1759710" cy="36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00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D3FE05F-5DA4-2943-8488-1A9B890F2AD6}"/>
              </a:ext>
            </a:extLst>
          </p:cNvPr>
          <p:cNvSpPr/>
          <p:nvPr/>
        </p:nvSpPr>
        <p:spPr>
          <a:xfrm>
            <a:off x="0" y="0"/>
            <a:ext cx="3327400" cy="6857999"/>
          </a:xfrm>
          <a:prstGeom prst="rect">
            <a:avLst/>
          </a:prstGeom>
          <a:solidFill>
            <a:srgbClr val="254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F114B8-FACD-F745-8739-26E8B7C80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203" y="2515394"/>
            <a:ext cx="2874993" cy="1325563"/>
          </a:xfrm>
        </p:spPr>
        <p:txBody>
          <a:bodyPr>
            <a:noAutofit/>
          </a:bodyPr>
          <a:lstStyle>
            <a:lvl1pPr algn="r">
              <a:defRPr sz="3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2062405-54AB-9A4B-A687-DF0022E56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4288" y="1255257"/>
            <a:ext cx="7097619" cy="4351338"/>
          </a:xfrm>
        </p:spPr>
        <p:txBody>
          <a:bodyPr numCol="1" anchor="ctr" anchorCtr="0"/>
          <a:lstStyle>
            <a:lvl1pPr>
              <a:lnSpc>
                <a:spcPct val="100000"/>
              </a:lnSpc>
              <a:buClr>
                <a:srgbClr val="4696D2"/>
              </a:buCl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lnSpc>
                <a:spcPct val="100000"/>
              </a:lnSpc>
              <a:buClr>
                <a:srgbClr val="4696D2"/>
              </a:buCl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lnSpc>
                <a:spcPct val="100000"/>
              </a:lnSpc>
              <a:buClr>
                <a:srgbClr val="4696D2"/>
              </a:buCl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lnSpc>
                <a:spcPct val="100000"/>
              </a:lnSpc>
              <a:buClr>
                <a:srgbClr val="4696D2"/>
              </a:buCl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lnSpc>
                <a:spcPct val="100000"/>
              </a:lnSpc>
              <a:buClr>
                <a:srgbClr val="4696D2"/>
              </a:buCl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4F246641-F973-D5F7-CE60-330E877C8A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197" y="6146800"/>
            <a:ext cx="1759710" cy="36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06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E72EE60-BB10-2F4C-9650-DA00764F5DB6}"/>
              </a:ext>
            </a:extLst>
          </p:cNvPr>
          <p:cNvSpPr/>
          <p:nvPr/>
        </p:nvSpPr>
        <p:spPr>
          <a:xfrm>
            <a:off x="0" y="0"/>
            <a:ext cx="7966895" cy="6877515"/>
          </a:xfrm>
          <a:prstGeom prst="rect">
            <a:avLst/>
          </a:prstGeom>
          <a:solidFill>
            <a:srgbClr val="254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F114B8-FACD-F745-8739-26E8B7C80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667" y="1152421"/>
            <a:ext cx="4923765" cy="1325563"/>
          </a:xfrm>
        </p:spPr>
        <p:txBody>
          <a:bodyPr>
            <a:noAutofit/>
          </a:bodyPr>
          <a:lstStyle>
            <a:lvl1pPr>
              <a:defRPr sz="3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BE13CD8-B227-A641-9B5D-930D0F3F96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7667" y="2550275"/>
            <a:ext cx="4923765" cy="34278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rgbClr val="4696D2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4696D2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4696D2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4696D2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4696D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81483C9-6F13-0F46-BF9D-65B7980A797D}"/>
              </a:ext>
            </a:extLst>
          </p:cNvPr>
          <p:cNvSpPr/>
          <p:nvPr/>
        </p:nvSpPr>
        <p:spPr>
          <a:xfrm>
            <a:off x="6900076" y="1598753"/>
            <a:ext cx="3648973" cy="3660494"/>
          </a:xfrm>
          <a:prstGeom prst="rect">
            <a:avLst/>
          </a:prstGeom>
          <a:solidFill>
            <a:schemeClr val="bg1">
              <a:lumMod val="95000"/>
            </a:schemeClr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5812E02D-8366-3144-9462-D2A34A87C563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900075" y="1598753"/>
            <a:ext cx="3648974" cy="3660494"/>
          </a:xfrm>
          <a:ln w="635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EBF232B7-632F-6C0B-9E51-1B5B8F4EA4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197" y="6146800"/>
            <a:ext cx="1759710" cy="36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69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or_background">
    <p:bg>
      <p:bgPr>
        <a:solidFill>
          <a:srgbClr val="006A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D1EDB832-85DB-47C2-990D-C76F1161C2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69425" y="674915"/>
            <a:ext cx="5979136" cy="57951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485" y="3255151"/>
            <a:ext cx="11059884" cy="1162051"/>
          </a:xfrm>
          <a:prstGeom prst="rect">
            <a:avLst/>
          </a:prstGeom>
        </p:spPr>
        <p:txBody>
          <a:bodyPr anchor="b"/>
          <a:lstStyle>
            <a:lvl1pPr algn="l">
              <a:defRPr sz="4800" b="1" baseline="0">
                <a:solidFill>
                  <a:schemeClr val="bg2"/>
                </a:solidFill>
                <a:effectLst/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239484" y="4688982"/>
            <a:ext cx="10363200" cy="568325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ts val="2933"/>
              </a:lnSpc>
              <a:buNone/>
              <a:defRPr sz="2667" baseline="0">
                <a:solidFill>
                  <a:schemeClr val="bg2"/>
                </a:solidFill>
                <a:latin typeface="Calibri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pic>
        <p:nvPicPr>
          <p:cNvPr id="4" name="Picture 3" descr="Logos of the U.S. Department of Health and Human Services and Centers for Disease Control and Prevention" title="LOGOS">
            <a:extLst>
              <a:ext uri="{FF2B5EF4-FFF2-40B4-BE49-F238E27FC236}">
                <a16:creationId xmlns:a16="http://schemas.microsoft.com/office/drawing/2014/main" id="{1338F5EA-D0AF-428F-B372-DAC2A9B1C5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39" y="5706813"/>
            <a:ext cx="1672779" cy="95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113389"/>
      </p:ext>
    </p:extLst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A5DFD-074F-45A5-8FAC-B5D93B768B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38AC6C-3307-4CFC-BE36-1A2E34C859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F74ED8-601A-4060-8399-99DE52D05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41B37-8B62-4190-8BF1-E582A48FE05D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8FA22E-FAF5-4D49-8F70-33EFDBC47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DCB1A9-63DB-4AD2-AC9D-86ED0891A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1BC7F-355C-4A14-9EDC-04DBDFB646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32838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B2E67-A221-4ACC-9A37-B814A283F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AB97ED-63EE-4B00-8C4E-7E19B75611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025569-5745-4F92-A39B-C2C7AC197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41B37-8B62-4190-8BF1-E582A48FE05D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4C2975-97D4-49A1-8C12-0AE16287F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E7CA8D-BAB0-4762-B4B5-367D5E928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1BC7F-355C-4A14-9EDC-04DBDFB646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64889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F4471-67DB-450C-B9E5-2E7064761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49077F-B212-4B6B-951D-F98A60C811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EFABF0-2BFB-408A-AC67-14F888BF5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41B37-8B62-4190-8BF1-E582A48FE05D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49BFB3-879B-4830-80F8-7B7D21F97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B395DF-0A0E-451D-BA06-8DB0C16EB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1BC7F-355C-4A14-9EDC-04DBDFB646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50824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046AA-5F85-45B6-AA6B-E04555B77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D908A6-1E23-4AD1-BF42-DAE6EBC1A9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9D49D0-5C84-47B7-8300-971067E7AC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A81365-E93C-447A-BEBA-AD8744E26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41B37-8B62-4190-8BF1-E582A48FE05D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306D41-EA5C-483A-A9A9-910D61981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05D460-710D-4E5B-A6BC-29B7DFEBD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1BC7F-355C-4A14-9EDC-04DBDFB646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83505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AA509-F97A-4ABA-B1B5-7B6FC6BD4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F95E34-8432-48B1-AC81-9D27AEC3FA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C96ED0-7DAB-4C2D-8A31-F2256D4AD7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27FAFE-2233-4B90-9979-2EFC46BD5B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A8C36E-E5B8-4310-ACEF-E08E153BF5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EBDF4B-BB1C-48A2-89B6-3C1F440BD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41B37-8B62-4190-8BF1-E582A48FE05D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E0AFBB-3C22-49DF-9060-7A24710DB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E46428-4CB5-49F8-A825-EEE670523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1BC7F-355C-4A14-9EDC-04DBDFB646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20546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95E40-F716-4A17-BD4D-FDC42CAE9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ABB8D7-E670-4D35-8B9F-A6FF7E2C3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41B37-8B62-4190-8BF1-E582A48FE05D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77DF16-F953-47F1-A060-B2679D9F6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6365BB-6B86-4B5E-936B-6AD83312A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1BC7F-355C-4A14-9EDC-04DBDFB646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81282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A2B049-3A05-4383-8AD5-91864E869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41B37-8B62-4190-8BF1-E582A48FE05D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407124-BDAD-43D9-A9C8-C0025D04D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EC4784-4AAF-4FEC-B14C-DFF139C68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1BC7F-355C-4A14-9EDC-04DBDFB646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12797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0EF92-B974-4BFF-AACC-59A90BEB8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3FBB32-2652-4E12-8073-55B400899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1E172E-B79B-46E4-8958-961F6B4578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1AB7FC-DC4B-41FD-B58B-F54E32A6C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41B37-8B62-4190-8BF1-E582A48FE05D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E7257C-26F7-4AE5-A2FD-B0C30E10E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31A1F0-64DB-4293-857F-A23779C07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1BC7F-355C-4A14-9EDC-04DBDFB646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95476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264E7-C37B-4A76-93B3-AEB285AB9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26B8B8-27B2-44A4-BECA-DD4632AE80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D681A3-DCF8-42D0-9FFB-550DC1710A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A61C9E-8255-484A-826B-6922E8E2A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41B37-8B62-4190-8BF1-E582A48FE05D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332CBD-D1B0-43D4-BF40-8B2946A64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3502F4-85F6-4AE1-ABD1-D25B128C9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1BC7F-355C-4A14-9EDC-04DBDFB646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4223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B950B-5BA6-4A9C-9ECA-DA43C9BDE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4F4FB1-DAF6-4365-A733-33B4E1DD5D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8A4DA-0A65-4039-BE73-DC3870AA6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41B37-8B62-4190-8BF1-E582A48FE05D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347632-BDDF-4DF1-ADFE-9549E1673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6791AA-8CC6-44B9-B652-2B6C0877A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1BC7F-355C-4A14-9EDC-04DBDFB646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018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40"/>
          <a:stretch/>
        </p:blipFill>
        <p:spPr>
          <a:xfrm>
            <a:off x="2608" y="5668739"/>
            <a:ext cx="12192000" cy="1177559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169625" y="3662433"/>
            <a:ext cx="88524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2D2D2D"/>
                </a:solidFill>
                <a:latin typeface="Calibri" panose="020F0502020204030204" pitchFamily="34" charset="0"/>
              </a:rPr>
              <a:t>For more information, contact CDC</a:t>
            </a:r>
            <a:br>
              <a:rPr lang="en-US" sz="1600">
                <a:solidFill>
                  <a:srgbClr val="2D2D2D"/>
                </a:solidFill>
                <a:latin typeface="Calibri" panose="020F0502020204030204" pitchFamily="34" charset="0"/>
              </a:rPr>
            </a:br>
            <a:r>
              <a:rPr lang="en-US" sz="1600">
                <a:solidFill>
                  <a:srgbClr val="2D2D2D"/>
                </a:solidFill>
                <a:latin typeface="Calibri" panose="020F0502020204030204" pitchFamily="34" charset="0"/>
              </a:rPr>
              <a:t>1-800-CDC-INFO (232-4636)</a:t>
            </a:r>
            <a:br>
              <a:rPr lang="en-US" sz="1600">
                <a:solidFill>
                  <a:srgbClr val="2D2D2D"/>
                </a:solidFill>
                <a:latin typeface="Calibri" panose="020F0502020204030204" pitchFamily="34" charset="0"/>
              </a:rPr>
            </a:br>
            <a:r>
              <a:rPr lang="en-US" sz="1600">
                <a:solidFill>
                  <a:srgbClr val="2D2D2D"/>
                </a:solidFill>
                <a:latin typeface="Calibri" panose="020F0502020204030204" pitchFamily="34" charset="0"/>
              </a:rPr>
              <a:t>TTY:  1-888-232-6348    www.cdc.gov</a:t>
            </a:r>
            <a:br>
              <a:rPr lang="en-US" sz="1600">
                <a:solidFill>
                  <a:srgbClr val="2D2D2D"/>
                </a:solidFill>
                <a:latin typeface="Calibri" panose="020F0502020204030204" pitchFamily="34" charset="0"/>
              </a:rPr>
            </a:br>
            <a:br>
              <a:rPr lang="en-US" sz="1600">
                <a:solidFill>
                  <a:srgbClr val="2D2D2D"/>
                </a:solidFill>
                <a:latin typeface="Calibri" panose="020F0502020204030204" pitchFamily="34" charset="0"/>
              </a:rPr>
            </a:br>
            <a:br>
              <a:rPr lang="en-US" sz="1600">
                <a:solidFill>
                  <a:srgbClr val="2D2D2D"/>
                </a:solidFill>
                <a:latin typeface="Calibri" panose="020F0502020204030204" pitchFamily="34" charset="0"/>
              </a:rPr>
            </a:br>
            <a:r>
              <a:rPr lang="en-US" sz="1600">
                <a:solidFill>
                  <a:srgbClr val="2D2D2D"/>
                </a:solidFill>
                <a:latin typeface="Calibri" panose="020F0502020204030204" pitchFamily="34" charset="0"/>
              </a:rPr>
              <a:t>The findings and conclusions in this report are those of the authors and do not necessarily represent the official position of the Centers for Disease Control and Prevention.</a:t>
            </a:r>
          </a:p>
        </p:txBody>
      </p:sp>
      <p:pic>
        <p:nvPicPr>
          <p:cNvPr id="4" name="Picture 3" descr="Logos of the U.S. Department of Health and Human Services and the Centers for Disease Control and Prevention." title="Logo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2473"/>
            <a:ext cx="12192000" cy="1183824"/>
          </a:xfrm>
          <a:prstGeom prst="rect">
            <a:avLst/>
          </a:prstGeom>
        </p:spPr>
      </p:pic>
      <p:grpSp>
        <p:nvGrpSpPr>
          <p:cNvPr id="2" name="Group 1"/>
          <p:cNvGrpSpPr/>
          <p:nvPr userDrawn="1"/>
        </p:nvGrpSpPr>
        <p:grpSpPr>
          <a:xfrm>
            <a:off x="0" y="5662473"/>
            <a:ext cx="12192000" cy="1183824"/>
            <a:chOff x="0" y="-11827"/>
            <a:chExt cx="9144000" cy="170018"/>
          </a:xfrm>
        </p:grpSpPr>
        <p:sp>
          <p:nvSpPr>
            <p:cNvPr id="6" name="bk object 25"/>
            <p:cNvSpPr/>
            <p:nvPr userDrawn="1"/>
          </p:nvSpPr>
          <p:spPr>
            <a:xfrm>
              <a:off x="0" y="-11827"/>
              <a:ext cx="522365" cy="170018"/>
            </a:xfrm>
            <a:custGeom>
              <a:avLst/>
              <a:gdLst/>
              <a:ahLst/>
              <a:cxnLst/>
              <a:rect l="l" t="t" r="r" b="b"/>
              <a:pathLst>
                <a:path w="1047115" h="1413510">
                  <a:moveTo>
                    <a:pt x="1046875" y="0"/>
                  </a:moveTo>
                  <a:lnTo>
                    <a:pt x="0" y="0"/>
                  </a:lnTo>
                  <a:lnTo>
                    <a:pt x="0" y="1412925"/>
                  </a:lnTo>
                  <a:lnTo>
                    <a:pt x="869393" y="1412925"/>
                  </a:lnTo>
                  <a:lnTo>
                    <a:pt x="1046875" y="0"/>
                  </a:lnTo>
                  <a:close/>
                </a:path>
              </a:pathLst>
            </a:custGeom>
            <a:solidFill>
              <a:srgbClr val="103064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7" name="bk object 26"/>
            <p:cNvSpPr/>
            <p:nvPr userDrawn="1"/>
          </p:nvSpPr>
          <p:spPr>
            <a:xfrm>
              <a:off x="340051" y="-11827"/>
              <a:ext cx="863535" cy="170018"/>
            </a:xfrm>
            <a:custGeom>
              <a:avLst/>
              <a:gdLst/>
              <a:ahLst/>
              <a:cxnLst/>
              <a:rect l="l" t="t" r="r" b="b"/>
              <a:pathLst>
                <a:path w="1731010" h="1413510">
                  <a:moveTo>
                    <a:pt x="1730918" y="0"/>
                  </a:moveTo>
                  <a:lnTo>
                    <a:pt x="179633" y="0"/>
                  </a:lnTo>
                  <a:lnTo>
                    <a:pt x="0" y="1412925"/>
                  </a:lnTo>
                  <a:lnTo>
                    <a:pt x="1296345" y="1412925"/>
                  </a:lnTo>
                  <a:lnTo>
                    <a:pt x="1730918" y="0"/>
                  </a:lnTo>
                  <a:close/>
                </a:path>
              </a:pathLst>
            </a:custGeom>
            <a:solidFill>
              <a:srgbClr val="1D56B3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8" name="bk object 27"/>
            <p:cNvSpPr/>
            <p:nvPr userDrawn="1"/>
          </p:nvSpPr>
          <p:spPr>
            <a:xfrm>
              <a:off x="878274" y="-11827"/>
              <a:ext cx="1343452" cy="170018"/>
            </a:xfrm>
            <a:custGeom>
              <a:avLst/>
              <a:gdLst/>
              <a:ahLst/>
              <a:cxnLst/>
              <a:rect l="l" t="t" r="r" b="b"/>
              <a:pathLst>
                <a:path w="2693035" h="1413510">
                  <a:moveTo>
                    <a:pt x="2692774" y="0"/>
                  </a:moveTo>
                  <a:lnTo>
                    <a:pt x="435654" y="0"/>
                  </a:lnTo>
                  <a:lnTo>
                    <a:pt x="0" y="1412925"/>
                  </a:lnTo>
                  <a:lnTo>
                    <a:pt x="1878492" y="1412925"/>
                  </a:lnTo>
                  <a:lnTo>
                    <a:pt x="2692774" y="0"/>
                  </a:lnTo>
                  <a:close/>
                </a:path>
              </a:pathLst>
            </a:custGeom>
            <a:solidFill>
              <a:srgbClr val="103064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9" name="bk object 28"/>
            <p:cNvSpPr/>
            <p:nvPr userDrawn="1"/>
          </p:nvSpPr>
          <p:spPr>
            <a:xfrm>
              <a:off x="1654598" y="-11827"/>
              <a:ext cx="1362458" cy="170018"/>
            </a:xfrm>
            <a:custGeom>
              <a:avLst/>
              <a:gdLst/>
              <a:ahLst/>
              <a:cxnLst/>
              <a:rect l="l" t="t" r="r" b="b"/>
              <a:pathLst>
                <a:path w="2731134" h="1413510">
                  <a:moveTo>
                    <a:pt x="2730969" y="0"/>
                  </a:moveTo>
                  <a:lnTo>
                    <a:pt x="816445" y="0"/>
                  </a:lnTo>
                  <a:lnTo>
                    <a:pt x="0" y="1412925"/>
                  </a:lnTo>
                  <a:lnTo>
                    <a:pt x="1593978" y="1412925"/>
                  </a:lnTo>
                  <a:lnTo>
                    <a:pt x="2730969" y="0"/>
                  </a:lnTo>
                  <a:close/>
                </a:path>
              </a:pathLst>
            </a:custGeom>
            <a:solidFill>
              <a:srgbClr val="1E59B8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0" name="bk object 29"/>
            <p:cNvSpPr/>
            <p:nvPr userDrawn="1"/>
          </p:nvSpPr>
          <p:spPr>
            <a:xfrm>
              <a:off x="2304805" y="-11827"/>
              <a:ext cx="937659" cy="170018"/>
            </a:xfrm>
            <a:custGeom>
              <a:avLst/>
              <a:gdLst/>
              <a:ahLst/>
              <a:cxnLst/>
              <a:rect l="l" t="t" r="r" b="b"/>
              <a:pathLst>
                <a:path w="1879600" h="1413510">
                  <a:moveTo>
                    <a:pt x="1879368" y="0"/>
                  </a:moveTo>
                  <a:lnTo>
                    <a:pt x="1140221" y="0"/>
                  </a:lnTo>
                  <a:lnTo>
                    <a:pt x="0" y="1412925"/>
                  </a:lnTo>
                  <a:lnTo>
                    <a:pt x="621900" y="1412925"/>
                  </a:lnTo>
                  <a:lnTo>
                    <a:pt x="1879368" y="0"/>
                  </a:lnTo>
                  <a:close/>
                </a:path>
              </a:pathLst>
            </a:custGeom>
            <a:solidFill>
              <a:srgbClr val="17468F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1" name="bk object 30"/>
            <p:cNvSpPr/>
            <p:nvPr userDrawn="1"/>
          </p:nvSpPr>
          <p:spPr>
            <a:xfrm>
              <a:off x="2554809" y="-11827"/>
              <a:ext cx="2483849" cy="170018"/>
            </a:xfrm>
            <a:custGeom>
              <a:avLst/>
              <a:gdLst/>
              <a:ahLst/>
              <a:cxnLst/>
              <a:rect l="l" t="t" r="r" b="b"/>
              <a:pathLst>
                <a:path w="4979034" h="1413510">
                  <a:moveTo>
                    <a:pt x="4978576" y="0"/>
                  </a:moveTo>
                  <a:lnTo>
                    <a:pt x="1262846" y="0"/>
                  </a:lnTo>
                  <a:lnTo>
                    <a:pt x="0" y="1412925"/>
                  </a:lnTo>
                  <a:lnTo>
                    <a:pt x="3093828" y="1412925"/>
                  </a:lnTo>
                  <a:lnTo>
                    <a:pt x="4978576" y="0"/>
                  </a:lnTo>
                  <a:close/>
                </a:path>
              </a:pathLst>
            </a:custGeom>
            <a:solidFill>
              <a:srgbClr val="1E59B8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2" name="bk object 31"/>
            <p:cNvSpPr/>
            <p:nvPr userDrawn="1"/>
          </p:nvSpPr>
          <p:spPr>
            <a:xfrm>
              <a:off x="3835845" y="-11827"/>
              <a:ext cx="1915234" cy="170018"/>
            </a:xfrm>
            <a:custGeom>
              <a:avLst/>
              <a:gdLst/>
              <a:ahLst/>
              <a:cxnLst/>
              <a:rect l="l" t="t" r="r" b="b"/>
              <a:pathLst>
                <a:path w="3839209" h="1413510">
                  <a:moveTo>
                    <a:pt x="3838727" y="0"/>
                  </a:moveTo>
                  <a:lnTo>
                    <a:pt x="1891189" y="0"/>
                  </a:lnTo>
                  <a:lnTo>
                    <a:pt x="0" y="1412925"/>
                  </a:lnTo>
                  <a:lnTo>
                    <a:pt x="1625414" y="1412925"/>
                  </a:lnTo>
                  <a:lnTo>
                    <a:pt x="3838727" y="0"/>
                  </a:lnTo>
                  <a:close/>
                </a:path>
              </a:pathLst>
            </a:custGeom>
            <a:solidFill>
              <a:srgbClr val="536DB3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3" name="bk object 32"/>
            <p:cNvSpPr/>
            <p:nvPr userDrawn="1"/>
          </p:nvSpPr>
          <p:spPr>
            <a:xfrm>
              <a:off x="4458868" y="-11827"/>
              <a:ext cx="4685132" cy="170018"/>
            </a:xfrm>
            <a:custGeom>
              <a:avLst/>
              <a:gdLst/>
              <a:ahLst/>
              <a:cxnLst/>
              <a:rect l="l" t="t" r="r" b="b"/>
              <a:pathLst>
                <a:path w="9391650" h="1413510">
                  <a:moveTo>
                    <a:pt x="9391076" y="0"/>
                  </a:moveTo>
                  <a:lnTo>
                    <a:pt x="2213316" y="0"/>
                  </a:lnTo>
                  <a:lnTo>
                    <a:pt x="0" y="1412929"/>
                  </a:lnTo>
                  <a:lnTo>
                    <a:pt x="9391076" y="1412929"/>
                  </a:lnTo>
                  <a:lnTo>
                    <a:pt x="9391076" y="0"/>
                  </a:lnTo>
                  <a:close/>
                </a:path>
              </a:pathLst>
            </a:custGeom>
            <a:gradFill>
              <a:gsLst>
                <a:gs pos="0">
                  <a:srgbClr val="103064"/>
                </a:gs>
                <a:gs pos="100000">
                  <a:srgbClr val="17468F"/>
                </a:gs>
              </a:gsLst>
              <a:lin ang="0" scaled="0"/>
            </a:gra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pic>
        <p:nvPicPr>
          <p:cNvPr id="16" name="Picture 15" descr="Logos of the U.S. Department of Health and Human Services and Centers for Disease Control and Prevention" title="LOGOS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435" y="5786588"/>
            <a:ext cx="1672779" cy="9590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08E3E0E-8007-4E08-9AE4-D29BCAE7C5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5" r="19754"/>
          <a:stretch/>
        </p:blipFill>
        <p:spPr>
          <a:xfrm>
            <a:off x="7112341" y="234188"/>
            <a:ext cx="4913032" cy="4634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361429"/>
      </p:ext>
    </p:extLst>
  </p:cSld>
  <p:clrMapOvr>
    <a:masterClrMapping/>
  </p:clrMapOvr>
  <p:transition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DFDAD8C-3B9D-4681-AE66-89AF63E828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051C5E-E265-4283-809B-7A49D6D296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4CA9C2-E428-4348-96C6-B671CAD07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41B37-8B62-4190-8BF1-E582A48FE05D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131F2F-0423-4B12-8A6A-A5792F084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C4E10E-88AE-4933-8CA6-A6D3C2FBA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1BC7F-355C-4A14-9EDC-04DBDFB646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98923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5F35E44-72CB-4AFA-8DA6-C89EBC957A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5" r="19754"/>
          <a:stretch/>
        </p:blipFill>
        <p:spPr>
          <a:xfrm>
            <a:off x="6947544" y="1288496"/>
            <a:ext cx="4913032" cy="463445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2B0A619-F6AA-4053-9D4A-55C4BC7B0046}"/>
              </a:ext>
            </a:extLst>
          </p:cNvPr>
          <p:cNvSpPr/>
          <p:nvPr userDrawn="1"/>
        </p:nvSpPr>
        <p:spPr>
          <a:xfrm>
            <a:off x="419100" y="0"/>
            <a:ext cx="11772901" cy="1194093"/>
          </a:xfrm>
          <a:prstGeom prst="rect">
            <a:avLst/>
          </a:prstGeom>
          <a:gradFill flip="none" rotWithShape="1">
            <a:gsLst>
              <a:gs pos="0">
                <a:srgbClr val="55BF8B"/>
              </a:gs>
              <a:gs pos="96000">
                <a:srgbClr val="145E71"/>
              </a:gs>
            </a:gsLst>
            <a:lin ang="12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Title 1"/>
          <p:cNvSpPr>
            <a:spLocks noGrp="1"/>
          </p:cNvSpPr>
          <p:nvPr userDrawn="1">
            <p:ph type="title"/>
          </p:nvPr>
        </p:nvSpPr>
        <p:spPr>
          <a:xfrm>
            <a:off x="696687" y="12129"/>
            <a:ext cx="11495315" cy="1155779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000"/>
              </a:lnSpc>
              <a:defRPr sz="3733" b="1" baseline="0">
                <a:solidFill>
                  <a:schemeClr val="tx2"/>
                </a:solidFill>
                <a:effectLst/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ubtitle 2"/>
          <p:cNvSpPr>
            <a:spLocks noGrp="1"/>
          </p:cNvSpPr>
          <p:nvPr userDrawn="1">
            <p:ph type="subTitle" idx="1"/>
          </p:nvPr>
        </p:nvSpPr>
        <p:spPr>
          <a:xfrm>
            <a:off x="696687" y="1368341"/>
            <a:ext cx="10156192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667" b="1" baseline="0">
                <a:solidFill>
                  <a:srgbClr val="2D2D2D"/>
                </a:solidFill>
                <a:effectLst/>
                <a:latin typeface="Calibri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 userDrawn="1">
            <p:ph type="body" sz="quarter" idx="10"/>
          </p:nvPr>
        </p:nvSpPr>
        <p:spPr>
          <a:xfrm>
            <a:off x="616740" y="2520846"/>
            <a:ext cx="10156192" cy="103931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667"/>
              </a:lnSpc>
              <a:buNone/>
              <a:defRPr sz="2400" baseline="0">
                <a:solidFill>
                  <a:srgbClr val="2D2D2D"/>
                </a:solidFill>
                <a:latin typeface="Calibri" pitchFamily="34" charset="0"/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endParaRPr lang="en-US"/>
          </a:p>
        </p:txBody>
      </p:sp>
      <p:pic>
        <p:nvPicPr>
          <p:cNvPr id="17" name="Picture 16" descr="Logos of the U.S. Department of Health and Human Services and Centers for Disease Control and Prevention" title="LOGO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19" y="5706813"/>
            <a:ext cx="1672779" cy="95900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900023D-2373-43F5-A4AA-FD7F91255A55}"/>
              </a:ext>
            </a:extLst>
          </p:cNvPr>
          <p:cNvGrpSpPr/>
          <p:nvPr userDrawn="1"/>
        </p:nvGrpSpPr>
        <p:grpSpPr>
          <a:xfrm>
            <a:off x="1" y="2"/>
            <a:ext cx="356209" cy="1194093"/>
            <a:chOff x="2721769" y="2050256"/>
            <a:chExt cx="442912" cy="14696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5925BE-9EF0-43F9-9D78-64BD587500CA}"/>
                </a:ext>
              </a:extLst>
            </p:cNvPr>
            <p:cNvSpPr/>
            <p:nvPr userDrawn="1"/>
          </p:nvSpPr>
          <p:spPr>
            <a:xfrm>
              <a:off x="2721769" y="2050256"/>
              <a:ext cx="442912" cy="1335882"/>
            </a:xfrm>
            <a:prstGeom prst="rect">
              <a:avLst/>
            </a:prstGeom>
            <a:solidFill>
              <a:srgbClr val="2D2C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noFill/>
                </a:ln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9245E9D-1A1B-4F74-AD8C-354693087FC0}"/>
                </a:ext>
              </a:extLst>
            </p:cNvPr>
            <p:cNvSpPr/>
            <p:nvPr userDrawn="1"/>
          </p:nvSpPr>
          <p:spPr>
            <a:xfrm>
              <a:off x="2721769" y="3386138"/>
              <a:ext cx="442912" cy="133778"/>
            </a:xfrm>
            <a:prstGeom prst="rect">
              <a:avLst/>
            </a:prstGeom>
            <a:solidFill>
              <a:srgbClr val="F0A8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noFill/>
                </a:ln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EA0238C-23EC-47A0-ABAA-400AE503943B}"/>
              </a:ext>
            </a:extLst>
          </p:cNvPr>
          <p:cNvSpPr txBox="1"/>
          <p:nvPr userDrawn="1"/>
        </p:nvSpPr>
        <p:spPr>
          <a:xfrm>
            <a:off x="6616119" y="6014056"/>
            <a:ext cx="5575883" cy="502766"/>
          </a:xfrm>
          <a:prstGeom prst="rect">
            <a:avLst/>
          </a:prstGeom>
          <a:solidFill>
            <a:srgbClr val="FBAB18"/>
          </a:solidFill>
        </p:spPr>
        <p:txBody>
          <a:bodyPr wrap="square" rtlCol="0">
            <a:spAutoFit/>
          </a:bodyPr>
          <a:lstStyle/>
          <a:p>
            <a:pPr marL="38099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667" b="1">
                <a:solidFill>
                  <a:srgbClr val="2D2D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cdc.gov/coronavirus</a:t>
            </a:r>
          </a:p>
        </p:txBody>
      </p:sp>
    </p:spTree>
    <p:extLst>
      <p:ext uri="{BB962C8B-B14F-4D97-AF65-F5344CB8AC3E}">
        <p14:creationId xmlns:p14="http://schemas.microsoft.com/office/powerpoint/2010/main" val="2006408742"/>
      </p:ext>
    </p:extLst>
  </p:cSld>
  <p:clrMapOvr>
    <a:masterClrMapping/>
  </p:clrMapOvr>
  <p:transition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T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8110222" y="6727353"/>
            <a:ext cx="804111" cy="121584"/>
          </a:xfrm>
          <a:prstGeom prst="rect">
            <a:avLst/>
          </a:prstGeom>
          <a:solidFill>
            <a:srgbClr val="B01519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/>
          </a:p>
        </p:txBody>
      </p:sp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8903846" y="6727353"/>
            <a:ext cx="804111" cy="121584"/>
          </a:xfrm>
          <a:prstGeom prst="rect">
            <a:avLst/>
          </a:prstGeom>
          <a:solidFill>
            <a:srgbClr val="FBAB18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/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9707955" y="6727353"/>
            <a:ext cx="804765" cy="121584"/>
          </a:xfrm>
          <a:prstGeom prst="rect">
            <a:avLst/>
          </a:prstGeom>
          <a:solidFill>
            <a:srgbClr val="292B6E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/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10494264" y="6727353"/>
            <a:ext cx="1697737" cy="121584"/>
          </a:xfrm>
          <a:prstGeom prst="rect">
            <a:avLst/>
          </a:prstGeom>
          <a:solidFill>
            <a:srgbClr val="4656A6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/>
          </a:p>
        </p:txBody>
      </p:sp>
      <p:sp>
        <p:nvSpPr>
          <p:cNvPr id="12" name="Rectangle 20"/>
          <p:cNvSpPr>
            <a:spLocks noChangeArrowheads="1"/>
          </p:cNvSpPr>
          <p:nvPr userDrawn="1"/>
        </p:nvSpPr>
        <p:spPr bwMode="auto">
          <a:xfrm>
            <a:off x="1" y="6727353"/>
            <a:ext cx="7572332" cy="121584"/>
          </a:xfrm>
          <a:prstGeom prst="rect">
            <a:avLst/>
          </a:prstGeom>
          <a:solidFill>
            <a:srgbClr val="17468F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/>
          </a:p>
        </p:txBody>
      </p:sp>
      <p:sp>
        <p:nvSpPr>
          <p:cNvPr id="13" name="Rectangle 12"/>
          <p:cNvSpPr>
            <a:spLocks noChangeArrowheads="1"/>
          </p:cNvSpPr>
          <p:nvPr userDrawn="1"/>
        </p:nvSpPr>
        <p:spPr bwMode="auto">
          <a:xfrm>
            <a:off x="7308078" y="6727353"/>
            <a:ext cx="804111" cy="121584"/>
          </a:xfrm>
          <a:prstGeom prst="rect">
            <a:avLst/>
          </a:prstGeom>
          <a:solidFill>
            <a:srgbClr val="55BF8B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/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609600" y="274639"/>
            <a:ext cx="10972800" cy="919455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4000"/>
              </a:lnSpc>
              <a:defRPr sz="3733" b="1" baseline="0">
                <a:solidFill>
                  <a:srgbClr val="006A71"/>
                </a:solidFill>
                <a:effectLst/>
                <a:latin typeface="Calibri" pitchFamily="34" charset="0"/>
              </a:defRPr>
            </a:lvl1pPr>
          </a:lstStyle>
          <a:p>
            <a:r>
              <a:rPr lang="en-US"/>
              <a:t>Heading</a:t>
            </a:r>
          </a:p>
        </p:txBody>
      </p:sp>
      <p:sp>
        <p:nvSpPr>
          <p:cNvPr id="5" name="Text Placeholder 7"/>
          <p:cNvSpPr>
            <a:spLocks noGrp="1"/>
          </p:cNvSpPr>
          <p:nvPr userDrawn="1">
            <p:ph type="body" sz="quarter" idx="10"/>
          </p:nvPr>
        </p:nvSpPr>
        <p:spPr>
          <a:xfrm>
            <a:off x="609600" y="1545167"/>
            <a:ext cx="10972800" cy="4455584"/>
          </a:xfrm>
        </p:spPr>
        <p:txBody>
          <a:bodyPr/>
          <a:lstStyle>
            <a:lvl1pPr marL="306910" indent="-306910">
              <a:buClr>
                <a:srgbClr val="005DAA"/>
              </a:buClr>
              <a:buFont typeface="Wingdings" panose="05000000000000000000" pitchFamily="2" charset="2"/>
              <a:buChar char="§"/>
              <a:defRPr sz="2667">
                <a:solidFill>
                  <a:srgbClr val="2D2D2D"/>
                </a:solidFill>
              </a:defRPr>
            </a:lvl1pPr>
            <a:lvl2pPr>
              <a:buClr>
                <a:srgbClr val="532E63"/>
              </a:buClr>
              <a:defRPr sz="2667">
                <a:solidFill>
                  <a:srgbClr val="2D2D2D"/>
                </a:solidFill>
              </a:defRPr>
            </a:lvl2pPr>
            <a:lvl3pPr>
              <a:buClr>
                <a:srgbClr val="9A3B26"/>
              </a:buClr>
              <a:defRPr sz="2667">
                <a:solidFill>
                  <a:srgbClr val="2D2D2D"/>
                </a:solidFill>
              </a:defRPr>
            </a:lvl3pPr>
            <a:lvl4pPr>
              <a:defRPr sz="2667"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 sz="2667"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21" name="Picture 20" descr="Logos of the U.S. Department of Health and Human Services and Centers for Disease Control and Prevention" title="LOGOS">
            <a:extLst>
              <a:ext uri="{FF2B5EF4-FFF2-40B4-BE49-F238E27FC236}">
                <a16:creationId xmlns:a16="http://schemas.microsoft.com/office/drawing/2014/main" id="{5EB3B0CC-979E-4460-961A-7E5D5213A0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19" y="6001464"/>
            <a:ext cx="1158819" cy="664349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256BCB5-3FA6-46A4-BD0C-A091D9F1922D}"/>
              </a:ext>
            </a:extLst>
          </p:cNvPr>
          <p:cNvGrpSpPr/>
          <p:nvPr userDrawn="1"/>
        </p:nvGrpSpPr>
        <p:grpSpPr>
          <a:xfrm>
            <a:off x="1" y="2"/>
            <a:ext cx="356209" cy="1194093"/>
            <a:chOff x="2721769" y="2050256"/>
            <a:chExt cx="442912" cy="146966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5B91796-8B0E-4339-853E-86194B92F336}"/>
                </a:ext>
              </a:extLst>
            </p:cNvPr>
            <p:cNvSpPr/>
            <p:nvPr userDrawn="1"/>
          </p:nvSpPr>
          <p:spPr>
            <a:xfrm>
              <a:off x="2721769" y="2050256"/>
              <a:ext cx="442912" cy="1335882"/>
            </a:xfrm>
            <a:prstGeom prst="rect">
              <a:avLst/>
            </a:prstGeom>
            <a:solidFill>
              <a:srgbClr val="2D2C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noFill/>
                </a:ln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B4E0A8E-0F30-4F8C-A535-BEEA20A4E70F}"/>
                </a:ext>
              </a:extLst>
            </p:cNvPr>
            <p:cNvSpPr/>
            <p:nvPr userDrawn="1"/>
          </p:nvSpPr>
          <p:spPr>
            <a:xfrm>
              <a:off x="2721769" y="3386138"/>
              <a:ext cx="442912" cy="133778"/>
            </a:xfrm>
            <a:prstGeom prst="rect">
              <a:avLst/>
            </a:prstGeom>
            <a:solidFill>
              <a:srgbClr val="F0A8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noFill/>
                </a:ln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2838661"/>
      </p:ext>
    </p:extLst>
  </p:cSld>
  <p:clrMapOvr>
    <a:masterClrMapping/>
  </p:clrMapOvr>
  <p:transition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40"/>
          <a:stretch/>
        </p:blipFill>
        <p:spPr>
          <a:xfrm>
            <a:off x="2608" y="5668739"/>
            <a:ext cx="12192000" cy="1177559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169625" y="3662433"/>
            <a:ext cx="88524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2D2D2D"/>
                </a:solidFill>
                <a:latin typeface="Calibri" panose="020F0502020204030204" pitchFamily="34" charset="0"/>
              </a:rPr>
              <a:t>For more information, contact CDC</a:t>
            </a:r>
            <a:br>
              <a:rPr lang="en-US" sz="1600">
                <a:solidFill>
                  <a:srgbClr val="2D2D2D"/>
                </a:solidFill>
                <a:latin typeface="Calibri" panose="020F0502020204030204" pitchFamily="34" charset="0"/>
              </a:rPr>
            </a:br>
            <a:r>
              <a:rPr lang="en-US" sz="1600">
                <a:solidFill>
                  <a:srgbClr val="2D2D2D"/>
                </a:solidFill>
                <a:latin typeface="Calibri" panose="020F0502020204030204" pitchFamily="34" charset="0"/>
              </a:rPr>
              <a:t>1-800-CDC-INFO (232-4636)</a:t>
            </a:r>
            <a:br>
              <a:rPr lang="en-US" sz="1600">
                <a:solidFill>
                  <a:srgbClr val="2D2D2D"/>
                </a:solidFill>
                <a:latin typeface="Calibri" panose="020F0502020204030204" pitchFamily="34" charset="0"/>
              </a:rPr>
            </a:br>
            <a:r>
              <a:rPr lang="en-US" sz="1600">
                <a:solidFill>
                  <a:srgbClr val="2D2D2D"/>
                </a:solidFill>
                <a:latin typeface="Calibri" panose="020F0502020204030204" pitchFamily="34" charset="0"/>
              </a:rPr>
              <a:t>TTY:  1-888-232-6348    www.cdc.gov</a:t>
            </a:r>
            <a:br>
              <a:rPr lang="en-US" sz="1600">
                <a:solidFill>
                  <a:srgbClr val="2D2D2D"/>
                </a:solidFill>
                <a:latin typeface="Calibri" panose="020F0502020204030204" pitchFamily="34" charset="0"/>
              </a:rPr>
            </a:br>
            <a:br>
              <a:rPr lang="en-US" sz="1600">
                <a:solidFill>
                  <a:srgbClr val="2D2D2D"/>
                </a:solidFill>
                <a:latin typeface="Calibri" panose="020F0502020204030204" pitchFamily="34" charset="0"/>
              </a:rPr>
            </a:br>
            <a:br>
              <a:rPr lang="en-US" sz="1600">
                <a:solidFill>
                  <a:srgbClr val="2D2D2D"/>
                </a:solidFill>
                <a:latin typeface="Calibri" panose="020F0502020204030204" pitchFamily="34" charset="0"/>
              </a:rPr>
            </a:br>
            <a:r>
              <a:rPr lang="en-US" sz="1600">
                <a:solidFill>
                  <a:srgbClr val="2D2D2D"/>
                </a:solidFill>
                <a:latin typeface="Calibri" panose="020F0502020204030204" pitchFamily="34" charset="0"/>
              </a:rPr>
              <a:t>The findings and conclusions in this report are those of the authors and do not necessarily represent the official position of the Centers for Disease Control and Prevention.</a:t>
            </a:r>
          </a:p>
        </p:txBody>
      </p:sp>
      <p:pic>
        <p:nvPicPr>
          <p:cNvPr id="4" name="Picture 3" descr="Logos of the U.S. Department of Health and Human Services and the Centers for Disease Control and Prevention." title="Logo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2473"/>
            <a:ext cx="12192000" cy="1183824"/>
          </a:xfrm>
          <a:prstGeom prst="rect">
            <a:avLst/>
          </a:prstGeom>
        </p:spPr>
      </p:pic>
      <p:grpSp>
        <p:nvGrpSpPr>
          <p:cNvPr id="2" name="Group 1"/>
          <p:cNvGrpSpPr/>
          <p:nvPr userDrawn="1"/>
        </p:nvGrpSpPr>
        <p:grpSpPr>
          <a:xfrm>
            <a:off x="0" y="5662473"/>
            <a:ext cx="12192000" cy="1183824"/>
            <a:chOff x="0" y="-11827"/>
            <a:chExt cx="9144000" cy="170018"/>
          </a:xfrm>
        </p:grpSpPr>
        <p:sp>
          <p:nvSpPr>
            <p:cNvPr id="6" name="bk object 25"/>
            <p:cNvSpPr/>
            <p:nvPr userDrawn="1"/>
          </p:nvSpPr>
          <p:spPr>
            <a:xfrm>
              <a:off x="0" y="-11827"/>
              <a:ext cx="522365" cy="170018"/>
            </a:xfrm>
            <a:custGeom>
              <a:avLst/>
              <a:gdLst/>
              <a:ahLst/>
              <a:cxnLst/>
              <a:rect l="l" t="t" r="r" b="b"/>
              <a:pathLst>
                <a:path w="1047115" h="1413510">
                  <a:moveTo>
                    <a:pt x="1046875" y="0"/>
                  </a:moveTo>
                  <a:lnTo>
                    <a:pt x="0" y="0"/>
                  </a:lnTo>
                  <a:lnTo>
                    <a:pt x="0" y="1412925"/>
                  </a:lnTo>
                  <a:lnTo>
                    <a:pt x="869393" y="1412925"/>
                  </a:lnTo>
                  <a:lnTo>
                    <a:pt x="1046875" y="0"/>
                  </a:lnTo>
                  <a:close/>
                </a:path>
              </a:pathLst>
            </a:custGeom>
            <a:solidFill>
              <a:srgbClr val="103064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7" name="bk object 26"/>
            <p:cNvSpPr/>
            <p:nvPr userDrawn="1"/>
          </p:nvSpPr>
          <p:spPr>
            <a:xfrm>
              <a:off x="340051" y="-11827"/>
              <a:ext cx="863535" cy="170018"/>
            </a:xfrm>
            <a:custGeom>
              <a:avLst/>
              <a:gdLst/>
              <a:ahLst/>
              <a:cxnLst/>
              <a:rect l="l" t="t" r="r" b="b"/>
              <a:pathLst>
                <a:path w="1731010" h="1413510">
                  <a:moveTo>
                    <a:pt x="1730918" y="0"/>
                  </a:moveTo>
                  <a:lnTo>
                    <a:pt x="179633" y="0"/>
                  </a:lnTo>
                  <a:lnTo>
                    <a:pt x="0" y="1412925"/>
                  </a:lnTo>
                  <a:lnTo>
                    <a:pt x="1296345" y="1412925"/>
                  </a:lnTo>
                  <a:lnTo>
                    <a:pt x="1730918" y="0"/>
                  </a:lnTo>
                  <a:close/>
                </a:path>
              </a:pathLst>
            </a:custGeom>
            <a:solidFill>
              <a:srgbClr val="1D56B3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8" name="bk object 27"/>
            <p:cNvSpPr/>
            <p:nvPr userDrawn="1"/>
          </p:nvSpPr>
          <p:spPr>
            <a:xfrm>
              <a:off x="878274" y="-11827"/>
              <a:ext cx="1343452" cy="170018"/>
            </a:xfrm>
            <a:custGeom>
              <a:avLst/>
              <a:gdLst/>
              <a:ahLst/>
              <a:cxnLst/>
              <a:rect l="l" t="t" r="r" b="b"/>
              <a:pathLst>
                <a:path w="2693035" h="1413510">
                  <a:moveTo>
                    <a:pt x="2692774" y="0"/>
                  </a:moveTo>
                  <a:lnTo>
                    <a:pt x="435654" y="0"/>
                  </a:lnTo>
                  <a:lnTo>
                    <a:pt x="0" y="1412925"/>
                  </a:lnTo>
                  <a:lnTo>
                    <a:pt x="1878492" y="1412925"/>
                  </a:lnTo>
                  <a:lnTo>
                    <a:pt x="2692774" y="0"/>
                  </a:lnTo>
                  <a:close/>
                </a:path>
              </a:pathLst>
            </a:custGeom>
            <a:solidFill>
              <a:srgbClr val="103064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9" name="bk object 28"/>
            <p:cNvSpPr/>
            <p:nvPr userDrawn="1"/>
          </p:nvSpPr>
          <p:spPr>
            <a:xfrm>
              <a:off x="1654598" y="-11827"/>
              <a:ext cx="1362458" cy="170018"/>
            </a:xfrm>
            <a:custGeom>
              <a:avLst/>
              <a:gdLst/>
              <a:ahLst/>
              <a:cxnLst/>
              <a:rect l="l" t="t" r="r" b="b"/>
              <a:pathLst>
                <a:path w="2731134" h="1413510">
                  <a:moveTo>
                    <a:pt x="2730969" y="0"/>
                  </a:moveTo>
                  <a:lnTo>
                    <a:pt x="816445" y="0"/>
                  </a:lnTo>
                  <a:lnTo>
                    <a:pt x="0" y="1412925"/>
                  </a:lnTo>
                  <a:lnTo>
                    <a:pt x="1593978" y="1412925"/>
                  </a:lnTo>
                  <a:lnTo>
                    <a:pt x="2730969" y="0"/>
                  </a:lnTo>
                  <a:close/>
                </a:path>
              </a:pathLst>
            </a:custGeom>
            <a:solidFill>
              <a:srgbClr val="1E59B8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0" name="bk object 29"/>
            <p:cNvSpPr/>
            <p:nvPr userDrawn="1"/>
          </p:nvSpPr>
          <p:spPr>
            <a:xfrm>
              <a:off x="2304805" y="-11827"/>
              <a:ext cx="937659" cy="170018"/>
            </a:xfrm>
            <a:custGeom>
              <a:avLst/>
              <a:gdLst/>
              <a:ahLst/>
              <a:cxnLst/>
              <a:rect l="l" t="t" r="r" b="b"/>
              <a:pathLst>
                <a:path w="1879600" h="1413510">
                  <a:moveTo>
                    <a:pt x="1879368" y="0"/>
                  </a:moveTo>
                  <a:lnTo>
                    <a:pt x="1140221" y="0"/>
                  </a:lnTo>
                  <a:lnTo>
                    <a:pt x="0" y="1412925"/>
                  </a:lnTo>
                  <a:lnTo>
                    <a:pt x="621900" y="1412925"/>
                  </a:lnTo>
                  <a:lnTo>
                    <a:pt x="1879368" y="0"/>
                  </a:lnTo>
                  <a:close/>
                </a:path>
              </a:pathLst>
            </a:custGeom>
            <a:solidFill>
              <a:srgbClr val="17468F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1" name="bk object 30"/>
            <p:cNvSpPr/>
            <p:nvPr userDrawn="1"/>
          </p:nvSpPr>
          <p:spPr>
            <a:xfrm>
              <a:off x="2554809" y="-11827"/>
              <a:ext cx="2483849" cy="170018"/>
            </a:xfrm>
            <a:custGeom>
              <a:avLst/>
              <a:gdLst/>
              <a:ahLst/>
              <a:cxnLst/>
              <a:rect l="l" t="t" r="r" b="b"/>
              <a:pathLst>
                <a:path w="4979034" h="1413510">
                  <a:moveTo>
                    <a:pt x="4978576" y="0"/>
                  </a:moveTo>
                  <a:lnTo>
                    <a:pt x="1262846" y="0"/>
                  </a:lnTo>
                  <a:lnTo>
                    <a:pt x="0" y="1412925"/>
                  </a:lnTo>
                  <a:lnTo>
                    <a:pt x="3093828" y="1412925"/>
                  </a:lnTo>
                  <a:lnTo>
                    <a:pt x="4978576" y="0"/>
                  </a:lnTo>
                  <a:close/>
                </a:path>
              </a:pathLst>
            </a:custGeom>
            <a:solidFill>
              <a:srgbClr val="1E59B8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2" name="bk object 31"/>
            <p:cNvSpPr/>
            <p:nvPr userDrawn="1"/>
          </p:nvSpPr>
          <p:spPr>
            <a:xfrm>
              <a:off x="3835845" y="-11827"/>
              <a:ext cx="1915234" cy="170018"/>
            </a:xfrm>
            <a:custGeom>
              <a:avLst/>
              <a:gdLst/>
              <a:ahLst/>
              <a:cxnLst/>
              <a:rect l="l" t="t" r="r" b="b"/>
              <a:pathLst>
                <a:path w="3839209" h="1413510">
                  <a:moveTo>
                    <a:pt x="3838727" y="0"/>
                  </a:moveTo>
                  <a:lnTo>
                    <a:pt x="1891189" y="0"/>
                  </a:lnTo>
                  <a:lnTo>
                    <a:pt x="0" y="1412925"/>
                  </a:lnTo>
                  <a:lnTo>
                    <a:pt x="1625414" y="1412925"/>
                  </a:lnTo>
                  <a:lnTo>
                    <a:pt x="3838727" y="0"/>
                  </a:lnTo>
                  <a:close/>
                </a:path>
              </a:pathLst>
            </a:custGeom>
            <a:solidFill>
              <a:srgbClr val="536DB3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3" name="bk object 32"/>
            <p:cNvSpPr/>
            <p:nvPr userDrawn="1"/>
          </p:nvSpPr>
          <p:spPr>
            <a:xfrm>
              <a:off x="4458868" y="-11827"/>
              <a:ext cx="4685132" cy="170018"/>
            </a:xfrm>
            <a:custGeom>
              <a:avLst/>
              <a:gdLst/>
              <a:ahLst/>
              <a:cxnLst/>
              <a:rect l="l" t="t" r="r" b="b"/>
              <a:pathLst>
                <a:path w="9391650" h="1413510">
                  <a:moveTo>
                    <a:pt x="9391076" y="0"/>
                  </a:moveTo>
                  <a:lnTo>
                    <a:pt x="2213316" y="0"/>
                  </a:lnTo>
                  <a:lnTo>
                    <a:pt x="0" y="1412929"/>
                  </a:lnTo>
                  <a:lnTo>
                    <a:pt x="9391076" y="1412929"/>
                  </a:lnTo>
                  <a:lnTo>
                    <a:pt x="9391076" y="0"/>
                  </a:lnTo>
                  <a:close/>
                </a:path>
              </a:pathLst>
            </a:custGeom>
            <a:gradFill>
              <a:gsLst>
                <a:gs pos="0">
                  <a:srgbClr val="103064"/>
                </a:gs>
                <a:gs pos="100000">
                  <a:srgbClr val="17468F"/>
                </a:gs>
              </a:gsLst>
              <a:lin ang="0" scaled="0"/>
            </a:gra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pic>
        <p:nvPicPr>
          <p:cNvPr id="16" name="Picture 15" descr="Logos of the U.S. Department of Health and Human Services and Centers for Disease Control and Prevention" title="LOGOS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435" y="5786588"/>
            <a:ext cx="1672779" cy="9590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2A43ECC-BBFF-4967-9F45-5667FFC0EE1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39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853784"/>
      </p:ext>
    </p:extLst>
  </p:cSld>
  <p:clrMapOvr>
    <a:masterClrMapping/>
  </p:clrMapOvr>
  <p:transition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lor_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D1EDB832-85DB-47C2-990D-C76F1161C2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69425" y="674915"/>
            <a:ext cx="5979136" cy="57951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485" y="3255151"/>
            <a:ext cx="11059884" cy="1162051"/>
          </a:xfrm>
          <a:prstGeom prst="rect">
            <a:avLst/>
          </a:prstGeom>
        </p:spPr>
        <p:txBody>
          <a:bodyPr anchor="b"/>
          <a:lstStyle>
            <a:lvl1pPr algn="l">
              <a:defRPr sz="4800" b="1" baseline="0">
                <a:solidFill>
                  <a:schemeClr val="bg2"/>
                </a:solidFill>
                <a:effectLst/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239484" y="4688982"/>
            <a:ext cx="10363200" cy="568325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ts val="2933"/>
              </a:lnSpc>
              <a:buNone/>
              <a:defRPr sz="2667" baseline="0">
                <a:solidFill>
                  <a:schemeClr val="bg2"/>
                </a:solidFill>
                <a:latin typeface="Calibri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pic>
        <p:nvPicPr>
          <p:cNvPr id="4" name="Picture 3" descr="Logos of the U.S. Department of Health and Human Services and Centers for Disease Control and Prevention" title="LOGOS">
            <a:extLst>
              <a:ext uri="{FF2B5EF4-FFF2-40B4-BE49-F238E27FC236}">
                <a16:creationId xmlns:a16="http://schemas.microsoft.com/office/drawing/2014/main" id="{1338F5EA-D0AF-428F-B372-DAC2A9B1C5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39" y="5706813"/>
            <a:ext cx="1672779" cy="95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76686"/>
      </p:ext>
    </p:extLst>
  </p:cSld>
  <p:clrMapOvr>
    <a:masterClrMapping/>
  </p:clrMapOvr>
  <p:transition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BD4C1-074B-4E7A-9DA8-BFF287EB65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701" y="2013012"/>
            <a:ext cx="4732812" cy="2387600"/>
          </a:xfrm>
          <a:noFill/>
        </p:spPr>
        <p:txBody>
          <a:bodyPr anchor="b">
            <a:normAutofit/>
          </a:bodyPr>
          <a:lstStyle>
            <a:lvl1pPr algn="l">
              <a:defRPr sz="5400">
                <a:solidFill>
                  <a:srgbClr val="532D6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4BD889-B884-40AA-B3CC-70267513D6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701" y="4492687"/>
            <a:ext cx="4732812" cy="566201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4E1A8B5-E694-264B-B366-867B2E26C31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97987" y="0"/>
            <a:ext cx="6694013" cy="6858000"/>
          </a:xfrm>
          <a:solidFill>
            <a:srgbClr val="532D63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8C2F1A-354B-8640-BACF-F9CCE64F42AC}"/>
              </a:ext>
            </a:extLst>
          </p:cNvPr>
          <p:cNvCxnSpPr/>
          <p:nvPr userDrawn="1"/>
        </p:nvCxnSpPr>
        <p:spPr>
          <a:xfrm>
            <a:off x="5450487" y="0"/>
            <a:ext cx="0" cy="6858000"/>
          </a:xfrm>
          <a:prstGeom prst="line">
            <a:avLst/>
          </a:prstGeom>
          <a:ln w="95250">
            <a:solidFill>
              <a:srgbClr val="D49E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3E10A91-5244-A148-A076-6239EA065D11}"/>
              </a:ext>
            </a:extLst>
          </p:cNvPr>
          <p:cNvCxnSpPr/>
          <p:nvPr userDrawn="1"/>
        </p:nvCxnSpPr>
        <p:spPr>
          <a:xfrm>
            <a:off x="5379235" y="0"/>
            <a:ext cx="0" cy="6858000"/>
          </a:xfrm>
          <a:prstGeom prst="line">
            <a:avLst/>
          </a:prstGeom>
          <a:ln w="34925">
            <a:solidFill>
              <a:srgbClr val="532D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98700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168">
          <p15:clr>
            <a:srgbClr val="FBAE40"/>
          </p15:clr>
        </p15:guide>
        <p15:guide id="3" pos="7536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639A2-7B20-4D6B-8A67-C581D5AE2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6D551D-6E1E-4E56-9C59-E1683ED62A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1958BF-725D-46D7-A69A-CCF36A221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E791E-834E-4B01-9D96-10027B199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70693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639A2-7B20-4D6B-8A67-C581D5AE2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1" y="365125"/>
            <a:ext cx="4352800" cy="1325563"/>
          </a:xfrm>
          <a:noFill/>
        </p:spPr>
        <p:txBody>
          <a:bodyPr/>
          <a:lstStyle>
            <a:lvl1pPr algn="ctr">
              <a:defRPr>
                <a:solidFill>
                  <a:srgbClr val="532D6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6D551D-6E1E-4E56-9C59-E1683ED62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1" y="1825625"/>
            <a:ext cx="43528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BAC6C5-5869-5E49-A3AC-4079DE013EB2}"/>
              </a:ext>
            </a:extLst>
          </p:cNvPr>
          <p:cNvSpPr/>
          <p:nvPr userDrawn="1"/>
        </p:nvSpPr>
        <p:spPr>
          <a:xfrm>
            <a:off x="4979773" y="85891"/>
            <a:ext cx="7212227" cy="6643822"/>
          </a:xfrm>
          <a:prstGeom prst="rect">
            <a:avLst/>
          </a:prstGeom>
          <a:solidFill>
            <a:srgbClr val="E8E6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81533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639A2-7B20-4D6B-8A67-C581D5AE2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1" y="365125"/>
            <a:ext cx="4352800" cy="1325563"/>
          </a:xfrm>
          <a:noFill/>
        </p:spPr>
        <p:txBody>
          <a:bodyPr/>
          <a:lstStyle>
            <a:lvl1pPr>
              <a:defRPr>
                <a:solidFill>
                  <a:srgbClr val="532D6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6D551D-6E1E-4E56-9C59-E1683ED62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1" y="1825625"/>
            <a:ext cx="43528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990BC1-6A0D-EA47-9F7C-813839F13D4C}"/>
              </a:ext>
            </a:extLst>
          </p:cNvPr>
          <p:cNvSpPr/>
          <p:nvPr userDrawn="1"/>
        </p:nvSpPr>
        <p:spPr>
          <a:xfrm>
            <a:off x="4979773" y="85891"/>
            <a:ext cx="7212227" cy="6643822"/>
          </a:xfrm>
          <a:prstGeom prst="rect">
            <a:avLst/>
          </a:prstGeom>
          <a:solidFill>
            <a:srgbClr val="62B5E5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44654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B6647-2699-4C69-A846-71B9607B0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132" y="1709738"/>
            <a:ext cx="11652168" cy="2852737"/>
          </a:xfrm>
        </p:spPr>
        <p:txBody>
          <a:bodyPr anchor="ctr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D664AB-D37E-4E72-9FB3-D0DA3554A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3132" y="4589463"/>
            <a:ext cx="11652168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8E82FE-6D7C-413B-89C7-866CDCF33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E791E-834E-4B01-9D96-10027B199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519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49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34" Type="http://schemas.openxmlformats.org/officeDocument/2006/relationships/theme" Target="../theme/theme3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3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29" Type="http://schemas.openxmlformats.org/officeDocument/2006/relationships/slideLayout" Target="../slideLayouts/slideLayout52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32" Type="http://schemas.openxmlformats.org/officeDocument/2006/relationships/slideLayout" Target="../slideLayouts/slideLayout55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31" Type="http://schemas.openxmlformats.org/officeDocument/2006/relationships/slideLayout" Target="../slideLayouts/slideLayout5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slideLayout" Target="../slideLayouts/slideLayout50.xml"/><Relationship Id="rId30" Type="http://schemas.openxmlformats.org/officeDocument/2006/relationships/slideLayout" Target="../slideLayouts/slideLayout53.xml"/><Relationship Id="rId8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59.xml"/><Relationship Id="rId21" Type="http://schemas.openxmlformats.org/officeDocument/2006/relationships/slideLayout" Target="../slideLayouts/slideLayout77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76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23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66.xml"/><Relationship Id="rId19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Relationship Id="rId22" Type="http://schemas.openxmlformats.org/officeDocument/2006/relationships/slideLayout" Target="../slideLayouts/slideLayout7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9.xml"/><Relationship Id="rId10" Type="http://schemas.openxmlformats.org/officeDocument/2006/relationships/image" Target="../media/image17.wmf"/><Relationship Id="rId4" Type="http://schemas.openxmlformats.org/officeDocument/2006/relationships/slideLayout" Target="../slideLayouts/slideLayout98.xml"/><Relationship Id="rId9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6684"/>
            <a:ext cx="10515600" cy="4349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7133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7" kern="1200">
          <a:solidFill>
            <a:srgbClr val="2D2D2D"/>
          </a:solidFill>
          <a:latin typeface="Calibri" panose="020F0502020204030204" pitchFamily="34" charset="0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3" kern="1200">
          <a:solidFill>
            <a:srgbClr val="2D2D2D"/>
          </a:solidFill>
          <a:latin typeface="Calibri" panose="020F0502020204030204" pitchFamily="34" charset="0"/>
          <a:ea typeface="+mn-ea"/>
          <a:cs typeface="+mn-cs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2D2D2D"/>
          </a:solidFill>
          <a:latin typeface="Calibri" panose="020F0502020204030204" pitchFamily="34" charset="0"/>
          <a:ea typeface="+mn-ea"/>
          <a:cs typeface="+mn-cs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7" kern="1200">
          <a:solidFill>
            <a:srgbClr val="2D2D2D"/>
          </a:solidFill>
          <a:latin typeface="Calibri" panose="020F0502020204030204" pitchFamily="34" charset="0"/>
          <a:ea typeface="+mn-ea"/>
          <a:cs typeface="+mn-cs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7" kern="1200">
          <a:solidFill>
            <a:srgbClr val="2D2D2D"/>
          </a:solidFill>
          <a:latin typeface="Calibri" panose="020F050202020403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6684"/>
            <a:ext cx="10515600" cy="4349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028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41" r:id="rId11"/>
    <p:sldLayoutId id="2147483742" r:id="rId12"/>
    <p:sldLayoutId id="2147483764" r:id="rId13"/>
  </p:sldLayoutIdLst>
  <p:transition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7" kern="1200">
          <a:solidFill>
            <a:srgbClr val="2D2D2D"/>
          </a:solidFill>
          <a:latin typeface="Calibri" panose="020F0502020204030204" pitchFamily="34" charset="0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3" kern="1200">
          <a:solidFill>
            <a:srgbClr val="2D2D2D"/>
          </a:solidFill>
          <a:latin typeface="Calibri" panose="020F0502020204030204" pitchFamily="34" charset="0"/>
          <a:ea typeface="+mn-ea"/>
          <a:cs typeface="+mn-cs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2D2D2D"/>
          </a:solidFill>
          <a:latin typeface="Calibri" panose="020F0502020204030204" pitchFamily="34" charset="0"/>
          <a:ea typeface="+mn-ea"/>
          <a:cs typeface="+mn-cs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7" kern="1200">
          <a:solidFill>
            <a:srgbClr val="2D2D2D"/>
          </a:solidFill>
          <a:latin typeface="Calibri" panose="020F0502020204030204" pitchFamily="34" charset="0"/>
          <a:ea typeface="+mn-ea"/>
          <a:cs typeface="+mn-cs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7" kern="1200">
          <a:solidFill>
            <a:srgbClr val="2D2D2D"/>
          </a:solidFill>
          <a:latin typeface="Calibri" panose="020F050202020403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2940" y="436881"/>
            <a:ext cx="9602485" cy="8586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400" y="2426207"/>
            <a:ext cx="9602485" cy="37269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15321" y="6441450"/>
            <a:ext cx="401319" cy="19492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267">
                <a:solidFill>
                  <a:srgbClr val="7F7F7F"/>
                </a:solidFill>
              </a:defRPr>
            </a:lvl1pPr>
          </a:lstStyle>
          <a:p>
            <a:fld id="{7D719527-7B7D-4A2D-ABD1-359B6741A7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584AF6AD-8EEC-4BEF-8B65-D33DC6250B1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25855" y="6393957"/>
            <a:ext cx="1669365" cy="312609"/>
          </a:xfrm>
          <a:custGeom>
            <a:avLst/>
            <a:gdLst>
              <a:gd name="T0" fmla="*/ 225 w 1440"/>
              <a:gd name="T1" fmla="*/ 110 h 267"/>
              <a:gd name="T2" fmla="*/ 317 w 1440"/>
              <a:gd name="T3" fmla="*/ 7 h 267"/>
              <a:gd name="T4" fmla="*/ 475 w 1440"/>
              <a:gd name="T5" fmla="*/ 19 h 267"/>
              <a:gd name="T6" fmla="*/ 830 w 1440"/>
              <a:gd name="T7" fmla="*/ 7 h 267"/>
              <a:gd name="T8" fmla="*/ 130 w 1440"/>
              <a:gd name="T9" fmla="*/ 210 h 267"/>
              <a:gd name="T10" fmla="*/ 437 w 1440"/>
              <a:gd name="T11" fmla="*/ 209 h 267"/>
              <a:gd name="T12" fmla="*/ 493 w 1440"/>
              <a:gd name="T13" fmla="*/ 198 h 267"/>
              <a:gd name="T14" fmla="*/ 866 w 1440"/>
              <a:gd name="T15" fmla="*/ 171 h 267"/>
              <a:gd name="T16" fmla="*/ 737 w 1440"/>
              <a:gd name="T17" fmla="*/ 261 h 267"/>
              <a:gd name="T18" fmla="*/ 958 w 1440"/>
              <a:gd name="T19" fmla="*/ 172 h 267"/>
              <a:gd name="T20" fmla="*/ 906 w 1440"/>
              <a:gd name="T21" fmla="*/ 254 h 267"/>
              <a:gd name="T22" fmla="*/ 309 w 1440"/>
              <a:gd name="T23" fmla="*/ 260 h 267"/>
              <a:gd name="T24" fmla="*/ 1053 w 1440"/>
              <a:gd name="T25" fmla="*/ 31 h 267"/>
              <a:gd name="T26" fmla="*/ 1075 w 1440"/>
              <a:gd name="T27" fmla="*/ 44 h 267"/>
              <a:gd name="T28" fmla="*/ 1091 w 1440"/>
              <a:gd name="T29" fmla="*/ 22 h 267"/>
              <a:gd name="T30" fmla="*/ 1107 w 1440"/>
              <a:gd name="T31" fmla="*/ 27 h 267"/>
              <a:gd name="T32" fmla="*/ 1125 w 1440"/>
              <a:gd name="T33" fmla="*/ 55 h 267"/>
              <a:gd name="T34" fmla="*/ 1159 w 1440"/>
              <a:gd name="T35" fmla="*/ 53 h 267"/>
              <a:gd name="T36" fmla="*/ 1160 w 1440"/>
              <a:gd name="T37" fmla="*/ 57 h 267"/>
              <a:gd name="T38" fmla="*/ 1177 w 1440"/>
              <a:gd name="T39" fmla="*/ 23 h 267"/>
              <a:gd name="T40" fmla="*/ 1207 w 1440"/>
              <a:gd name="T41" fmla="*/ 58 h 267"/>
              <a:gd name="T42" fmla="*/ 1245 w 1440"/>
              <a:gd name="T43" fmla="*/ 27 h 267"/>
              <a:gd name="T44" fmla="*/ 1225 w 1440"/>
              <a:gd name="T45" fmla="*/ 43 h 267"/>
              <a:gd name="T46" fmla="*/ 1271 w 1440"/>
              <a:gd name="T47" fmla="*/ 19 h 267"/>
              <a:gd name="T48" fmla="*/ 1259 w 1440"/>
              <a:gd name="T49" fmla="*/ 32 h 267"/>
              <a:gd name="T50" fmla="*/ 1290 w 1440"/>
              <a:gd name="T51" fmla="*/ 54 h 267"/>
              <a:gd name="T52" fmla="*/ 1310 w 1440"/>
              <a:gd name="T53" fmla="*/ 25 h 267"/>
              <a:gd name="T54" fmla="*/ 1059 w 1440"/>
              <a:gd name="T55" fmla="*/ 110 h 267"/>
              <a:gd name="T56" fmla="*/ 1099 w 1440"/>
              <a:gd name="T57" fmla="*/ 134 h 267"/>
              <a:gd name="T58" fmla="*/ 1120 w 1440"/>
              <a:gd name="T59" fmla="*/ 156 h 267"/>
              <a:gd name="T60" fmla="*/ 1141 w 1440"/>
              <a:gd name="T61" fmla="*/ 123 h 267"/>
              <a:gd name="T62" fmla="*/ 1148 w 1440"/>
              <a:gd name="T63" fmla="*/ 175 h 267"/>
              <a:gd name="T64" fmla="*/ 1184 w 1440"/>
              <a:gd name="T65" fmla="*/ 119 h 267"/>
              <a:gd name="T66" fmla="*/ 1181 w 1440"/>
              <a:gd name="T67" fmla="*/ 153 h 267"/>
              <a:gd name="T68" fmla="*/ 1201 w 1440"/>
              <a:gd name="T69" fmla="*/ 125 h 267"/>
              <a:gd name="T70" fmla="*/ 1230 w 1440"/>
              <a:gd name="T71" fmla="*/ 157 h 267"/>
              <a:gd name="T72" fmla="*/ 1260 w 1440"/>
              <a:gd name="T73" fmla="*/ 154 h 267"/>
              <a:gd name="T74" fmla="*/ 1261 w 1440"/>
              <a:gd name="T75" fmla="*/ 158 h 267"/>
              <a:gd name="T76" fmla="*/ 1284 w 1440"/>
              <a:gd name="T77" fmla="*/ 152 h 267"/>
              <a:gd name="T78" fmla="*/ 1294 w 1440"/>
              <a:gd name="T79" fmla="*/ 123 h 267"/>
              <a:gd name="T80" fmla="*/ 1317 w 1440"/>
              <a:gd name="T81" fmla="*/ 125 h 267"/>
              <a:gd name="T82" fmla="*/ 1342 w 1440"/>
              <a:gd name="T83" fmla="*/ 121 h 267"/>
              <a:gd name="T84" fmla="*/ 1351 w 1440"/>
              <a:gd name="T85" fmla="*/ 112 h 267"/>
              <a:gd name="T86" fmla="*/ 1364 w 1440"/>
              <a:gd name="T87" fmla="*/ 159 h 267"/>
              <a:gd name="T88" fmla="*/ 1399 w 1440"/>
              <a:gd name="T89" fmla="*/ 156 h 267"/>
              <a:gd name="T90" fmla="*/ 1432 w 1440"/>
              <a:gd name="T91" fmla="*/ 120 h 267"/>
              <a:gd name="T92" fmla="*/ 1410 w 1440"/>
              <a:gd name="T93" fmla="*/ 176 h 267"/>
              <a:gd name="T94" fmla="*/ 1076 w 1440"/>
              <a:gd name="T95" fmla="*/ 242 h 267"/>
              <a:gd name="T96" fmla="*/ 1062 w 1440"/>
              <a:gd name="T97" fmla="*/ 225 h 267"/>
              <a:gd name="T98" fmla="*/ 1091 w 1440"/>
              <a:gd name="T99" fmla="*/ 208 h 267"/>
              <a:gd name="T100" fmla="*/ 1112 w 1440"/>
              <a:gd name="T101" fmla="*/ 233 h 267"/>
              <a:gd name="T102" fmla="*/ 1128 w 1440"/>
              <a:gd name="T103" fmla="*/ 224 h 267"/>
              <a:gd name="T104" fmla="*/ 1168 w 1440"/>
              <a:gd name="T105" fmla="*/ 255 h 267"/>
              <a:gd name="T106" fmla="*/ 1154 w 1440"/>
              <a:gd name="T107" fmla="*/ 236 h 267"/>
              <a:gd name="T108" fmla="*/ 1203 w 1440"/>
              <a:gd name="T109" fmla="*/ 256 h 267"/>
              <a:gd name="T110" fmla="*/ 1200 w 1440"/>
              <a:gd name="T111" fmla="*/ 213 h 267"/>
              <a:gd name="T112" fmla="*/ 1227 w 1440"/>
              <a:gd name="T113" fmla="*/ 256 h 267"/>
              <a:gd name="T114" fmla="*/ 1249 w 1440"/>
              <a:gd name="T115" fmla="*/ 260 h 267"/>
              <a:gd name="T116" fmla="*/ 1255 w 1440"/>
              <a:gd name="T117" fmla="*/ 205 h 267"/>
              <a:gd name="T118" fmla="*/ 1297 w 1440"/>
              <a:gd name="T119" fmla="*/ 226 h 267"/>
              <a:gd name="T120" fmla="*/ 1303 w 1440"/>
              <a:gd name="T121" fmla="*/ 243 h 267"/>
              <a:gd name="T122" fmla="*/ 1344 w 1440"/>
              <a:gd name="T123" fmla="*/ 229 h 267"/>
              <a:gd name="T124" fmla="*/ 1328 w 1440"/>
              <a:gd name="T125" fmla="*/ 239 h 2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440" h="267">
                <a:moveTo>
                  <a:pt x="17" y="110"/>
                </a:moveTo>
                <a:cubicBezTo>
                  <a:pt x="3" y="110"/>
                  <a:pt x="3" y="110"/>
                  <a:pt x="3" y="110"/>
                </a:cubicBezTo>
                <a:cubicBezTo>
                  <a:pt x="3" y="1"/>
                  <a:pt x="3" y="1"/>
                  <a:pt x="3" y="1"/>
                </a:cubicBezTo>
                <a:cubicBezTo>
                  <a:pt x="81" y="83"/>
                  <a:pt x="81" y="83"/>
                  <a:pt x="81" y="83"/>
                </a:cubicBezTo>
                <a:cubicBezTo>
                  <a:pt x="81" y="7"/>
                  <a:pt x="81" y="7"/>
                  <a:pt x="81" y="7"/>
                </a:cubicBezTo>
                <a:cubicBezTo>
                  <a:pt x="95" y="7"/>
                  <a:pt x="95" y="7"/>
                  <a:pt x="95" y="7"/>
                </a:cubicBezTo>
                <a:cubicBezTo>
                  <a:pt x="95" y="117"/>
                  <a:pt x="95" y="117"/>
                  <a:pt x="95" y="117"/>
                </a:cubicBezTo>
                <a:cubicBezTo>
                  <a:pt x="17" y="35"/>
                  <a:pt x="17" y="35"/>
                  <a:pt x="17" y="35"/>
                </a:cubicBezTo>
                <a:lnTo>
                  <a:pt x="17" y="110"/>
                </a:lnTo>
                <a:close/>
                <a:moveTo>
                  <a:pt x="130" y="110"/>
                </a:moveTo>
                <a:cubicBezTo>
                  <a:pt x="145" y="110"/>
                  <a:pt x="145" y="110"/>
                  <a:pt x="145" y="110"/>
                </a:cubicBezTo>
                <a:cubicBezTo>
                  <a:pt x="178" y="33"/>
                  <a:pt x="178" y="33"/>
                  <a:pt x="178" y="33"/>
                </a:cubicBezTo>
                <a:cubicBezTo>
                  <a:pt x="210" y="109"/>
                  <a:pt x="210" y="109"/>
                  <a:pt x="210" y="109"/>
                </a:cubicBezTo>
                <a:cubicBezTo>
                  <a:pt x="210" y="110"/>
                  <a:pt x="210" y="110"/>
                  <a:pt x="210" y="110"/>
                </a:cubicBezTo>
                <a:cubicBezTo>
                  <a:pt x="225" y="110"/>
                  <a:pt x="225" y="110"/>
                  <a:pt x="225" y="110"/>
                </a:cubicBezTo>
                <a:cubicBezTo>
                  <a:pt x="178" y="0"/>
                  <a:pt x="178" y="0"/>
                  <a:pt x="178" y="0"/>
                </a:cubicBezTo>
                <a:lnTo>
                  <a:pt x="130" y="110"/>
                </a:lnTo>
                <a:close/>
                <a:moveTo>
                  <a:pt x="700" y="110"/>
                </a:moveTo>
                <a:cubicBezTo>
                  <a:pt x="715" y="110"/>
                  <a:pt x="715" y="110"/>
                  <a:pt x="715" y="110"/>
                </a:cubicBezTo>
                <a:cubicBezTo>
                  <a:pt x="748" y="33"/>
                  <a:pt x="748" y="33"/>
                  <a:pt x="748" y="33"/>
                </a:cubicBezTo>
                <a:cubicBezTo>
                  <a:pt x="780" y="109"/>
                  <a:pt x="780" y="109"/>
                  <a:pt x="780" y="109"/>
                </a:cubicBezTo>
                <a:cubicBezTo>
                  <a:pt x="780" y="110"/>
                  <a:pt x="780" y="110"/>
                  <a:pt x="780" y="110"/>
                </a:cubicBezTo>
                <a:cubicBezTo>
                  <a:pt x="795" y="110"/>
                  <a:pt x="795" y="110"/>
                  <a:pt x="795" y="110"/>
                </a:cubicBezTo>
                <a:cubicBezTo>
                  <a:pt x="748" y="0"/>
                  <a:pt x="748" y="0"/>
                  <a:pt x="748" y="0"/>
                </a:cubicBezTo>
                <a:lnTo>
                  <a:pt x="700" y="110"/>
                </a:lnTo>
                <a:close/>
                <a:moveTo>
                  <a:pt x="273" y="110"/>
                </a:moveTo>
                <a:cubicBezTo>
                  <a:pt x="286" y="110"/>
                  <a:pt x="286" y="110"/>
                  <a:pt x="286" y="110"/>
                </a:cubicBezTo>
                <a:cubicBezTo>
                  <a:pt x="286" y="20"/>
                  <a:pt x="286" y="20"/>
                  <a:pt x="286" y="20"/>
                </a:cubicBezTo>
                <a:cubicBezTo>
                  <a:pt x="317" y="20"/>
                  <a:pt x="317" y="20"/>
                  <a:pt x="317" y="20"/>
                </a:cubicBezTo>
                <a:cubicBezTo>
                  <a:pt x="317" y="7"/>
                  <a:pt x="317" y="7"/>
                  <a:pt x="317" y="7"/>
                </a:cubicBezTo>
                <a:cubicBezTo>
                  <a:pt x="242" y="7"/>
                  <a:pt x="242" y="7"/>
                  <a:pt x="242" y="7"/>
                </a:cubicBezTo>
                <a:cubicBezTo>
                  <a:pt x="242" y="20"/>
                  <a:pt x="242" y="20"/>
                  <a:pt x="242" y="20"/>
                </a:cubicBezTo>
                <a:cubicBezTo>
                  <a:pt x="273" y="20"/>
                  <a:pt x="273" y="20"/>
                  <a:pt x="273" y="20"/>
                </a:cubicBezTo>
                <a:lnTo>
                  <a:pt x="273" y="110"/>
                </a:lnTo>
                <a:close/>
                <a:moveTo>
                  <a:pt x="374" y="7"/>
                </a:moveTo>
                <a:cubicBezTo>
                  <a:pt x="360" y="7"/>
                  <a:pt x="360" y="7"/>
                  <a:pt x="360" y="7"/>
                </a:cubicBezTo>
                <a:cubicBezTo>
                  <a:pt x="360" y="110"/>
                  <a:pt x="360" y="110"/>
                  <a:pt x="360" y="110"/>
                </a:cubicBezTo>
                <a:cubicBezTo>
                  <a:pt x="374" y="110"/>
                  <a:pt x="374" y="110"/>
                  <a:pt x="374" y="110"/>
                </a:cubicBezTo>
                <a:lnTo>
                  <a:pt x="374" y="7"/>
                </a:lnTo>
                <a:close/>
                <a:moveTo>
                  <a:pt x="475" y="112"/>
                </a:moveTo>
                <a:cubicBezTo>
                  <a:pt x="445" y="112"/>
                  <a:pt x="421" y="88"/>
                  <a:pt x="421" y="59"/>
                </a:cubicBezTo>
                <a:cubicBezTo>
                  <a:pt x="421" y="29"/>
                  <a:pt x="445" y="5"/>
                  <a:pt x="475" y="5"/>
                </a:cubicBezTo>
                <a:cubicBezTo>
                  <a:pt x="505" y="5"/>
                  <a:pt x="528" y="29"/>
                  <a:pt x="528" y="59"/>
                </a:cubicBezTo>
                <a:cubicBezTo>
                  <a:pt x="528" y="88"/>
                  <a:pt x="505" y="112"/>
                  <a:pt x="475" y="112"/>
                </a:cubicBezTo>
                <a:close/>
                <a:moveTo>
                  <a:pt x="475" y="19"/>
                </a:moveTo>
                <a:cubicBezTo>
                  <a:pt x="453" y="19"/>
                  <a:pt x="435" y="37"/>
                  <a:pt x="435" y="59"/>
                </a:cubicBezTo>
                <a:cubicBezTo>
                  <a:pt x="435" y="81"/>
                  <a:pt x="453" y="99"/>
                  <a:pt x="475" y="99"/>
                </a:cubicBezTo>
                <a:cubicBezTo>
                  <a:pt x="497" y="99"/>
                  <a:pt x="514" y="81"/>
                  <a:pt x="514" y="59"/>
                </a:cubicBezTo>
                <a:cubicBezTo>
                  <a:pt x="514" y="37"/>
                  <a:pt x="497" y="19"/>
                  <a:pt x="475" y="19"/>
                </a:cubicBezTo>
                <a:close/>
                <a:moveTo>
                  <a:pt x="586" y="35"/>
                </a:moveTo>
                <a:cubicBezTo>
                  <a:pt x="664" y="117"/>
                  <a:pt x="664" y="117"/>
                  <a:pt x="664" y="117"/>
                </a:cubicBezTo>
                <a:cubicBezTo>
                  <a:pt x="664" y="7"/>
                  <a:pt x="664" y="7"/>
                  <a:pt x="664" y="7"/>
                </a:cubicBezTo>
                <a:cubicBezTo>
                  <a:pt x="650" y="7"/>
                  <a:pt x="650" y="7"/>
                  <a:pt x="650" y="7"/>
                </a:cubicBezTo>
                <a:cubicBezTo>
                  <a:pt x="650" y="83"/>
                  <a:pt x="650" y="83"/>
                  <a:pt x="650" y="83"/>
                </a:cubicBezTo>
                <a:cubicBezTo>
                  <a:pt x="572" y="1"/>
                  <a:pt x="572" y="1"/>
                  <a:pt x="572" y="1"/>
                </a:cubicBezTo>
                <a:cubicBezTo>
                  <a:pt x="572" y="110"/>
                  <a:pt x="572" y="110"/>
                  <a:pt x="572" y="110"/>
                </a:cubicBezTo>
                <a:cubicBezTo>
                  <a:pt x="586" y="110"/>
                  <a:pt x="586" y="110"/>
                  <a:pt x="586" y="110"/>
                </a:cubicBezTo>
                <a:lnTo>
                  <a:pt x="586" y="35"/>
                </a:lnTo>
                <a:close/>
                <a:moveTo>
                  <a:pt x="843" y="7"/>
                </a:moveTo>
                <a:cubicBezTo>
                  <a:pt x="830" y="7"/>
                  <a:pt x="830" y="7"/>
                  <a:pt x="830" y="7"/>
                </a:cubicBezTo>
                <a:cubicBezTo>
                  <a:pt x="830" y="110"/>
                  <a:pt x="830" y="110"/>
                  <a:pt x="830" y="110"/>
                </a:cubicBezTo>
                <a:cubicBezTo>
                  <a:pt x="885" y="110"/>
                  <a:pt x="885" y="110"/>
                  <a:pt x="885" y="110"/>
                </a:cubicBezTo>
                <a:cubicBezTo>
                  <a:pt x="885" y="97"/>
                  <a:pt x="885" y="97"/>
                  <a:pt x="885" y="97"/>
                </a:cubicBezTo>
                <a:cubicBezTo>
                  <a:pt x="843" y="97"/>
                  <a:pt x="843" y="97"/>
                  <a:pt x="843" y="97"/>
                </a:cubicBezTo>
                <a:lnTo>
                  <a:pt x="843" y="7"/>
                </a:lnTo>
                <a:close/>
                <a:moveTo>
                  <a:pt x="169" y="156"/>
                </a:moveTo>
                <a:cubicBezTo>
                  <a:pt x="139" y="156"/>
                  <a:pt x="116" y="179"/>
                  <a:pt x="116" y="209"/>
                </a:cubicBezTo>
                <a:cubicBezTo>
                  <a:pt x="116" y="240"/>
                  <a:pt x="139" y="262"/>
                  <a:pt x="169" y="262"/>
                </a:cubicBezTo>
                <a:cubicBezTo>
                  <a:pt x="175" y="262"/>
                  <a:pt x="188" y="261"/>
                  <a:pt x="200" y="252"/>
                </a:cubicBezTo>
                <a:cubicBezTo>
                  <a:pt x="200" y="252"/>
                  <a:pt x="200" y="252"/>
                  <a:pt x="200" y="252"/>
                </a:cubicBezTo>
                <a:cubicBezTo>
                  <a:pt x="200" y="234"/>
                  <a:pt x="200" y="234"/>
                  <a:pt x="200" y="234"/>
                </a:cubicBezTo>
                <a:cubicBezTo>
                  <a:pt x="198" y="236"/>
                  <a:pt x="198" y="236"/>
                  <a:pt x="198" y="236"/>
                </a:cubicBezTo>
                <a:cubicBezTo>
                  <a:pt x="196" y="239"/>
                  <a:pt x="192" y="242"/>
                  <a:pt x="187" y="245"/>
                </a:cubicBezTo>
                <a:cubicBezTo>
                  <a:pt x="181" y="247"/>
                  <a:pt x="175" y="249"/>
                  <a:pt x="169" y="249"/>
                </a:cubicBezTo>
                <a:cubicBezTo>
                  <a:pt x="142" y="249"/>
                  <a:pt x="130" y="226"/>
                  <a:pt x="130" y="210"/>
                </a:cubicBezTo>
                <a:cubicBezTo>
                  <a:pt x="130" y="187"/>
                  <a:pt x="147" y="169"/>
                  <a:pt x="169" y="169"/>
                </a:cubicBezTo>
                <a:cubicBezTo>
                  <a:pt x="174" y="169"/>
                  <a:pt x="180" y="170"/>
                  <a:pt x="185" y="173"/>
                </a:cubicBezTo>
                <a:cubicBezTo>
                  <a:pt x="190" y="175"/>
                  <a:pt x="194" y="178"/>
                  <a:pt x="198" y="182"/>
                </a:cubicBezTo>
                <a:cubicBezTo>
                  <a:pt x="200" y="184"/>
                  <a:pt x="200" y="184"/>
                  <a:pt x="200" y="184"/>
                </a:cubicBezTo>
                <a:cubicBezTo>
                  <a:pt x="200" y="166"/>
                  <a:pt x="200" y="166"/>
                  <a:pt x="200" y="166"/>
                </a:cubicBezTo>
                <a:cubicBezTo>
                  <a:pt x="200" y="166"/>
                  <a:pt x="200" y="166"/>
                  <a:pt x="200" y="166"/>
                </a:cubicBezTo>
                <a:cubicBezTo>
                  <a:pt x="191" y="159"/>
                  <a:pt x="181" y="156"/>
                  <a:pt x="169" y="156"/>
                </a:cubicBezTo>
                <a:close/>
                <a:moveTo>
                  <a:pt x="437" y="209"/>
                </a:moveTo>
                <a:cubicBezTo>
                  <a:pt x="437" y="225"/>
                  <a:pt x="431" y="238"/>
                  <a:pt x="419" y="249"/>
                </a:cubicBezTo>
                <a:cubicBezTo>
                  <a:pt x="409" y="257"/>
                  <a:pt x="399" y="261"/>
                  <a:pt x="382" y="261"/>
                </a:cubicBezTo>
                <a:cubicBezTo>
                  <a:pt x="360" y="261"/>
                  <a:pt x="360" y="261"/>
                  <a:pt x="360" y="261"/>
                </a:cubicBezTo>
                <a:cubicBezTo>
                  <a:pt x="360" y="157"/>
                  <a:pt x="360" y="157"/>
                  <a:pt x="360" y="157"/>
                </a:cubicBezTo>
                <a:cubicBezTo>
                  <a:pt x="382" y="157"/>
                  <a:pt x="382" y="157"/>
                  <a:pt x="382" y="157"/>
                </a:cubicBezTo>
                <a:cubicBezTo>
                  <a:pt x="393" y="157"/>
                  <a:pt x="407" y="159"/>
                  <a:pt x="420" y="170"/>
                </a:cubicBezTo>
                <a:cubicBezTo>
                  <a:pt x="426" y="175"/>
                  <a:pt x="437" y="187"/>
                  <a:pt x="437" y="209"/>
                </a:cubicBezTo>
                <a:close/>
                <a:moveTo>
                  <a:pt x="423" y="209"/>
                </a:moveTo>
                <a:cubicBezTo>
                  <a:pt x="423" y="186"/>
                  <a:pt x="407" y="171"/>
                  <a:pt x="382" y="171"/>
                </a:cubicBezTo>
                <a:cubicBezTo>
                  <a:pt x="374" y="171"/>
                  <a:pt x="374" y="171"/>
                  <a:pt x="374" y="171"/>
                </a:cubicBezTo>
                <a:cubicBezTo>
                  <a:pt x="374" y="247"/>
                  <a:pt x="374" y="247"/>
                  <a:pt x="374" y="247"/>
                </a:cubicBezTo>
                <a:cubicBezTo>
                  <a:pt x="382" y="247"/>
                  <a:pt x="382" y="247"/>
                  <a:pt x="382" y="247"/>
                </a:cubicBezTo>
                <a:cubicBezTo>
                  <a:pt x="390" y="247"/>
                  <a:pt x="401" y="246"/>
                  <a:pt x="410" y="239"/>
                </a:cubicBezTo>
                <a:cubicBezTo>
                  <a:pt x="416" y="234"/>
                  <a:pt x="423" y="224"/>
                  <a:pt x="423" y="209"/>
                </a:cubicBezTo>
                <a:close/>
                <a:moveTo>
                  <a:pt x="479" y="261"/>
                </a:moveTo>
                <a:cubicBezTo>
                  <a:pt x="541" y="261"/>
                  <a:pt x="541" y="261"/>
                  <a:pt x="541" y="261"/>
                </a:cubicBezTo>
                <a:cubicBezTo>
                  <a:pt x="541" y="247"/>
                  <a:pt x="541" y="247"/>
                  <a:pt x="541" y="247"/>
                </a:cubicBezTo>
                <a:cubicBezTo>
                  <a:pt x="493" y="247"/>
                  <a:pt x="493" y="247"/>
                  <a:pt x="493" y="247"/>
                </a:cubicBezTo>
                <a:cubicBezTo>
                  <a:pt x="493" y="211"/>
                  <a:pt x="493" y="211"/>
                  <a:pt x="493" y="211"/>
                </a:cubicBezTo>
                <a:cubicBezTo>
                  <a:pt x="535" y="211"/>
                  <a:pt x="535" y="211"/>
                  <a:pt x="535" y="211"/>
                </a:cubicBezTo>
                <a:cubicBezTo>
                  <a:pt x="535" y="198"/>
                  <a:pt x="535" y="198"/>
                  <a:pt x="535" y="198"/>
                </a:cubicBezTo>
                <a:cubicBezTo>
                  <a:pt x="493" y="198"/>
                  <a:pt x="493" y="198"/>
                  <a:pt x="493" y="198"/>
                </a:cubicBezTo>
                <a:cubicBezTo>
                  <a:pt x="493" y="171"/>
                  <a:pt x="493" y="171"/>
                  <a:pt x="493" y="171"/>
                </a:cubicBezTo>
                <a:cubicBezTo>
                  <a:pt x="541" y="171"/>
                  <a:pt x="541" y="171"/>
                  <a:pt x="541" y="171"/>
                </a:cubicBezTo>
                <a:cubicBezTo>
                  <a:pt x="541" y="157"/>
                  <a:pt x="541" y="157"/>
                  <a:pt x="541" y="157"/>
                </a:cubicBezTo>
                <a:cubicBezTo>
                  <a:pt x="479" y="157"/>
                  <a:pt x="479" y="157"/>
                  <a:pt x="479" y="157"/>
                </a:cubicBezTo>
                <a:lnTo>
                  <a:pt x="479" y="261"/>
                </a:lnTo>
                <a:close/>
                <a:moveTo>
                  <a:pt x="805" y="261"/>
                </a:moveTo>
                <a:cubicBezTo>
                  <a:pt x="866" y="261"/>
                  <a:pt x="866" y="261"/>
                  <a:pt x="866" y="261"/>
                </a:cubicBezTo>
                <a:cubicBezTo>
                  <a:pt x="866" y="247"/>
                  <a:pt x="866" y="247"/>
                  <a:pt x="866" y="247"/>
                </a:cubicBezTo>
                <a:cubicBezTo>
                  <a:pt x="819" y="247"/>
                  <a:pt x="819" y="247"/>
                  <a:pt x="819" y="247"/>
                </a:cubicBezTo>
                <a:cubicBezTo>
                  <a:pt x="819" y="211"/>
                  <a:pt x="819" y="211"/>
                  <a:pt x="819" y="211"/>
                </a:cubicBezTo>
                <a:cubicBezTo>
                  <a:pt x="860" y="211"/>
                  <a:pt x="860" y="211"/>
                  <a:pt x="860" y="211"/>
                </a:cubicBezTo>
                <a:cubicBezTo>
                  <a:pt x="860" y="198"/>
                  <a:pt x="860" y="198"/>
                  <a:pt x="860" y="198"/>
                </a:cubicBezTo>
                <a:cubicBezTo>
                  <a:pt x="819" y="198"/>
                  <a:pt x="819" y="198"/>
                  <a:pt x="819" y="198"/>
                </a:cubicBezTo>
                <a:cubicBezTo>
                  <a:pt x="819" y="171"/>
                  <a:pt x="819" y="171"/>
                  <a:pt x="819" y="171"/>
                </a:cubicBezTo>
                <a:cubicBezTo>
                  <a:pt x="866" y="171"/>
                  <a:pt x="866" y="171"/>
                  <a:pt x="866" y="171"/>
                </a:cubicBezTo>
                <a:cubicBezTo>
                  <a:pt x="866" y="157"/>
                  <a:pt x="866" y="157"/>
                  <a:pt x="866" y="157"/>
                </a:cubicBezTo>
                <a:cubicBezTo>
                  <a:pt x="805" y="157"/>
                  <a:pt x="805" y="157"/>
                  <a:pt x="805" y="157"/>
                </a:cubicBezTo>
                <a:lnTo>
                  <a:pt x="805" y="261"/>
                </a:lnTo>
                <a:close/>
                <a:moveTo>
                  <a:pt x="634" y="235"/>
                </a:moveTo>
                <a:cubicBezTo>
                  <a:pt x="595" y="149"/>
                  <a:pt x="595" y="149"/>
                  <a:pt x="595" y="149"/>
                </a:cubicBezTo>
                <a:cubicBezTo>
                  <a:pt x="578" y="261"/>
                  <a:pt x="578" y="261"/>
                  <a:pt x="578" y="261"/>
                </a:cubicBezTo>
                <a:cubicBezTo>
                  <a:pt x="592" y="261"/>
                  <a:pt x="592" y="261"/>
                  <a:pt x="592" y="261"/>
                </a:cubicBezTo>
                <a:cubicBezTo>
                  <a:pt x="601" y="194"/>
                  <a:pt x="601" y="194"/>
                  <a:pt x="601" y="194"/>
                </a:cubicBezTo>
                <a:cubicBezTo>
                  <a:pt x="634" y="267"/>
                  <a:pt x="634" y="267"/>
                  <a:pt x="634" y="267"/>
                </a:cubicBezTo>
                <a:cubicBezTo>
                  <a:pt x="668" y="194"/>
                  <a:pt x="668" y="194"/>
                  <a:pt x="668" y="194"/>
                </a:cubicBezTo>
                <a:cubicBezTo>
                  <a:pt x="677" y="261"/>
                  <a:pt x="677" y="261"/>
                  <a:pt x="677" y="261"/>
                </a:cubicBezTo>
                <a:cubicBezTo>
                  <a:pt x="691" y="261"/>
                  <a:pt x="691" y="261"/>
                  <a:pt x="691" y="261"/>
                </a:cubicBezTo>
                <a:cubicBezTo>
                  <a:pt x="674" y="148"/>
                  <a:pt x="674" y="148"/>
                  <a:pt x="674" y="148"/>
                </a:cubicBezTo>
                <a:lnTo>
                  <a:pt x="634" y="235"/>
                </a:lnTo>
                <a:close/>
                <a:moveTo>
                  <a:pt x="737" y="261"/>
                </a:moveTo>
                <a:cubicBezTo>
                  <a:pt x="751" y="261"/>
                  <a:pt x="751" y="261"/>
                  <a:pt x="751" y="261"/>
                </a:cubicBezTo>
                <a:cubicBezTo>
                  <a:pt x="751" y="157"/>
                  <a:pt x="751" y="157"/>
                  <a:pt x="751" y="157"/>
                </a:cubicBezTo>
                <a:cubicBezTo>
                  <a:pt x="737" y="157"/>
                  <a:pt x="737" y="157"/>
                  <a:pt x="737" y="157"/>
                </a:cubicBezTo>
                <a:lnTo>
                  <a:pt x="737" y="261"/>
                </a:lnTo>
                <a:close/>
                <a:moveTo>
                  <a:pt x="955" y="211"/>
                </a:moveTo>
                <a:cubicBezTo>
                  <a:pt x="950" y="207"/>
                  <a:pt x="945" y="204"/>
                  <a:pt x="939" y="201"/>
                </a:cubicBezTo>
                <a:cubicBezTo>
                  <a:pt x="929" y="197"/>
                  <a:pt x="929" y="197"/>
                  <a:pt x="929" y="197"/>
                </a:cubicBezTo>
                <a:cubicBezTo>
                  <a:pt x="925" y="195"/>
                  <a:pt x="922" y="194"/>
                  <a:pt x="919" y="191"/>
                </a:cubicBezTo>
                <a:cubicBezTo>
                  <a:pt x="916" y="189"/>
                  <a:pt x="916" y="187"/>
                  <a:pt x="916" y="183"/>
                </a:cubicBezTo>
                <a:cubicBezTo>
                  <a:pt x="916" y="175"/>
                  <a:pt x="922" y="169"/>
                  <a:pt x="931" y="169"/>
                </a:cubicBezTo>
                <a:cubicBezTo>
                  <a:pt x="936" y="169"/>
                  <a:pt x="940" y="171"/>
                  <a:pt x="942" y="172"/>
                </a:cubicBezTo>
                <a:cubicBezTo>
                  <a:pt x="944" y="174"/>
                  <a:pt x="946" y="177"/>
                  <a:pt x="947" y="179"/>
                </a:cubicBezTo>
                <a:cubicBezTo>
                  <a:pt x="948" y="181"/>
                  <a:pt x="948" y="181"/>
                  <a:pt x="948" y="181"/>
                </a:cubicBezTo>
                <a:cubicBezTo>
                  <a:pt x="959" y="173"/>
                  <a:pt x="959" y="173"/>
                  <a:pt x="959" y="173"/>
                </a:cubicBezTo>
                <a:cubicBezTo>
                  <a:pt x="958" y="172"/>
                  <a:pt x="958" y="172"/>
                  <a:pt x="958" y="172"/>
                </a:cubicBezTo>
                <a:cubicBezTo>
                  <a:pt x="956" y="167"/>
                  <a:pt x="952" y="163"/>
                  <a:pt x="948" y="161"/>
                </a:cubicBezTo>
                <a:cubicBezTo>
                  <a:pt x="943" y="157"/>
                  <a:pt x="938" y="156"/>
                  <a:pt x="931" y="156"/>
                </a:cubicBezTo>
                <a:cubicBezTo>
                  <a:pt x="914" y="156"/>
                  <a:pt x="902" y="167"/>
                  <a:pt x="902" y="183"/>
                </a:cubicBezTo>
                <a:cubicBezTo>
                  <a:pt x="902" y="190"/>
                  <a:pt x="904" y="195"/>
                  <a:pt x="909" y="200"/>
                </a:cubicBezTo>
                <a:cubicBezTo>
                  <a:pt x="913" y="205"/>
                  <a:pt x="918" y="207"/>
                  <a:pt x="922" y="209"/>
                </a:cubicBezTo>
                <a:cubicBezTo>
                  <a:pt x="932" y="213"/>
                  <a:pt x="932" y="213"/>
                  <a:pt x="932" y="213"/>
                </a:cubicBezTo>
                <a:cubicBezTo>
                  <a:pt x="937" y="215"/>
                  <a:pt x="941" y="217"/>
                  <a:pt x="944" y="220"/>
                </a:cubicBezTo>
                <a:cubicBezTo>
                  <a:pt x="947" y="223"/>
                  <a:pt x="948" y="226"/>
                  <a:pt x="948" y="231"/>
                </a:cubicBezTo>
                <a:cubicBezTo>
                  <a:pt x="948" y="240"/>
                  <a:pt x="942" y="249"/>
                  <a:pt x="929" y="249"/>
                </a:cubicBezTo>
                <a:cubicBezTo>
                  <a:pt x="924" y="249"/>
                  <a:pt x="919" y="247"/>
                  <a:pt x="916" y="244"/>
                </a:cubicBezTo>
                <a:cubicBezTo>
                  <a:pt x="913" y="241"/>
                  <a:pt x="911" y="236"/>
                  <a:pt x="910" y="232"/>
                </a:cubicBezTo>
                <a:cubicBezTo>
                  <a:pt x="910" y="230"/>
                  <a:pt x="910" y="230"/>
                  <a:pt x="910" y="230"/>
                </a:cubicBezTo>
                <a:cubicBezTo>
                  <a:pt x="896" y="234"/>
                  <a:pt x="896" y="234"/>
                  <a:pt x="896" y="234"/>
                </a:cubicBezTo>
                <a:cubicBezTo>
                  <a:pt x="897" y="235"/>
                  <a:pt x="897" y="235"/>
                  <a:pt x="897" y="235"/>
                </a:cubicBezTo>
                <a:cubicBezTo>
                  <a:pt x="898" y="243"/>
                  <a:pt x="902" y="249"/>
                  <a:pt x="906" y="254"/>
                </a:cubicBezTo>
                <a:cubicBezTo>
                  <a:pt x="912" y="260"/>
                  <a:pt x="920" y="262"/>
                  <a:pt x="929" y="262"/>
                </a:cubicBezTo>
                <a:cubicBezTo>
                  <a:pt x="948" y="262"/>
                  <a:pt x="962" y="249"/>
                  <a:pt x="962" y="230"/>
                </a:cubicBezTo>
                <a:cubicBezTo>
                  <a:pt x="962" y="222"/>
                  <a:pt x="960" y="216"/>
                  <a:pt x="955" y="211"/>
                </a:cubicBezTo>
                <a:close/>
                <a:moveTo>
                  <a:pt x="0" y="261"/>
                </a:moveTo>
                <a:cubicBezTo>
                  <a:pt x="15" y="261"/>
                  <a:pt x="15" y="261"/>
                  <a:pt x="15" y="261"/>
                </a:cubicBezTo>
                <a:cubicBezTo>
                  <a:pt x="48" y="184"/>
                  <a:pt x="48" y="184"/>
                  <a:pt x="48" y="184"/>
                </a:cubicBezTo>
                <a:cubicBezTo>
                  <a:pt x="79" y="260"/>
                  <a:pt x="79" y="260"/>
                  <a:pt x="79" y="260"/>
                </a:cubicBezTo>
                <a:cubicBezTo>
                  <a:pt x="80" y="261"/>
                  <a:pt x="80" y="261"/>
                  <a:pt x="80" y="261"/>
                </a:cubicBezTo>
                <a:cubicBezTo>
                  <a:pt x="95" y="261"/>
                  <a:pt x="95" y="261"/>
                  <a:pt x="95" y="261"/>
                </a:cubicBezTo>
                <a:cubicBezTo>
                  <a:pt x="48" y="151"/>
                  <a:pt x="48" y="151"/>
                  <a:pt x="48" y="151"/>
                </a:cubicBezTo>
                <a:lnTo>
                  <a:pt x="0" y="261"/>
                </a:lnTo>
                <a:close/>
                <a:moveTo>
                  <a:pt x="229" y="261"/>
                </a:moveTo>
                <a:cubicBezTo>
                  <a:pt x="244" y="261"/>
                  <a:pt x="244" y="261"/>
                  <a:pt x="244" y="261"/>
                </a:cubicBezTo>
                <a:cubicBezTo>
                  <a:pt x="277" y="184"/>
                  <a:pt x="277" y="184"/>
                  <a:pt x="277" y="184"/>
                </a:cubicBezTo>
                <a:cubicBezTo>
                  <a:pt x="309" y="260"/>
                  <a:pt x="309" y="260"/>
                  <a:pt x="309" y="260"/>
                </a:cubicBezTo>
                <a:cubicBezTo>
                  <a:pt x="309" y="261"/>
                  <a:pt x="309" y="261"/>
                  <a:pt x="309" y="261"/>
                </a:cubicBezTo>
                <a:cubicBezTo>
                  <a:pt x="324" y="261"/>
                  <a:pt x="324" y="261"/>
                  <a:pt x="324" y="261"/>
                </a:cubicBezTo>
                <a:cubicBezTo>
                  <a:pt x="277" y="151"/>
                  <a:pt x="277" y="151"/>
                  <a:pt x="277" y="151"/>
                </a:cubicBezTo>
                <a:lnTo>
                  <a:pt x="229" y="261"/>
                </a:lnTo>
                <a:close/>
                <a:moveTo>
                  <a:pt x="1071" y="11"/>
                </a:moveTo>
                <a:cubicBezTo>
                  <a:pt x="1071" y="18"/>
                  <a:pt x="1071" y="18"/>
                  <a:pt x="1071" y="18"/>
                </a:cubicBezTo>
                <a:cubicBezTo>
                  <a:pt x="1075" y="18"/>
                  <a:pt x="1075" y="18"/>
                  <a:pt x="1075" y="18"/>
                </a:cubicBezTo>
                <a:cubicBezTo>
                  <a:pt x="1077" y="9"/>
                  <a:pt x="1077" y="9"/>
                  <a:pt x="1077" y="9"/>
                </a:cubicBezTo>
                <a:cubicBezTo>
                  <a:pt x="1076" y="8"/>
                  <a:pt x="1074" y="7"/>
                  <a:pt x="1072" y="6"/>
                </a:cubicBezTo>
                <a:cubicBezTo>
                  <a:pt x="1070" y="6"/>
                  <a:pt x="1067" y="6"/>
                  <a:pt x="1064" y="6"/>
                </a:cubicBezTo>
                <a:cubicBezTo>
                  <a:pt x="1061" y="6"/>
                  <a:pt x="1058" y="6"/>
                  <a:pt x="1056" y="7"/>
                </a:cubicBezTo>
                <a:cubicBezTo>
                  <a:pt x="1053" y="9"/>
                  <a:pt x="1051" y="10"/>
                  <a:pt x="1049" y="12"/>
                </a:cubicBezTo>
                <a:cubicBezTo>
                  <a:pt x="1048" y="14"/>
                  <a:pt x="1047" y="17"/>
                  <a:pt x="1047" y="20"/>
                </a:cubicBezTo>
                <a:cubicBezTo>
                  <a:pt x="1047" y="22"/>
                  <a:pt x="1048" y="24"/>
                  <a:pt x="1049" y="26"/>
                </a:cubicBezTo>
                <a:cubicBezTo>
                  <a:pt x="1050" y="28"/>
                  <a:pt x="1051" y="30"/>
                  <a:pt x="1053" y="31"/>
                </a:cubicBezTo>
                <a:cubicBezTo>
                  <a:pt x="1055" y="32"/>
                  <a:pt x="1057" y="34"/>
                  <a:pt x="1059" y="35"/>
                </a:cubicBezTo>
                <a:cubicBezTo>
                  <a:pt x="1062" y="37"/>
                  <a:pt x="1064" y="39"/>
                  <a:pt x="1066" y="40"/>
                </a:cubicBezTo>
                <a:cubicBezTo>
                  <a:pt x="1067" y="42"/>
                  <a:pt x="1068" y="44"/>
                  <a:pt x="1068" y="47"/>
                </a:cubicBezTo>
                <a:cubicBezTo>
                  <a:pt x="1068" y="49"/>
                  <a:pt x="1067" y="52"/>
                  <a:pt x="1065" y="53"/>
                </a:cubicBezTo>
                <a:cubicBezTo>
                  <a:pt x="1062" y="55"/>
                  <a:pt x="1060" y="56"/>
                  <a:pt x="1057" y="56"/>
                </a:cubicBezTo>
                <a:cubicBezTo>
                  <a:pt x="1055" y="56"/>
                  <a:pt x="1053" y="56"/>
                  <a:pt x="1052" y="55"/>
                </a:cubicBezTo>
                <a:cubicBezTo>
                  <a:pt x="1050" y="55"/>
                  <a:pt x="1049" y="54"/>
                  <a:pt x="1048" y="54"/>
                </a:cubicBezTo>
                <a:cubicBezTo>
                  <a:pt x="1048" y="46"/>
                  <a:pt x="1048" y="46"/>
                  <a:pt x="1048" y="46"/>
                </a:cubicBezTo>
                <a:cubicBezTo>
                  <a:pt x="1044" y="46"/>
                  <a:pt x="1044" y="46"/>
                  <a:pt x="1044" y="46"/>
                </a:cubicBezTo>
                <a:cubicBezTo>
                  <a:pt x="1042" y="56"/>
                  <a:pt x="1042" y="56"/>
                  <a:pt x="1042" y="56"/>
                </a:cubicBezTo>
                <a:cubicBezTo>
                  <a:pt x="1043" y="57"/>
                  <a:pt x="1045" y="58"/>
                  <a:pt x="1048" y="58"/>
                </a:cubicBezTo>
                <a:cubicBezTo>
                  <a:pt x="1051" y="59"/>
                  <a:pt x="1054" y="59"/>
                  <a:pt x="1057" y="59"/>
                </a:cubicBezTo>
                <a:cubicBezTo>
                  <a:pt x="1060" y="59"/>
                  <a:pt x="1063" y="59"/>
                  <a:pt x="1066" y="57"/>
                </a:cubicBezTo>
                <a:cubicBezTo>
                  <a:pt x="1069" y="56"/>
                  <a:pt x="1071" y="54"/>
                  <a:pt x="1073" y="52"/>
                </a:cubicBezTo>
                <a:cubicBezTo>
                  <a:pt x="1074" y="50"/>
                  <a:pt x="1075" y="47"/>
                  <a:pt x="1075" y="44"/>
                </a:cubicBezTo>
                <a:cubicBezTo>
                  <a:pt x="1075" y="42"/>
                  <a:pt x="1074" y="40"/>
                  <a:pt x="1073" y="38"/>
                </a:cubicBezTo>
                <a:cubicBezTo>
                  <a:pt x="1072" y="36"/>
                  <a:pt x="1071" y="35"/>
                  <a:pt x="1069" y="34"/>
                </a:cubicBezTo>
                <a:cubicBezTo>
                  <a:pt x="1068" y="32"/>
                  <a:pt x="1066" y="31"/>
                  <a:pt x="1064" y="29"/>
                </a:cubicBezTo>
                <a:cubicBezTo>
                  <a:pt x="1060" y="27"/>
                  <a:pt x="1058" y="25"/>
                  <a:pt x="1056" y="24"/>
                </a:cubicBezTo>
                <a:cubicBezTo>
                  <a:pt x="1055" y="22"/>
                  <a:pt x="1054" y="20"/>
                  <a:pt x="1054" y="17"/>
                </a:cubicBezTo>
                <a:cubicBezTo>
                  <a:pt x="1054" y="15"/>
                  <a:pt x="1055" y="13"/>
                  <a:pt x="1057" y="11"/>
                </a:cubicBezTo>
                <a:cubicBezTo>
                  <a:pt x="1059" y="10"/>
                  <a:pt x="1061" y="9"/>
                  <a:pt x="1064" y="9"/>
                </a:cubicBezTo>
                <a:cubicBezTo>
                  <a:pt x="1065" y="9"/>
                  <a:pt x="1067" y="9"/>
                  <a:pt x="1068" y="10"/>
                </a:cubicBezTo>
                <a:cubicBezTo>
                  <a:pt x="1069" y="10"/>
                  <a:pt x="1070" y="10"/>
                  <a:pt x="1071" y="11"/>
                </a:cubicBezTo>
                <a:close/>
                <a:moveTo>
                  <a:pt x="1107" y="27"/>
                </a:moveTo>
                <a:cubicBezTo>
                  <a:pt x="1108" y="27"/>
                  <a:pt x="1108" y="27"/>
                  <a:pt x="1108" y="27"/>
                </a:cubicBezTo>
                <a:cubicBezTo>
                  <a:pt x="1110" y="20"/>
                  <a:pt x="1110" y="20"/>
                  <a:pt x="1110" y="20"/>
                </a:cubicBezTo>
                <a:cubicBezTo>
                  <a:pt x="1109" y="20"/>
                  <a:pt x="1108" y="19"/>
                  <a:pt x="1107" y="19"/>
                </a:cubicBezTo>
                <a:cubicBezTo>
                  <a:pt x="1105" y="19"/>
                  <a:pt x="1104" y="19"/>
                  <a:pt x="1102" y="19"/>
                </a:cubicBezTo>
                <a:cubicBezTo>
                  <a:pt x="1098" y="19"/>
                  <a:pt x="1094" y="20"/>
                  <a:pt x="1091" y="22"/>
                </a:cubicBezTo>
                <a:cubicBezTo>
                  <a:pt x="1088" y="25"/>
                  <a:pt x="1086" y="28"/>
                  <a:pt x="1084" y="32"/>
                </a:cubicBezTo>
                <a:cubicBezTo>
                  <a:pt x="1083" y="36"/>
                  <a:pt x="1082" y="40"/>
                  <a:pt x="1082" y="43"/>
                </a:cubicBezTo>
                <a:cubicBezTo>
                  <a:pt x="1082" y="48"/>
                  <a:pt x="1083" y="52"/>
                  <a:pt x="1085" y="55"/>
                </a:cubicBezTo>
                <a:cubicBezTo>
                  <a:pt x="1087" y="58"/>
                  <a:pt x="1091" y="59"/>
                  <a:pt x="1094" y="59"/>
                </a:cubicBezTo>
                <a:cubicBezTo>
                  <a:pt x="1098" y="59"/>
                  <a:pt x="1100" y="59"/>
                  <a:pt x="1102" y="57"/>
                </a:cubicBezTo>
                <a:cubicBezTo>
                  <a:pt x="1105" y="56"/>
                  <a:pt x="1106" y="54"/>
                  <a:pt x="1108" y="53"/>
                </a:cubicBezTo>
                <a:cubicBezTo>
                  <a:pt x="1106" y="50"/>
                  <a:pt x="1106" y="50"/>
                  <a:pt x="1106" y="50"/>
                </a:cubicBezTo>
                <a:cubicBezTo>
                  <a:pt x="1105" y="52"/>
                  <a:pt x="1103" y="53"/>
                  <a:pt x="1102" y="54"/>
                </a:cubicBezTo>
                <a:cubicBezTo>
                  <a:pt x="1100" y="54"/>
                  <a:pt x="1099" y="55"/>
                  <a:pt x="1097" y="55"/>
                </a:cubicBezTo>
                <a:cubicBezTo>
                  <a:pt x="1094" y="55"/>
                  <a:pt x="1092" y="54"/>
                  <a:pt x="1091" y="52"/>
                </a:cubicBezTo>
                <a:cubicBezTo>
                  <a:pt x="1090" y="50"/>
                  <a:pt x="1089" y="47"/>
                  <a:pt x="1089" y="43"/>
                </a:cubicBezTo>
                <a:cubicBezTo>
                  <a:pt x="1089" y="39"/>
                  <a:pt x="1090" y="35"/>
                  <a:pt x="1091" y="32"/>
                </a:cubicBezTo>
                <a:cubicBezTo>
                  <a:pt x="1092" y="30"/>
                  <a:pt x="1093" y="27"/>
                  <a:pt x="1095" y="26"/>
                </a:cubicBezTo>
                <a:cubicBezTo>
                  <a:pt x="1097" y="24"/>
                  <a:pt x="1099" y="23"/>
                  <a:pt x="1101" y="23"/>
                </a:cubicBezTo>
                <a:cubicBezTo>
                  <a:pt x="1102" y="23"/>
                  <a:pt x="1105" y="24"/>
                  <a:pt x="1107" y="27"/>
                </a:cubicBezTo>
                <a:close/>
                <a:moveTo>
                  <a:pt x="1124" y="52"/>
                </a:moveTo>
                <a:cubicBezTo>
                  <a:pt x="1129" y="19"/>
                  <a:pt x="1129" y="19"/>
                  <a:pt x="1129" y="19"/>
                </a:cubicBezTo>
                <a:cubicBezTo>
                  <a:pt x="1128" y="19"/>
                  <a:pt x="1128" y="19"/>
                  <a:pt x="1128" y="19"/>
                </a:cubicBezTo>
                <a:cubicBezTo>
                  <a:pt x="1118" y="20"/>
                  <a:pt x="1118" y="20"/>
                  <a:pt x="1118" y="20"/>
                </a:cubicBezTo>
                <a:cubicBezTo>
                  <a:pt x="1117" y="23"/>
                  <a:pt x="1117" y="23"/>
                  <a:pt x="1117" y="23"/>
                </a:cubicBezTo>
                <a:cubicBezTo>
                  <a:pt x="1122" y="24"/>
                  <a:pt x="1122" y="24"/>
                  <a:pt x="1122" y="24"/>
                </a:cubicBezTo>
                <a:cubicBezTo>
                  <a:pt x="1121" y="31"/>
                  <a:pt x="1120" y="37"/>
                  <a:pt x="1119" y="41"/>
                </a:cubicBezTo>
                <a:cubicBezTo>
                  <a:pt x="1118" y="49"/>
                  <a:pt x="1117" y="54"/>
                  <a:pt x="1117" y="55"/>
                </a:cubicBezTo>
                <a:cubicBezTo>
                  <a:pt x="1117" y="56"/>
                  <a:pt x="1118" y="57"/>
                  <a:pt x="1118" y="58"/>
                </a:cubicBezTo>
                <a:cubicBezTo>
                  <a:pt x="1119" y="59"/>
                  <a:pt x="1120" y="59"/>
                  <a:pt x="1122" y="59"/>
                </a:cubicBezTo>
                <a:cubicBezTo>
                  <a:pt x="1124" y="59"/>
                  <a:pt x="1125" y="59"/>
                  <a:pt x="1127" y="58"/>
                </a:cubicBezTo>
                <a:cubicBezTo>
                  <a:pt x="1128" y="57"/>
                  <a:pt x="1129" y="55"/>
                  <a:pt x="1130" y="54"/>
                </a:cubicBezTo>
                <a:cubicBezTo>
                  <a:pt x="1129" y="53"/>
                  <a:pt x="1129" y="53"/>
                  <a:pt x="1129" y="53"/>
                </a:cubicBezTo>
                <a:cubicBezTo>
                  <a:pt x="1128" y="54"/>
                  <a:pt x="1128" y="54"/>
                  <a:pt x="1127" y="54"/>
                </a:cubicBezTo>
                <a:cubicBezTo>
                  <a:pt x="1126" y="55"/>
                  <a:pt x="1126" y="55"/>
                  <a:pt x="1125" y="55"/>
                </a:cubicBezTo>
                <a:cubicBezTo>
                  <a:pt x="1125" y="55"/>
                  <a:pt x="1125" y="55"/>
                  <a:pt x="1125" y="54"/>
                </a:cubicBezTo>
                <a:cubicBezTo>
                  <a:pt x="1124" y="54"/>
                  <a:pt x="1124" y="54"/>
                  <a:pt x="1124" y="53"/>
                </a:cubicBezTo>
                <a:lnTo>
                  <a:pt x="1124" y="52"/>
                </a:lnTo>
                <a:close/>
                <a:moveTo>
                  <a:pt x="1127" y="11"/>
                </a:moveTo>
                <a:cubicBezTo>
                  <a:pt x="1128" y="11"/>
                  <a:pt x="1129" y="11"/>
                  <a:pt x="1130" y="10"/>
                </a:cubicBezTo>
                <a:cubicBezTo>
                  <a:pt x="1131" y="9"/>
                  <a:pt x="1131" y="7"/>
                  <a:pt x="1131" y="6"/>
                </a:cubicBezTo>
                <a:cubicBezTo>
                  <a:pt x="1131" y="5"/>
                  <a:pt x="1131" y="4"/>
                  <a:pt x="1130" y="3"/>
                </a:cubicBezTo>
                <a:cubicBezTo>
                  <a:pt x="1130" y="3"/>
                  <a:pt x="1129" y="2"/>
                  <a:pt x="1128" y="2"/>
                </a:cubicBezTo>
                <a:cubicBezTo>
                  <a:pt x="1126" y="2"/>
                  <a:pt x="1125" y="3"/>
                  <a:pt x="1124" y="4"/>
                </a:cubicBezTo>
                <a:cubicBezTo>
                  <a:pt x="1123" y="5"/>
                  <a:pt x="1123" y="6"/>
                  <a:pt x="1123" y="7"/>
                </a:cubicBezTo>
                <a:cubicBezTo>
                  <a:pt x="1123" y="8"/>
                  <a:pt x="1123" y="9"/>
                  <a:pt x="1124" y="10"/>
                </a:cubicBezTo>
                <a:cubicBezTo>
                  <a:pt x="1125" y="11"/>
                  <a:pt x="1126" y="11"/>
                  <a:pt x="1127" y="11"/>
                </a:cubicBezTo>
                <a:close/>
                <a:moveTo>
                  <a:pt x="1166" y="52"/>
                </a:moveTo>
                <a:cubicBezTo>
                  <a:pt x="1165" y="49"/>
                  <a:pt x="1165" y="49"/>
                  <a:pt x="1165" y="49"/>
                </a:cubicBezTo>
                <a:cubicBezTo>
                  <a:pt x="1163" y="51"/>
                  <a:pt x="1161" y="52"/>
                  <a:pt x="1159" y="53"/>
                </a:cubicBezTo>
                <a:cubicBezTo>
                  <a:pt x="1157" y="54"/>
                  <a:pt x="1155" y="55"/>
                  <a:pt x="1153" y="55"/>
                </a:cubicBezTo>
                <a:cubicBezTo>
                  <a:pt x="1150" y="55"/>
                  <a:pt x="1148" y="54"/>
                  <a:pt x="1147" y="51"/>
                </a:cubicBezTo>
                <a:cubicBezTo>
                  <a:pt x="1145" y="49"/>
                  <a:pt x="1145" y="46"/>
                  <a:pt x="1145" y="43"/>
                </a:cubicBezTo>
                <a:cubicBezTo>
                  <a:pt x="1148" y="43"/>
                  <a:pt x="1151" y="42"/>
                  <a:pt x="1155" y="41"/>
                </a:cubicBezTo>
                <a:cubicBezTo>
                  <a:pt x="1158" y="40"/>
                  <a:pt x="1162" y="38"/>
                  <a:pt x="1164" y="36"/>
                </a:cubicBezTo>
                <a:cubicBezTo>
                  <a:pt x="1167" y="33"/>
                  <a:pt x="1168" y="31"/>
                  <a:pt x="1168" y="27"/>
                </a:cubicBezTo>
                <a:cubicBezTo>
                  <a:pt x="1168" y="25"/>
                  <a:pt x="1167" y="23"/>
                  <a:pt x="1166" y="21"/>
                </a:cubicBezTo>
                <a:cubicBezTo>
                  <a:pt x="1164" y="19"/>
                  <a:pt x="1162" y="19"/>
                  <a:pt x="1158" y="19"/>
                </a:cubicBezTo>
                <a:cubicBezTo>
                  <a:pt x="1154" y="19"/>
                  <a:pt x="1151" y="20"/>
                  <a:pt x="1148" y="22"/>
                </a:cubicBezTo>
                <a:cubicBezTo>
                  <a:pt x="1145" y="24"/>
                  <a:pt x="1142" y="28"/>
                  <a:pt x="1140" y="31"/>
                </a:cubicBezTo>
                <a:cubicBezTo>
                  <a:pt x="1138" y="35"/>
                  <a:pt x="1138" y="40"/>
                  <a:pt x="1138" y="44"/>
                </a:cubicBezTo>
                <a:cubicBezTo>
                  <a:pt x="1138" y="47"/>
                  <a:pt x="1138" y="49"/>
                  <a:pt x="1139" y="52"/>
                </a:cubicBezTo>
                <a:cubicBezTo>
                  <a:pt x="1140" y="54"/>
                  <a:pt x="1142" y="56"/>
                  <a:pt x="1144" y="57"/>
                </a:cubicBezTo>
                <a:cubicBezTo>
                  <a:pt x="1146" y="59"/>
                  <a:pt x="1148" y="59"/>
                  <a:pt x="1151" y="59"/>
                </a:cubicBezTo>
                <a:cubicBezTo>
                  <a:pt x="1155" y="59"/>
                  <a:pt x="1158" y="58"/>
                  <a:pt x="1160" y="57"/>
                </a:cubicBezTo>
                <a:cubicBezTo>
                  <a:pt x="1163" y="55"/>
                  <a:pt x="1165" y="54"/>
                  <a:pt x="1166" y="52"/>
                </a:cubicBezTo>
                <a:close/>
                <a:moveTo>
                  <a:pt x="1157" y="22"/>
                </a:moveTo>
                <a:cubicBezTo>
                  <a:pt x="1158" y="22"/>
                  <a:pt x="1159" y="23"/>
                  <a:pt x="1160" y="24"/>
                </a:cubicBezTo>
                <a:cubicBezTo>
                  <a:pt x="1161" y="25"/>
                  <a:pt x="1161" y="26"/>
                  <a:pt x="1161" y="28"/>
                </a:cubicBezTo>
                <a:cubicBezTo>
                  <a:pt x="1161" y="30"/>
                  <a:pt x="1161" y="32"/>
                  <a:pt x="1159" y="34"/>
                </a:cubicBezTo>
                <a:cubicBezTo>
                  <a:pt x="1157" y="35"/>
                  <a:pt x="1155" y="37"/>
                  <a:pt x="1152" y="38"/>
                </a:cubicBezTo>
                <a:cubicBezTo>
                  <a:pt x="1150" y="39"/>
                  <a:pt x="1147" y="39"/>
                  <a:pt x="1145" y="39"/>
                </a:cubicBezTo>
                <a:cubicBezTo>
                  <a:pt x="1145" y="37"/>
                  <a:pt x="1146" y="34"/>
                  <a:pt x="1147" y="32"/>
                </a:cubicBezTo>
                <a:cubicBezTo>
                  <a:pt x="1148" y="29"/>
                  <a:pt x="1149" y="27"/>
                  <a:pt x="1151" y="25"/>
                </a:cubicBezTo>
                <a:cubicBezTo>
                  <a:pt x="1152" y="23"/>
                  <a:pt x="1154" y="22"/>
                  <a:pt x="1157" y="22"/>
                </a:cubicBezTo>
                <a:close/>
                <a:moveTo>
                  <a:pt x="1187" y="28"/>
                </a:moveTo>
                <a:cubicBezTo>
                  <a:pt x="1188" y="19"/>
                  <a:pt x="1188" y="19"/>
                  <a:pt x="1188" y="19"/>
                </a:cubicBezTo>
                <a:cubicBezTo>
                  <a:pt x="1186" y="19"/>
                  <a:pt x="1186" y="19"/>
                  <a:pt x="1186" y="19"/>
                </a:cubicBezTo>
                <a:cubicBezTo>
                  <a:pt x="1178" y="20"/>
                  <a:pt x="1178" y="20"/>
                  <a:pt x="1178" y="20"/>
                </a:cubicBezTo>
                <a:cubicBezTo>
                  <a:pt x="1177" y="23"/>
                  <a:pt x="1177" y="23"/>
                  <a:pt x="1177" y="23"/>
                </a:cubicBezTo>
                <a:cubicBezTo>
                  <a:pt x="1180" y="25"/>
                  <a:pt x="1180" y="25"/>
                  <a:pt x="1180" y="25"/>
                </a:cubicBezTo>
                <a:cubicBezTo>
                  <a:pt x="1176" y="58"/>
                  <a:pt x="1176" y="58"/>
                  <a:pt x="1176" y="58"/>
                </a:cubicBezTo>
                <a:cubicBezTo>
                  <a:pt x="1183" y="58"/>
                  <a:pt x="1183" y="58"/>
                  <a:pt x="1183" y="58"/>
                </a:cubicBezTo>
                <a:cubicBezTo>
                  <a:pt x="1186" y="33"/>
                  <a:pt x="1186" y="33"/>
                  <a:pt x="1186" y="33"/>
                </a:cubicBezTo>
                <a:cubicBezTo>
                  <a:pt x="1188" y="31"/>
                  <a:pt x="1190" y="28"/>
                  <a:pt x="1192" y="26"/>
                </a:cubicBezTo>
                <a:cubicBezTo>
                  <a:pt x="1194" y="25"/>
                  <a:pt x="1196" y="24"/>
                  <a:pt x="1198" y="24"/>
                </a:cubicBezTo>
                <a:cubicBezTo>
                  <a:pt x="1200" y="24"/>
                  <a:pt x="1201" y="24"/>
                  <a:pt x="1202" y="25"/>
                </a:cubicBezTo>
                <a:cubicBezTo>
                  <a:pt x="1202" y="26"/>
                  <a:pt x="1203" y="27"/>
                  <a:pt x="1203" y="29"/>
                </a:cubicBezTo>
                <a:cubicBezTo>
                  <a:pt x="1203" y="31"/>
                  <a:pt x="1202" y="33"/>
                  <a:pt x="1202" y="35"/>
                </a:cubicBezTo>
                <a:cubicBezTo>
                  <a:pt x="1202" y="37"/>
                  <a:pt x="1201" y="39"/>
                  <a:pt x="1201" y="41"/>
                </a:cubicBezTo>
                <a:cubicBezTo>
                  <a:pt x="1201" y="43"/>
                  <a:pt x="1201" y="43"/>
                  <a:pt x="1201" y="43"/>
                </a:cubicBezTo>
                <a:cubicBezTo>
                  <a:pt x="1200" y="46"/>
                  <a:pt x="1200" y="46"/>
                  <a:pt x="1200" y="46"/>
                </a:cubicBezTo>
                <a:cubicBezTo>
                  <a:pt x="1199" y="51"/>
                  <a:pt x="1199" y="54"/>
                  <a:pt x="1199" y="55"/>
                </a:cubicBezTo>
                <a:cubicBezTo>
                  <a:pt x="1199" y="58"/>
                  <a:pt x="1200" y="59"/>
                  <a:pt x="1203" y="59"/>
                </a:cubicBezTo>
                <a:cubicBezTo>
                  <a:pt x="1205" y="59"/>
                  <a:pt x="1206" y="59"/>
                  <a:pt x="1207" y="58"/>
                </a:cubicBezTo>
                <a:cubicBezTo>
                  <a:pt x="1208" y="58"/>
                  <a:pt x="1209" y="57"/>
                  <a:pt x="1210" y="57"/>
                </a:cubicBezTo>
                <a:cubicBezTo>
                  <a:pt x="1210" y="56"/>
                  <a:pt x="1211" y="55"/>
                  <a:pt x="1211" y="55"/>
                </a:cubicBezTo>
                <a:cubicBezTo>
                  <a:pt x="1210" y="53"/>
                  <a:pt x="1210" y="53"/>
                  <a:pt x="1210" y="53"/>
                </a:cubicBezTo>
                <a:cubicBezTo>
                  <a:pt x="1209" y="54"/>
                  <a:pt x="1208" y="55"/>
                  <a:pt x="1207" y="55"/>
                </a:cubicBezTo>
                <a:cubicBezTo>
                  <a:pt x="1206" y="55"/>
                  <a:pt x="1206" y="54"/>
                  <a:pt x="1206" y="53"/>
                </a:cubicBezTo>
                <a:cubicBezTo>
                  <a:pt x="1206" y="51"/>
                  <a:pt x="1206" y="48"/>
                  <a:pt x="1207" y="45"/>
                </a:cubicBezTo>
                <a:cubicBezTo>
                  <a:pt x="1208" y="41"/>
                  <a:pt x="1208" y="41"/>
                  <a:pt x="1208" y="41"/>
                </a:cubicBezTo>
                <a:cubicBezTo>
                  <a:pt x="1208" y="40"/>
                  <a:pt x="1208" y="40"/>
                  <a:pt x="1208" y="40"/>
                </a:cubicBezTo>
                <a:cubicBezTo>
                  <a:pt x="1209" y="34"/>
                  <a:pt x="1210" y="31"/>
                  <a:pt x="1210" y="29"/>
                </a:cubicBezTo>
                <a:cubicBezTo>
                  <a:pt x="1210" y="25"/>
                  <a:pt x="1209" y="23"/>
                  <a:pt x="1207" y="21"/>
                </a:cubicBezTo>
                <a:cubicBezTo>
                  <a:pt x="1206" y="19"/>
                  <a:pt x="1204" y="19"/>
                  <a:pt x="1201" y="19"/>
                </a:cubicBezTo>
                <a:cubicBezTo>
                  <a:pt x="1199" y="19"/>
                  <a:pt x="1196" y="19"/>
                  <a:pt x="1193" y="21"/>
                </a:cubicBezTo>
                <a:cubicBezTo>
                  <a:pt x="1191" y="23"/>
                  <a:pt x="1189" y="25"/>
                  <a:pt x="1187" y="28"/>
                </a:cubicBezTo>
                <a:close/>
                <a:moveTo>
                  <a:pt x="1243" y="27"/>
                </a:moveTo>
                <a:cubicBezTo>
                  <a:pt x="1245" y="27"/>
                  <a:pt x="1245" y="27"/>
                  <a:pt x="1245" y="27"/>
                </a:cubicBezTo>
                <a:cubicBezTo>
                  <a:pt x="1247" y="20"/>
                  <a:pt x="1247" y="20"/>
                  <a:pt x="1247" y="20"/>
                </a:cubicBezTo>
                <a:cubicBezTo>
                  <a:pt x="1246" y="20"/>
                  <a:pt x="1244" y="19"/>
                  <a:pt x="1243" y="19"/>
                </a:cubicBezTo>
                <a:cubicBezTo>
                  <a:pt x="1241" y="19"/>
                  <a:pt x="1240" y="19"/>
                  <a:pt x="1239" y="19"/>
                </a:cubicBezTo>
                <a:cubicBezTo>
                  <a:pt x="1234" y="19"/>
                  <a:pt x="1231" y="20"/>
                  <a:pt x="1228" y="22"/>
                </a:cubicBezTo>
                <a:cubicBezTo>
                  <a:pt x="1224" y="25"/>
                  <a:pt x="1222" y="28"/>
                  <a:pt x="1220" y="32"/>
                </a:cubicBezTo>
                <a:cubicBezTo>
                  <a:pt x="1219" y="36"/>
                  <a:pt x="1218" y="40"/>
                  <a:pt x="1218" y="43"/>
                </a:cubicBezTo>
                <a:cubicBezTo>
                  <a:pt x="1218" y="48"/>
                  <a:pt x="1219" y="52"/>
                  <a:pt x="1221" y="55"/>
                </a:cubicBezTo>
                <a:cubicBezTo>
                  <a:pt x="1224" y="58"/>
                  <a:pt x="1227" y="59"/>
                  <a:pt x="1231" y="59"/>
                </a:cubicBezTo>
                <a:cubicBezTo>
                  <a:pt x="1234" y="59"/>
                  <a:pt x="1236" y="59"/>
                  <a:pt x="1239" y="57"/>
                </a:cubicBezTo>
                <a:cubicBezTo>
                  <a:pt x="1241" y="56"/>
                  <a:pt x="1243" y="54"/>
                  <a:pt x="1244" y="53"/>
                </a:cubicBezTo>
                <a:cubicBezTo>
                  <a:pt x="1242" y="50"/>
                  <a:pt x="1242" y="50"/>
                  <a:pt x="1242" y="50"/>
                </a:cubicBezTo>
                <a:cubicBezTo>
                  <a:pt x="1241" y="52"/>
                  <a:pt x="1239" y="53"/>
                  <a:pt x="1238" y="54"/>
                </a:cubicBezTo>
                <a:cubicBezTo>
                  <a:pt x="1236" y="54"/>
                  <a:pt x="1235" y="55"/>
                  <a:pt x="1233" y="55"/>
                </a:cubicBezTo>
                <a:cubicBezTo>
                  <a:pt x="1230" y="55"/>
                  <a:pt x="1228" y="54"/>
                  <a:pt x="1227" y="52"/>
                </a:cubicBezTo>
                <a:cubicBezTo>
                  <a:pt x="1226" y="50"/>
                  <a:pt x="1225" y="47"/>
                  <a:pt x="1225" y="43"/>
                </a:cubicBezTo>
                <a:cubicBezTo>
                  <a:pt x="1225" y="39"/>
                  <a:pt x="1226" y="35"/>
                  <a:pt x="1227" y="32"/>
                </a:cubicBezTo>
                <a:cubicBezTo>
                  <a:pt x="1228" y="30"/>
                  <a:pt x="1229" y="27"/>
                  <a:pt x="1231" y="26"/>
                </a:cubicBezTo>
                <a:cubicBezTo>
                  <a:pt x="1233" y="24"/>
                  <a:pt x="1235" y="23"/>
                  <a:pt x="1237" y="23"/>
                </a:cubicBezTo>
                <a:cubicBezTo>
                  <a:pt x="1239" y="23"/>
                  <a:pt x="1241" y="24"/>
                  <a:pt x="1243" y="27"/>
                </a:cubicBezTo>
                <a:close/>
                <a:moveTo>
                  <a:pt x="1279" y="52"/>
                </a:moveTo>
                <a:cubicBezTo>
                  <a:pt x="1277" y="49"/>
                  <a:pt x="1277" y="49"/>
                  <a:pt x="1277" y="49"/>
                </a:cubicBezTo>
                <a:cubicBezTo>
                  <a:pt x="1276" y="51"/>
                  <a:pt x="1274" y="52"/>
                  <a:pt x="1272" y="53"/>
                </a:cubicBezTo>
                <a:cubicBezTo>
                  <a:pt x="1270" y="54"/>
                  <a:pt x="1268" y="55"/>
                  <a:pt x="1266" y="55"/>
                </a:cubicBezTo>
                <a:cubicBezTo>
                  <a:pt x="1263" y="55"/>
                  <a:pt x="1261" y="54"/>
                  <a:pt x="1259" y="51"/>
                </a:cubicBezTo>
                <a:cubicBezTo>
                  <a:pt x="1258" y="49"/>
                  <a:pt x="1257" y="46"/>
                  <a:pt x="1258" y="43"/>
                </a:cubicBezTo>
                <a:cubicBezTo>
                  <a:pt x="1260" y="43"/>
                  <a:pt x="1264" y="42"/>
                  <a:pt x="1267" y="41"/>
                </a:cubicBezTo>
                <a:cubicBezTo>
                  <a:pt x="1271" y="40"/>
                  <a:pt x="1274" y="38"/>
                  <a:pt x="1277" y="36"/>
                </a:cubicBezTo>
                <a:cubicBezTo>
                  <a:pt x="1280" y="33"/>
                  <a:pt x="1281" y="31"/>
                  <a:pt x="1281" y="27"/>
                </a:cubicBezTo>
                <a:cubicBezTo>
                  <a:pt x="1281" y="25"/>
                  <a:pt x="1280" y="23"/>
                  <a:pt x="1278" y="21"/>
                </a:cubicBezTo>
                <a:cubicBezTo>
                  <a:pt x="1277" y="19"/>
                  <a:pt x="1274" y="19"/>
                  <a:pt x="1271" y="19"/>
                </a:cubicBezTo>
                <a:cubicBezTo>
                  <a:pt x="1267" y="19"/>
                  <a:pt x="1264" y="20"/>
                  <a:pt x="1260" y="22"/>
                </a:cubicBezTo>
                <a:cubicBezTo>
                  <a:pt x="1257" y="24"/>
                  <a:pt x="1255" y="28"/>
                  <a:pt x="1253" y="31"/>
                </a:cubicBezTo>
                <a:cubicBezTo>
                  <a:pt x="1251" y="35"/>
                  <a:pt x="1250" y="40"/>
                  <a:pt x="1250" y="44"/>
                </a:cubicBezTo>
                <a:cubicBezTo>
                  <a:pt x="1250" y="47"/>
                  <a:pt x="1251" y="49"/>
                  <a:pt x="1252" y="52"/>
                </a:cubicBezTo>
                <a:cubicBezTo>
                  <a:pt x="1253" y="54"/>
                  <a:pt x="1254" y="56"/>
                  <a:pt x="1256" y="57"/>
                </a:cubicBezTo>
                <a:cubicBezTo>
                  <a:pt x="1258" y="59"/>
                  <a:pt x="1261" y="59"/>
                  <a:pt x="1264" y="59"/>
                </a:cubicBezTo>
                <a:cubicBezTo>
                  <a:pt x="1267" y="59"/>
                  <a:pt x="1270" y="58"/>
                  <a:pt x="1273" y="57"/>
                </a:cubicBezTo>
                <a:cubicBezTo>
                  <a:pt x="1276" y="55"/>
                  <a:pt x="1278" y="54"/>
                  <a:pt x="1279" y="52"/>
                </a:cubicBezTo>
                <a:close/>
                <a:moveTo>
                  <a:pt x="1269" y="22"/>
                </a:moveTo>
                <a:cubicBezTo>
                  <a:pt x="1271" y="22"/>
                  <a:pt x="1272" y="23"/>
                  <a:pt x="1273" y="24"/>
                </a:cubicBezTo>
                <a:cubicBezTo>
                  <a:pt x="1274" y="25"/>
                  <a:pt x="1274" y="26"/>
                  <a:pt x="1274" y="28"/>
                </a:cubicBezTo>
                <a:cubicBezTo>
                  <a:pt x="1274" y="30"/>
                  <a:pt x="1273" y="32"/>
                  <a:pt x="1272" y="34"/>
                </a:cubicBezTo>
                <a:cubicBezTo>
                  <a:pt x="1270" y="35"/>
                  <a:pt x="1268" y="37"/>
                  <a:pt x="1265" y="38"/>
                </a:cubicBezTo>
                <a:cubicBezTo>
                  <a:pt x="1263" y="39"/>
                  <a:pt x="1260" y="39"/>
                  <a:pt x="1258" y="39"/>
                </a:cubicBezTo>
                <a:cubicBezTo>
                  <a:pt x="1258" y="37"/>
                  <a:pt x="1259" y="34"/>
                  <a:pt x="1259" y="32"/>
                </a:cubicBezTo>
                <a:cubicBezTo>
                  <a:pt x="1260" y="29"/>
                  <a:pt x="1262" y="27"/>
                  <a:pt x="1263" y="25"/>
                </a:cubicBezTo>
                <a:cubicBezTo>
                  <a:pt x="1265" y="23"/>
                  <a:pt x="1267" y="22"/>
                  <a:pt x="1269" y="22"/>
                </a:cubicBezTo>
                <a:close/>
                <a:moveTo>
                  <a:pt x="1310" y="25"/>
                </a:moveTo>
                <a:cubicBezTo>
                  <a:pt x="1311" y="20"/>
                  <a:pt x="1311" y="20"/>
                  <a:pt x="1311" y="20"/>
                </a:cubicBezTo>
                <a:cubicBezTo>
                  <a:pt x="1311" y="20"/>
                  <a:pt x="1309" y="19"/>
                  <a:pt x="1308" y="19"/>
                </a:cubicBezTo>
                <a:cubicBezTo>
                  <a:pt x="1306" y="19"/>
                  <a:pt x="1304" y="19"/>
                  <a:pt x="1303" y="19"/>
                </a:cubicBezTo>
                <a:cubicBezTo>
                  <a:pt x="1300" y="19"/>
                  <a:pt x="1298" y="19"/>
                  <a:pt x="1296" y="20"/>
                </a:cubicBezTo>
                <a:cubicBezTo>
                  <a:pt x="1293" y="21"/>
                  <a:pt x="1292" y="22"/>
                  <a:pt x="1291" y="24"/>
                </a:cubicBezTo>
                <a:cubicBezTo>
                  <a:pt x="1289" y="26"/>
                  <a:pt x="1289" y="27"/>
                  <a:pt x="1289" y="30"/>
                </a:cubicBezTo>
                <a:cubicBezTo>
                  <a:pt x="1289" y="34"/>
                  <a:pt x="1291" y="38"/>
                  <a:pt x="1296" y="41"/>
                </a:cubicBezTo>
                <a:cubicBezTo>
                  <a:pt x="1298" y="43"/>
                  <a:pt x="1300" y="44"/>
                  <a:pt x="1301" y="45"/>
                </a:cubicBezTo>
                <a:cubicBezTo>
                  <a:pt x="1302" y="46"/>
                  <a:pt x="1303" y="48"/>
                  <a:pt x="1303" y="50"/>
                </a:cubicBezTo>
                <a:cubicBezTo>
                  <a:pt x="1303" y="51"/>
                  <a:pt x="1302" y="53"/>
                  <a:pt x="1301" y="54"/>
                </a:cubicBezTo>
                <a:cubicBezTo>
                  <a:pt x="1299" y="55"/>
                  <a:pt x="1297" y="55"/>
                  <a:pt x="1295" y="55"/>
                </a:cubicBezTo>
                <a:cubicBezTo>
                  <a:pt x="1293" y="55"/>
                  <a:pt x="1292" y="55"/>
                  <a:pt x="1290" y="54"/>
                </a:cubicBezTo>
                <a:cubicBezTo>
                  <a:pt x="1288" y="53"/>
                  <a:pt x="1287" y="53"/>
                  <a:pt x="1286" y="52"/>
                </a:cubicBezTo>
                <a:cubicBezTo>
                  <a:pt x="1285" y="57"/>
                  <a:pt x="1285" y="57"/>
                  <a:pt x="1285" y="57"/>
                </a:cubicBezTo>
                <a:cubicBezTo>
                  <a:pt x="1285" y="58"/>
                  <a:pt x="1287" y="58"/>
                  <a:pt x="1289" y="58"/>
                </a:cubicBezTo>
                <a:cubicBezTo>
                  <a:pt x="1291" y="59"/>
                  <a:pt x="1293" y="59"/>
                  <a:pt x="1295" y="59"/>
                </a:cubicBezTo>
                <a:cubicBezTo>
                  <a:pt x="1299" y="59"/>
                  <a:pt x="1303" y="58"/>
                  <a:pt x="1305" y="56"/>
                </a:cubicBezTo>
                <a:cubicBezTo>
                  <a:pt x="1308" y="54"/>
                  <a:pt x="1309" y="52"/>
                  <a:pt x="1309" y="48"/>
                </a:cubicBezTo>
                <a:cubicBezTo>
                  <a:pt x="1309" y="46"/>
                  <a:pt x="1309" y="45"/>
                  <a:pt x="1308" y="43"/>
                </a:cubicBezTo>
                <a:cubicBezTo>
                  <a:pt x="1307" y="42"/>
                  <a:pt x="1306" y="41"/>
                  <a:pt x="1305" y="40"/>
                </a:cubicBezTo>
                <a:cubicBezTo>
                  <a:pt x="1304" y="39"/>
                  <a:pt x="1303" y="38"/>
                  <a:pt x="1301" y="36"/>
                </a:cubicBezTo>
                <a:cubicBezTo>
                  <a:pt x="1299" y="35"/>
                  <a:pt x="1298" y="34"/>
                  <a:pt x="1297" y="32"/>
                </a:cubicBezTo>
                <a:cubicBezTo>
                  <a:pt x="1296" y="31"/>
                  <a:pt x="1295" y="30"/>
                  <a:pt x="1295" y="28"/>
                </a:cubicBezTo>
                <a:cubicBezTo>
                  <a:pt x="1295" y="26"/>
                  <a:pt x="1296" y="25"/>
                  <a:pt x="1297" y="24"/>
                </a:cubicBezTo>
                <a:cubicBezTo>
                  <a:pt x="1299" y="23"/>
                  <a:pt x="1300" y="23"/>
                  <a:pt x="1303" y="23"/>
                </a:cubicBezTo>
                <a:cubicBezTo>
                  <a:pt x="1304" y="23"/>
                  <a:pt x="1306" y="23"/>
                  <a:pt x="1307" y="24"/>
                </a:cubicBezTo>
                <a:cubicBezTo>
                  <a:pt x="1309" y="24"/>
                  <a:pt x="1310" y="25"/>
                  <a:pt x="1310" y="25"/>
                </a:cubicBezTo>
                <a:close/>
                <a:moveTo>
                  <a:pt x="1047" y="110"/>
                </a:moveTo>
                <a:cubicBezTo>
                  <a:pt x="1052" y="111"/>
                  <a:pt x="1052" y="111"/>
                  <a:pt x="1052" y="111"/>
                </a:cubicBezTo>
                <a:cubicBezTo>
                  <a:pt x="1046" y="156"/>
                  <a:pt x="1046" y="156"/>
                  <a:pt x="1046" y="156"/>
                </a:cubicBezTo>
                <a:cubicBezTo>
                  <a:pt x="1041" y="157"/>
                  <a:pt x="1041" y="157"/>
                  <a:pt x="1041" y="157"/>
                </a:cubicBezTo>
                <a:cubicBezTo>
                  <a:pt x="1041" y="159"/>
                  <a:pt x="1041" y="159"/>
                  <a:pt x="1041" y="159"/>
                </a:cubicBezTo>
                <a:cubicBezTo>
                  <a:pt x="1078" y="159"/>
                  <a:pt x="1078" y="159"/>
                  <a:pt x="1078" y="159"/>
                </a:cubicBezTo>
                <a:cubicBezTo>
                  <a:pt x="1081" y="147"/>
                  <a:pt x="1081" y="147"/>
                  <a:pt x="1081" y="147"/>
                </a:cubicBezTo>
                <a:cubicBezTo>
                  <a:pt x="1077" y="146"/>
                  <a:pt x="1077" y="146"/>
                  <a:pt x="1077" y="146"/>
                </a:cubicBezTo>
                <a:cubicBezTo>
                  <a:pt x="1073" y="155"/>
                  <a:pt x="1073" y="155"/>
                  <a:pt x="1073" y="155"/>
                </a:cubicBezTo>
                <a:cubicBezTo>
                  <a:pt x="1053" y="156"/>
                  <a:pt x="1053" y="156"/>
                  <a:pt x="1053" y="156"/>
                </a:cubicBezTo>
                <a:cubicBezTo>
                  <a:pt x="1056" y="134"/>
                  <a:pt x="1056" y="134"/>
                  <a:pt x="1056" y="134"/>
                </a:cubicBezTo>
                <a:cubicBezTo>
                  <a:pt x="1072" y="135"/>
                  <a:pt x="1072" y="135"/>
                  <a:pt x="1072" y="135"/>
                </a:cubicBezTo>
                <a:cubicBezTo>
                  <a:pt x="1073" y="130"/>
                  <a:pt x="1073" y="130"/>
                  <a:pt x="1073" y="130"/>
                </a:cubicBezTo>
                <a:cubicBezTo>
                  <a:pt x="1057" y="130"/>
                  <a:pt x="1057" y="130"/>
                  <a:pt x="1057" y="130"/>
                </a:cubicBezTo>
                <a:cubicBezTo>
                  <a:pt x="1059" y="110"/>
                  <a:pt x="1059" y="110"/>
                  <a:pt x="1059" y="110"/>
                </a:cubicBezTo>
                <a:cubicBezTo>
                  <a:pt x="1075" y="111"/>
                  <a:pt x="1075" y="111"/>
                  <a:pt x="1075" y="111"/>
                </a:cubicBezTo>
                <a:cubicBezTo>
                  <a:pt x="1076" y="118"/>
                  <a:pt x="1076" y="118"/>
                  <a:pt x="1076" y="118"/>
                </a:cubicBezTo>
                <a:cubicBezTo>
                  <a:pt x="1080" y="118"/>
                  <a:pt x="1080" y="118"/>
                  <a:pt x="1080" y="118"/>
                </a:cubicBezTo>
                <a:cubicBezTo>
                  <a:pt x="1081" y="107"/>
                  <a:pt x="1081" y="107"/>
                  <a:pt x="1081" y="107"/>
                </a:cubicBezTo>
                <a:cubicBezTo>
                  <a:pt x="1048" y="107"/>
                  <a:pt x="1048" y="107"/>
                  <a:pt x="1048" y="107"/>
                </a:cubicBezTo>
                <a:lnTo>
                  <a:pt x="1047" y="110"/>
                </a:lnTo>
                <a:close/>
                <a:moveTo>
                  <a:pt x="1100" y="129"/>
                </a:moveTo>
                <a:cubicBezTo>
                  <a:pt x="1100" y="120"/>
                  <a:pt x="1100" y="120"/>
                  <a:pt x="1100" y="120"/>
                </a:cubicBezTo>
                <a:cubicBezTo>
                  <a:pt x="1099" y="119"/>
                  <a:pt x="1099" y="119"/>
                  <a:pt x="1099" y="119"/>
                </a:cubicBezTo>
                <a:cubicBezTo>
                  <a:pt x="1090" y="121"/>
                  <a:pt x="1090" y="121"/>
                  <a:pt x="1090" y="121"/>
                </a:cubicBezTo>
                <a:cubicBezTo>
                  <a:pt x="1090" y="124"/>
                  <a:pt x="1090" y="124"/>
                  <a:pt x="1090" y="124"/>
                </a:cubicBezTo>
                <a:cubicBezTo>
                  <a:pt x="1093" y="125"/>
                  <a:pt x="1093" y="125"/>
                  <a:pt x="1093" y="125"/>
                </a:cubicBezTo>
                <a:cubicBezTo>
                  <a:pt x="1089" y="159"/>
                  <a:pt x="1089" y="159"/>
                  <a:pt x="1089" y="159"/>
                </a:cubicBezTo>
                <a:cubicBezTo>
                  <a:pt x="1095" y="159"/>
                  <a:pt x="1095" y="159"/>
                  <a:pt x="1095" y="159"/>
                </a:cubicBezTo>
                <a:cubicBezTo>
                  <a:pt x="1099" y="134"/>
                  <a:pt x="1099" y="134"/>
                  <a:pt x="1099" y="134"/>
                </a:cubicBezTo>
                <a:cubicBezTo>
                  <a:pt x="1101" y="131"/>
                  <a:pt x="1103" y="129"/>
                  <a:pt x="1105" y="127"/>
                </a:cubicBezTo>
                <a:cubicBezTo>
                  <a:pt x="1107" y="125"/>
                  <a:pt x="1109" y="124"/>
                  <a:pt x="1111" y="124"/>
                </a:cubicBezTo>
                <a:cubicBezTo>
                  <a:pt x="1113" y="124"/>
                  <a:pt x="1114" y="125"/>
                  <a:pt x="1114" y="126"/>
                </a:cubicBezTo>
                <a:cubicBezTo>
                  <a:pt x="1115" y="127"/>
                  <a:pt x="1115" y="128"/>
                  <a:pt x="1115" y="130"/>
                </a:cubicBezTo>
                <a:cubicBezTo>
                  <a:pt x="1115" y="132"/>
                  <a:pt x="1115" y="134"/>
                  <a:pt x="1115" y="135"/>
                </a:cubicBezTo>
                <a:cubicBezTo>
                  <a:pt x="1115" y="137"/>
                  <a:pt x="1114" y="140"/>
                  <a:pt x="1114" y="142"/>
                </a:cubicBezTo>
                <a:cubicBezTo>
                  <a:pt x="1114" y="144"/>
                  <a:pt x="1114" y="144"/>
                  <a:pt x="1114" y="144"/>
                </a:cubicBezTo>
                <a:cubicBezTo>
                  <a:pt x="1113" y="147"/>
                  <a:pt x="1113" y="147"/>
                  <a:pt x="1113" y="147"/>
                </a:cubicBezTo>
                <a:cubicBezTo>
                  <a:pt x="1112" y="151"/>
                  <a:pt x="1112" y="154"/>
                  <a:pt x="1112" y="156"/>
                </a:cubicBezTo>
                <a:cubicBezTo>
                  <a:pt x="1112" y="159"/>
                  <a:pt x="1113" y="160"/>
                  <a:pt x="1116" y="160"/>
                </a:cubicBezTo>
                <a:cubicBezTo>
                  <a:pt x="1117" y="160"/>
                  <a:pt x="1119" y="160"/>
                  <a:pt x="1120" y="159"/>
                </a:cubicBezTo>
                <a:cubicBezTo>
                  <a:pt x="1121" y="159"/>
                  <a:pt x="1122" y="158"/>
                  <a:pt x="1123" y="157"/>
                </a:cubicBezTo>
                <a:cubicBezTo>
                  <a:pt x="1123" y="157"/>
                  <a:pt x="1124" y="156"/>
                  <a:pt x="1124" y="156"/>
                </a:cubicBezTo>
                <a:cubicBezTo>
                  <a:pt x="1123" y="154"/>
                  <a:pt x="1123" y="154"/>
                  <a:pt x="1123" y="154"/>
                </a:cubicBezTo>
                <a:cubicBezTo>
                  <a:pt x="1122" y="155"/>
                  <a:pt x="1121" y="156"/>
                  <a:pt x="1120" y="156"/>
                </a:cubicBezTo>
                <a:cubicBezTo>
                  <a:pt x="1119" y="156"/>
                  <a:pt x="1119" y="155"/>
                  <a:pt x="1119" y="154"/>
                </a:cubicBezTo>
                <a:cubicBezTo>
                  <a:pt x="1119" y="152"/>
                  <a:pt x="1119" y="149"/>
                  <a:pt x="1120" y="145"/>
                </a:cubicBezTo>
                <a:cubicBezTo>
                  <a:pt x="1121" y="142"/>
                  <a:pt x="1121" y="142"/>
                  <a:pt x="1121" y="142"/>
                </a:cubicBezTo>
                <a:cubicBezTo>
                  <a:pt x="1121" y="140"/>
                  <a:pt x="1121" y="140"/>
                  <a:pt x="1121" y="140"/>
                </a:cubicBezTo>
                <a:cubicBezTo>
                  <a:pt x="1122" y="135"/>
                  <a:pt x="1122" y="132"/>
                  <a:pt x="1122" y="130"/>
                </a:cubicBezTo>
                <a:cubicBezTo>
                  <a:pt x="1122" y="126"/>
                  <a:pt x="1122" y="123"/>
                  <a:pt x="1120" y="122"/>
                </a:cubicBezTo>
                <a:cubicBezTo>
                  <a:pt x="1119" y="120"/>
                  <a:pt x="1117" y="119"/>
                  <a:pt x="1114" y="119"/>
                </a:cubicBezTo>
                <a:cubicBezTo>
                  <a:pt x="1112" y="119"/>
                  <a:pt x="1109" y="120"/>
                  <a:pt x="1106" y="122"/>
                </a:cubicBezTo>
                <a:cubicBezTo>
                  <a:pt x="1104" y="124"/>
                  <a:pt x="1102" y="126"/>
                  <a:pt x="1100" y="129"/>
                </a:cubicBezTo>
                <a:close/>
                <a:moveTo>
                  <a:pt x="1159" y="162"/>
                </a:moveTo>
                <a:cubicBezTo>
                  <a:pt x="1165" y="119"/>
                  <a:pt x="1165" y="119"/>
                  <a:pt x="1165" y="119"/>
                </a:cubicBezTo>
                <a:cubicBezTo>
                  <a:pt x="1160" y="121"/>
                  <a:pt x="1160" y="121"/>
                  <a:pt x="1160" y="121"/>
                </a:cubicBezTo>
                <a:cubicBezTo>
                  <a:pt x="1159" y="121"/>
                  <a:pt x="1158" y="120"/>
                  <a:pt x="1157" y="120"/>
                </a:cubicBezTo>
                <a:cubicBezTo>
                  <a:pt x="1155" y="120"/>
                  <a:pt x="1154" y="119"/>
                  <a:pt x="1153" y="119"/>
                </a:cubicBezTo>
                <a:cubicBezTo>
                  <a:pt x="1148" y="119"/>
                  <a:pt x="1144" y="121"/>
                  <a:pt x="1141" y="123"/>
                </a:cubicBezTo>
                <a:cubicBezTo>
                  <a:pt x="1137" y="126"/>
                  <a:pt x="1135" y="129"/>
                  <a:pt x="1133" y="133"/>
                </a:cubicBezTo>
                <a:cubicBezTo>
                  <a:pt x="1131" y="137"/>
                  <a:pt x="1130" y="141"/>
                  <a:pt x="1130" y="145"/>
                </a:cubicBezTo>
                <a:cubicBezTo>
                  <a:pt x="1130" y="150"/>
                  <a:pt x="1131" y="153"/>
                  <a:pt x="1133" y="156"/>
                </a:cubicBezTo>
                <a:cubicBezTo>
                  <a:pt x="1135" y="159"/>
                  <a:pt x="1138" y="160"/>
                  <a:pt x="1142" y="160"/>
                </a:cubicBezTo>
                <a:cubicBezTo>
                  <a:pt x="1144" y="160"/>
                  <a:pt x="1146" y="159"/>
                  <a:pt x="1148" y="158"/>
                </a:cubicBezTo>
                <a:cubicBezTo>
                  <a:pt x="1150" y="157"/>
                  <a:pt x="1152" y="156"/>
                  <a:pt x="1153" y="155"/>
                </a:cubicBezTo>
                <a:cubicBezTo>
                  <a:pt x="1151" y="164"/>
                  <a:pt x="1151" y="164"/>
                  <a:pt x="1151" y="164"/>
                </a:cubicBezTo>
                <a:cubicBezTo>
                  <a:pt x="1151" y="167"/>
                  <a:pt x="1150" y="169"/>
                  <a:pt x="1149" y="170"/>
                </a:cubicBezTo>
                <a:cubicBezTo>
                  <a:pt x="1147" y="172"/>
                  <a:pt x="1145" y="172"/>
                  <a:pt x="1142" y="172"/>
                </a:cubicBezTo>
                <a:cubicBezTo>
                  <a:pt x="1140" y="172"/>
                  <a:pt x="1139" y="172"/>
                  <a:pt x="1137" y="171"/>
                </a:cubicBezTo>
                <a:cubicBezTo>
                  <a:pt x="1136" y="171"/>
                  <a:pt x="1134" y="170"/>
                  <a:pt x="1133" y="170"/>
                </a:cubicBezTo>
                <a:cubicBezTo>
                  <a:pt x="1132" y="175"/>
                  <a:pt x="1132" y="175"/>
                  <a:pt x="1132" y="175"/>
                </a:cubicBezTo>
                <a:cubicBezTo>
                  <a:pt x="1132" y="176"/>
                  <a:pt x="1134" y="176"/>
                  <a:pt x="1135" y="176"/>
                </a:cubicBezTo>
                <a:cubicBezTo>
                  <a:pt x="1137" y="177"/>
                  <a:pt x="1138" y="177"/>
                  <a:pt x="1140" y="177"/>
                </a:cubicBezTo>
                <a:cubicBezTo>
                  <a:pt x="1142" y="177"/>
                  <a:pt x="1145" y="176"/>
                  <a:pt x="1148" y="175"/>
                </a:cubicBezTo>
                <a:cubicBezTo>
                  <a:pt x="1150" y="174"/>
                  <a:pt x="1153" y="173"/>
                  <a:pt x="1155" y="170"/>
                </a:cubicBezTo>
                <a:cubicBezTo>
                  <a:pt x="1157" y="168"/>
                  <a:pt x="1158" y="165"/>
                  <a:pt x="1159" y="162"/>
                </a:cubicBezTo>
                <a:close/>
                <a:moveTo>
                  <a:pt x="1157" y="125"/>
                </a:moveTo>
                <a:cubicBezTo>
                  <a:pt x="1154" y="150"/>
                  <a:pt x="1154" y="150"/>
                  <a:pt x="1154" y="150"/>
                </a:cubicBezTo>
                <a:cubicBezTo>
                  <a:pt x="1152" y="151"/>
                  <a:pt x="1151" y="153"/>
                  <a:pt x="1149" y="154"/>
                </a:cubicBezTo>
                <a:cubicBezTo>
                  <a:pt x="1148" y="155"/>
                  <a:pt x="1146" y="155"/>
                  <a:pt x="1144" y="155"/>
                </a:cubicBezTo>
                <a:cubicBezTo>
                  <a:pt x="1142" y="155"/>
                  <a:pt x="1140" y="155"/>
                  <a:pt x="1139" y="153"/>
                </a:cubicBezTo>
                <a:cubicBezTo>
                  <a:pt x="1138" y="151"/>
                  <a:pt x="1138" y="148"/>
                  <a:pt x="1138" y="145"/>
                </a:cubicBezTo>
                <a:cubicBezTo>
                  <a:pt x="1138" y="142"/>
                  <a:pt x="1138" y="138"/>
                  <a:pt x="1139" y="135"/>
                </a:cubicBezTo>
                <a:cubicBezTo>
                  <a:pt x="1140" y="132"/>
                  <a:pt x="1142" y="129"/>
                  <a:pt x="1144" y="127"/>
                </a:cubicBezTo>
                <a:cubicBezTo>
                  <a:pt x="1146" y="124"/>
                  <a:pt x="1149" y="123"/>
                  <a:pt x="1152" y="123"/>
                </a:cubicBezTo>
                <a:cubicBezTo>
                  <a:pt x="1154" y="123"/>
                  <a:pt x="1156" y="124"/>
                  <a:pt x="1157" y="125"/>
                </a:cubicBezTo>
                <a:close/>
                <a:moveTo>
                  <a:pt x="1181" y="153"/>
                </a:moveTo>
                <a:cubicBezTo>
                  <a:pt x="1185" y="120"/>
                  <a:pt x="1185" y="120"/>
                  <a:pt x="1185" y="120"/>
                </a:cubicBezTo>
                <a:cubicBezTo>
                  <a:pt x="1184" y="119"/>
                  <a:pt x="1184" y="119"/>
                  <a:pt x="1184" y="119"/>
                </a:cubicBezTo>
                <a:cubicBezTo>
                  <a:pt x="1174" y="121"/>
                  <a:pt x="1174" y="121"/>
                  <a:pt x="1174" y="121"/>
                </a:cubicBezTo>
                <a:cubicBezTo>
                  <a:pt x="1173" y="123"/>
                  <a:pt x="1173" y="123"/>
                  <a:pt x="1173" y="123"/>
                </a:cubicBezTo>
                <a:cubicBezTo>
                  <a:pt x="1178" y="125"/>
                  <a:pt x="1178" y="125"/>
                  <a:pt x="1178" y="125"/>
                </a:cubicBezTo>
                <a:cubicBezTo>
                  <a:pt x="1177" y="132"/>
                  <a:pt x="1176" y="138"/>
                  <a:pt x="1175" y="142"/>
                </a:cubicBezTo>
                <a:cubicBezTo>
                  <a:pt x="1174" y="150"/>
                  <a:pt x="1174" y="154"/>
                  <a:pt x="1173" y="156"/>
                </a:cubicBezTo>
                <a:cubicBezTo>
                  <a:pt x="1173" y="157"/>
                  <a:pt x="1174" y="158"/>
                  <a:pt x="1174" y="159"/>
                </a:cubicBezTo>
                <a:cubicBezTo>
                  <a:pt x="1175" y="160"/>
                  <a:pt x="1176" y="160"/>
                  <a:pt x="1178" y="160"/>
                </a:cubicBezTo>
                <a:cubicBezTo>
                  <a:pt x="1180" y="160"/>
                  <a:pt x="1182" y="159"/>
                  <a:pt x="1183" y="158"/>
                </a:cubicBezTo>
                <a:cubicBezTo>
                  <a:pt x="1184" y="157"/>
                  <a:pt x="1185" y="156"/>
                  <a:pt x="1186" y="155"/>
                </a:cubicBezTo>
                <a:cubicBezTo>
                  <a:pt x="1185" y="154"/>
                  <a:pt x="1185" y="154"/>
                  <a:pt x="1185" y="154"/>
                </a:cubicBezTo>
                <a:cubicBezTo>
                  <a:pt x="1184" y="154"/>
                  <a:pt x="1184" y="155"/>
                  <a:pt x="1183" y="155"/>
                </a:cubicBezTo>
                <a:cubicBezTo>
                  <a:pt x="1183" y="156"/>
                  <a:pt x="1182" y="156"/>
                  <a:pt x="1182" y="156"/>
                </a:cubicBezTo>
                <a:cubicBezTo>
                  <a:pt x="1181" y="156"/>
                  <a:pt x="1181" y="156"/>
                  <a:pt x="1181" y="155"/>
                </a:cubicBezTo>
                <a:cubicBezTo>
                  <a:pt x="1181" y="155"/>
                  <a:pt x="1180" y="155"/>
                  <a:pt x="1180" y="154"/>
                </a:cubicBezTo>
                <a:lnTo>
                  <a:pt x="1181" y="153"/>
                </a:lnTo>
                <a:close/>
                <a:moveTo>
                  <a:pt x="1183" y="112"/>
                </a:moveTo>
                <a:cubicBezTo>
                  <a:pt x="1184" y="112"/>
                  <a:pt x="1185" y="111"/>
                  <a:pt x="1186" y="110"/>
                </a:cubicBezTo>
                <a:cubicBezTo>
                  <a:pt x="1187" y="109"/>
                  <a:pt x="1188" y="108"/>
                  <a:pt x="1188" y="107"/>
                </a:cubicBezTo>
                <a:cubicBezTo>
                  <a:pt x="1188" y="106"/>
                  <a:pt x="1187" y="105"/>
                  <a:pt x="1187" y="104"/>
                </a:cubicBezTo>
                <a:cubicBezTo>
                  <a:pt x="1186" y="103"/>
                  <a:pt x="1185" y="103"/>
                  <a:pt x="1184" y="103"/>
                </a:cubicBezTo>
                <a:cubicBezTo>
                  <a:pt x="1182" y="103"/>
                  <a:pt x="1181" y="103"/>
                  <a:pt x="1180" y="104"/>
                </a:cubicBezTo>
                <a:cubicBezTo>
                  <a:pt x="1180" y="105"/>
                  <a:pt x="1179" y="107"/>
                  <a:pt x="1179" y="108"/>
                </a:cubicBezTo>
                <a:cubicBezTo>
                  <a:pt x="1179" y="109"/>
                  <a:pt x="1179" y="110"/>
                  <a:pt x="1180" y="111"/>
                </a:cubicBezTo>
                <a:cubicBezTo>
                  <a:pt x="1181" y="111"/>
                  <a:pt x="1182" y="112"/>
                  <a:pt x="1183" y="112"/>
                </a:cubicBezTo>
                <a:close/>
                <a:moveTo>
                  <a:pt x="1207" y="129"/>
                </a:moveTo>
                <a:cubicBezTo>
                  <a:pt x="1208" y="120"/>
                  <a:pt x="1208" y="120"/>
                  <a:pt x="1208" y="120"/>
                </a:cubicBezTo>
                <a:cubicBezTo>
                  <a:pt x="1207" y="119"/>
                  <a:pt x="1207" y="119"/>
                  <a:pt x="1207" y="119"/>
                </a:cubicBezTo>
                <a:cubicBezTo>
                  <a:pt x="1198" y="121"/>
                  <a:pt x="1198" y="121"/>
                  <a:pt x="1198" y="121"/>
                </a:cubicBezTo>
                <a:cubicBezTo>
                  <a:pt x="1198" y="124"/>
                  <a:pt x="1198" y="124"/>
                  <a:pt x="1198" y="124"/>
                </a:cubicBezTo>
                <a:cubicBezTo>
                  <a:pt x="1201" y="125"/>
                  <a:pt x="1201" y="125"/>
                  <a:pt x="1201" y="125"/>
                </a:cubicBezTo>
                <a:cubicBezTo>
                  <a:pt x="1196" y="159"/>
                  <a:pt x="1196" y="159"/>
                  <a:pt x="1196" y="159"/>
                </a:cubicBezTo>
                <a:cubicBezTo>
                  <a:pt x="1203" y="159"/>
                  <a:pt x="1203" y="159"/>
                  <a:pt x="1203" y="159"/>
                </a:cubicBezTo>
                <a:cubicBezTo>
                  <a:pt x="1207" y="134"/>
                  <a:pt x="1207" y="134"/>
                  <a:pt x="1207" y="134"/>
                </a:cubicBezTo>
                <a:cubicBezTo>
                  <a:pt x="1208" y="131"/>
                  <a:pt x="1210" y="129"/>
                  <a:pt x="1213" y="127"/>
                </a:cubicBezTo>
                <a:cubicBezTo>
                  <a:pt x="1215" y="125"/>
                  <a:pt x="1217" y="124"/>
                  <a:pt x="1219" y="124"/>
                </a:cubicBezTo>
                <a:cubicBezTo>
                  <a:pt x="1220" y="124"/>
                  <a:pt x="1221" y="125"/>
                  <a:pt x="1222" y="126"/>
                </a:cubicBezTo>
                <a:cubicBezTo>
                  <a:pt x="1223" y="127"/>
                  <a:pt x="1223" y="128"/>
                  <a:pt x="1223" y="130"/>
                </a:cubicBezTo>
                <a:cubicBezTo>
                  <a:pt x="1223" y="132"/>
                  <a:pt x="1223" y="134"/>
                  <a:pt x="1223" y="135"/>
                </a:cubicBezTo>
                <a:cubicBezTo>
                  <a:pt x="1222" y="137"/>
                  <a:pt x="1222" y="140"/>
                  <a:pt x="1222" y="142"/>
                </a:cubicBezTo>
                <a:cubicBezTo>
                  <a:pt x="1221" y="144"/>
                  <a:pt x="1221" y="144"/>
                  <a:pt x="1221" y="144"/>
                </a:cubicBezTo>
                <a:cubicBezTo>
                  <a:pt x="1221" y="147"/>
                  <a:pt x="1221" y="147"/>
                  <a:pt x="1221" y="147"/>
                </a:cubicBezTo>
                <a:cubicBezTo>
                  <a:pt x="1220" y="151"/>
                  <a:pt x="1219" y="154"/>
                  <a:pt x="1219" y="156"/>
                </a:cubicBezTo>
                <a:cubicBezTo>
                  <a:pt x="1219" y="159"/>
                  <a:pt x="1221" y="160"/>
                  <a:pt x="1224" y="160"/>
                </a:cubicBezTo>
                <a:cubicBezTo>
                  <a:pt x="1225" y="160"/>
                  <a:pt x="1226" y="160"/>
                  <a:pt x="1227" y="159"/>
                </a:cubicBezTo>
                <a:cubicBezTo>
                  <a:pt x="1228" y="159"/>
                  <a:pt x="1229" y="158"/>
                  <a:pt x="1230" y="157"/>
                </a:cubicBezTo>
                <a:cubicBezTo>
                  <a:pt x="1231" y="157"/>
                  <a:pt x="1231" y="156"/>
                  <a:pt x="1232" y="156"/>
                </a:cubicBezTo>
                <a:cubicBezTo>
                  <a:pt x="1231" y="154"/>
                  <a:pt x="1231" y="154"/>
                  <a:pt x="1231" y="154"/>
                </a:cubicBezTo>
                <a:cubicBezTo>
                  <a:pt x="1229" y="155"/>
                  <a:pt x="1228" y="156"/>
                  <a:pt x="1227" y="156"/>
                </a:cubicBezTo>
                <a:cubicBezTo>
                  <a:pt x="1227" y="156"/>
                  <a:pt x="1227" y="155"/>
                  <a:pt x="1227" y="154"/>
                </a:cubicBezTo>
                <a:cubicBezTo>
                  <a:pt x="1227" y="152"/>
                  <a:pt x="1227" y="149"/>
                  <a:pt x="1228" y="145"/>
                </a:cubicBezTo>
                <a:cubicBezTo>
                  <a:pt x="1228" y="142"/>
                  <a:pt x="1228" y="142"/>
                  <a:pt x="1228" y="142"/>
                </a:cubicBezTo>
                <a:cubicBezTo>
                  <a:pt x="1229" y="140"/>
                  <a:pt x="1229" y="140"/>
                  <a:pt x="1229" y="140"/>
                </a:cubicBezTo>
                <a:cubicBezTo>
                  <a:pt x="1230" y="135"/>
                  <a:pt x="1230" y="132"/>
                  <a:pt x="1230" y="130"/>
                </a:cubicBezTo>
                <a:cubicBezTo>
                  <a:pt x="1230" y="126"/>
                  <a:pt x="1229" y="123"/>
                  <a:pt x="1228" y="122"/>
                </a:cubicBezTo>
                <a:cubicBezTo>
                  <a:pt x="1227" y="120"/>
                  <a:pt x="1225" y="119"/>
                  <a:pt x="1222" y="119"/>
                </a:cubicBezTo>
                <a:cubicBezTo>
                  <a:pt x="1219" y="119"/>
                  <a:pt x="1217" y="120"/>
                  <a:pt x="1214" y="122"/>
                </a:cubicBezTo>
                <a:cubicBezTo>
                  <a:pt x="1211" y="124"/>
                  <a:pt x="1209" y="126"/>
                  <a:pt x="1207" y="129"/>
                </a:cubicBezTo>
                <a:close/>
                <a:moveTo>
                  <a:pt x="1267" y="153"/>
                </a:moveTo>
                <a:cubicBezTo>
                  <a:pt x="1266" y="150"/>
                  <a:pt x="1266" y="150"/>
                  <a:pt x="1266" y="150"/>
                </a:cubicBezTo>
                <a:cubicBezTo>
                  <a:pt x="1264" y="152"/>
                  <a:pt x="1262" y="153"/>
                  <a:pt x="1260" y="154"/>
                </a:cubicBezTo>
                <a:cubicBezTo>
                  <a:pt x="1258" y="155"/>
                  <a:pt x="1256" y="156"/>
                  <a:pt x="1254" y="156"/>
                </a:cubicBezTo>
                <a:cubicBezTo>
                  <a:pt x="1251" y="156"/>
                  <a:pt x="1249" y="154"/>
                  <a:pt x="1248" y="152"/>
                </a:cubicBezTo>
                <a:cubicBezTo>
                  <a:pt x="1246" y="150"/>
                  <a:pt x="1246" y="147"/>
                  <a:pt x="1246" y="143"/>
                </a:cubicBezTo>
                <a:cubicBezTo>
                  <a:pt x="1249" y="143"/>
                  <a:pt x="1252" y="143"/>
                  <a:pt x="1256" y="142"/>
                </a:cubicBezTo>
                <a:cubicBezTo>
                  <a:pt x="1259" y="140"/>
                  <a:pt x="1263" y="139"/>
                  <a:pt x="1265" y="136"/>
                </a:cubicBezTo>
                <a:cubicBezTo>
                  <a:pt x="1268" y="134"/>
                  <a:pt x="1269" y="131"/>
                  <a:pt x="1269" y="128"/>
                </a:cubicBezTo>
                <a:cubicBezTo>
                  <a:pt x="1269" y="125"/>
                  <a:pt x="1268" y="123"/>
                  <a:pt x="1267" y="122"/>
                </a:cubicBezTo>
                <a:cubicBezTo>
                  <a:pt x="1265" y="120"/>
                  <a:pt x="1263" y="119"/>
                  <a:pt x="1259" y="119"/>
                </a:cubicBezTo>
                <a:cubicBezTo>
                  <a:pt x="1255" y="119"/>
                  <a:pt x="1252" y="121"/>
                  <a:pt x="1249" y="123"/>
                </a:cubicBezTo>
                <a:cubicBezTo>
                  <a:pt x="1246" y="125"/>
                  <a:pt x="1243" y="128"/>
                  <a:pt x="1241" y="132"/>
                </a:cubicBezTo>
                <a:cubicBezTo>
                  <a:pt x="1240" y="136"/>
                  <a:pt x="1239" y="140"/>
                  <a:pt x="1239" y="145"/>
                </a:cubicBezTo>
                <a:cubicBezTo>
                  <a:pt x="1239" y="147"/>
                  <a:pt x="1239" y="150"/>
                  <a:pt x="1240" y="152"/>
                </a:cubicBezTo>
                <a:cubicBezTo>
                  <a:pt x="1241" y="155"/>
                  <a:pt x="1243" y="156"/>
                  <a:pt x="1245" y="158"/>
                </a:cubicBezTo>
                <a:cubicBezTo>
                  <a:pt x="1247" y="159"/>
                  <a:pt x="1249" y="160"/>
                  <a:pt x="1253" y="160"/>
                </a:cubicBezTo>
                <a:cubicBezTo>
                  <a:pt x="1256" y="160"/>
                  <a:pt x="1259" y="159"/>
                  <a:pt x="1261" y="158"/>
                </a:cubicBezTo>
                <a:cubicBezTo>
                  <a:pt x="1264" y="156"/>
                  <a:pt x="1266" y="154"/>
                  <a:pt x="1267" y="153"/>
                </a:cubicBezTo>
                <a:close/>
                <a:moveTo>
                  <a:pt x="1258" y="123"/>
                </a:moveTo>
                <a:cubicBezTo>
                  <a:pt x="1259" y="123"/>
                  <a:pt x="1260" y="124"/>
                  <a:pt x="1261" y="125"/>
                </a:cubicBezTo>
                <a:cubicBezTo>
                  <a:pt x="1262" y="125"/>
                  <a:pt x="1263" y="127"/>
                  <a:pt x="1263" y="129"/>
                </a:cubicBezTo>
                <a:cubicBezTo>
                  <a:pt x="1263" y="131"/>
                  <a:pt x="1262" y="133"/>
                  <a:pt x="1260" y="135"/>
                </a:cubicBezTo>
                <a:cubicBezTo>
                  <a:pt x="1258" y="136"/>
                  <a:pt x="1256" y="138"/>
                  <a:pt x="1253" y="139"/>
                </a:cubicBezTo>
                <a:cubicBezTo>
                  <a:pt x="1251" y="139"/>
                  <a:pt x="1248" y="140"/>
                  <a:pt x="1246" y="140"/>
                </a:cubicBezTo>
                <a:cubicBezTo>
                  <a:pt x="1246" y="138"/>
                  <a:pt x="1247" y="135"/>
                  <a:pt x="1248" y="132"/>
                </a:cubicBezTo>
                <a:cubicBezTo>
                  <a:pt x="1249" y="130"/>
                  <a:pt x="1250" y="127"/>
                  <a:pt x="1252" y="126"/>
                </a:cubicBezTo>
                <a:cubicBezTo>
                  <a:pt x="1254" y="124"/>
                  <a:pt x="1255" y="123"/>
                  <a:pt x="1258" y="123"/>
                </a:cubicBezTo>
                <a:close/>
                <a:moveTo>
                  <a:pt x="1303" y="153"/>
                </a:moveTo>
                <a:cubicBezTo>
                  <a:pt x="1302" y="150"/>
                  <a:pt x="1302" y="150"/>
                  <a:pt x="1302" y="150"/>
                </a:cubicBezTo>
                <a:cubicBezTo>
                  <a:pt x="1300" y="152"/>
                  <a:pt x="1298" y="153"/>
                  <a:pt x="1296" y="154"/>
                </a:cubicBezTo>
                <a:cubicBezTo>
                  <a:pt x="1294" y="155"/>
                  <a:pt x="1292" y="156"/>
                  <a:pt x="1290" y="156"/>
                </a:cubicBezTo>
                <a:cubicBezTo>
                  <a:pt x="1287" y="156"/>
                  <a:pt x="1285" y="154"/>
                  <a:pt x="1284" y="152"/>
                </a:cubicBezTo>
                <a:cubicBezTo>
                  <a:pt x="1282" y="150"/>
                  <a:pt x="1282" y="147"/>
                  <a:pt x="1282" y="143"/>
                </a:cubicBezTo>
                <a:cubicBezTo>
                  <a:pt x="1285" y="143"/>
                  <a:pt x="1288" y="143"/>
                  <a:pt x="1292" y="142"/>
                </a:cubicBezTo>
                <a:cubicBezTo>
                  <a:pt x="1295" y="140"/>
                  <a:pt x="1299" y="139"/>
                  <a:pt x="1301" y="136"/>
                </a:cubicBezTo>
                <a:cubicBezTo>
                  <a:pt x="1304" y="134"/>
                  <a:pt x="1305" y="131"/>
                  <a:pt x="1305" y="128"/>
                </a:cubicBezTo>
                <a:cubicBezTo>
                  <a:pt x="1305" y="125"/>
                  <a:pt x="1304" y="123"/>
                  <a:pt x="1303" y="122"/>
                </a:cubicBezTo>
                <a:cubicBezTo>
                  <a:pt x="1301" y="120"/>
                  <a:pt x="1299" y="119"/>
                  <a:pt x="1295" y="119"/>
                </a:cubicBezTo>
                <a:cubicBezTo>
                  <a:pt x="1291" y="119"/>
                  <a:pt x="1288" y="121"/>
                  <a:pt x="1285" y="123"/>
                </a:cubicBezTo>
                <a:cubicBezTo>
                  <a:pt x="1282" y="125"/>
                  <a:pt x="1279" y="128"/>
                  <a:pt x="1277" y="132"/>
                </a:cubicBezTo>
                <a:cubicBezTo>
                  <a:pt x="1275" y="136"/>
                  <a:pt x="1275" y="140"/>
                  <a:pt x="1275" y="145"/>
                </a:cubicBezTo>
                <a:cubicBezTo>
                  <a:pt x="1275" y="147"/>
                  <a:pt x="1275" y="150"/>
                  <a:pt x="1276" y="152"/>
                </a:cubicBezTo>
                <a:cubicBezTo>
                  <a:pt x="1277" y="155"/>
                  <a:pt x="1279" y="156"/>
                  <a:pt x="1281" y="158"/>
                </a:cubicBezTo>
                <a:cubicBezTo>
                  <a:pt x="1283" y="159"/>
                  <a:pt x="1285" y="160"/>
                  <a:pt x="1288" y="160"/>
                </a:cubicBezTo>
                <a:cubicBezTo>
                  <a:pt x="1292" y="160"/>
                  <a:pt x="1295" y="159"/>
                  <a:pt x="1297" y="158"/>
                </a:cubicBezTo>
                <a:cubicBezTo>
                  <a:pt x="1300" y="156"/>
                  <a:pt x="1302" y="154"/>
                  <a:pt x="1303" y="153"/>
                </a:cubicBezTo>
                <a:close/>
                <a:moveTo>
                  <a:pt x="1294" y="123"/>
                </a:moveTo>
                <a:cubicBezTo>
                  <a:pt x="1295" y="123"/>
                  <a:pt x="1296" y="124"/>
                  <a:pt x="1297" y="125"/>
                </a:cubicBezTo>
                <a:cubicBezTo>
                  <a:pt x="1298" y="125"/>
                  <a:pt x="1298" y="127"/>
                  <a:pt x="1298" y="129"/>
                </a:cubicBezTo>
                <a:cubicBezTo>
                  <a:pt x="1298" y="131"/>
                  <a:pt x="1298" y="133"/>
                  <a:pt x="1296" y="135"/>
                </a:cubicBezTo>
                <a:cubicBezTo>
                  <a:pt x="1294" y="136"/>
                  <a:pt x="1292" y="138"/>
                  <a:pt x="1289" y="139"/>
                </a:cubicBezTo>
                <a:cubicBezTo>
                  <a:pt x="1287" y="139"/>
                  <a:pt x="1284" y="140"/>
                  <a:pt x="1282" y="140"/>
                </a:cubicBezTo>
                <a:cubicBezTo>
                  <a:pt x="1282" y="138"/>
                  <a:pt x="1283" y="135"/>
                  <a:pt x="1284" y="132"/>
                </a:cubicBezTo>
                <a:cubicBezTo>
                  <a:pt x="1285" y="130"/>
                  <a:pt x="1286" y="127"/>
                  <a:pt x="1288" y="126"/>
                </a:cubicBezTo>
                <a:cubicBezTo>
                  <a:pt x="1289" y="124"/>
                  <a:pt x="1291" y="123"/>
                  <a:pt x="1294" y="123"/>
                </a:cubicBezTo>
                <a:close/>
                <a:moveTo>
                  <a:pt x="1322" y="129"/>
                </a:moveTo>
                <a:cubicBezTo>
                  <a:pt x="1323" y="127"/>
                  <a:pt x="1323" y="127"/>
                  <a:pt x="1323" y="127"/>
                </a:cubicBezTo>
                <a:cubicBezTo>
                  <a:pt x="1323" y="120"/>
                  <a:pt x="1323" y="120"/>
                  <a:pt x="1323" y="120"/>
                </a:cubicBezTo>
                <a:cubicBezTo>
                  <a:pt x="1322" y="119"/>
                  <a:pt x="1322" y="119"/>
                  <a:pt x="1322" y="119"/>
                </a:cubicBezTo>
                <a:cubicBezTo>
                  <a:pt x="1314" y="121"/>
                  <a:pt x="1314" y="121"/>
                  <a:pt x="1314" y="121"/>
                </a:cubicBezTo>
                <a:cubicBezTo>
                  <a:pt x="1313" y="124"/>
                  <a:pt x="1313" y="124"/>
                  <a:pt x="1313" y="124"/>
                </a:cubicBezTo>
                <a:cubicBezTo>
                  <a:pt x="1317" y="125"/>
                  <a:pt x="1317" y="125"/>
                  <a:pt x="1317" y="125"/>
                </a:cubicBezTo>
                <a:cubicBezTo>
                  <a:pt x="1312" y="159"/>
                  <a:pt x="1312" y="159"/>
                  <a:pt x="1312" y="159"/>
                </a:cubicBezTo>
                <a:cubicBezTo>
                  <a:pt x="1319" y="159"/>
                  <a:pt x="1319" y="159"/>
                  <a:pt x="1319" y="159"/>
                </a:cubicBezTo>
                <a:cubicBezTo>
                  <a:pt x="1322" y="134"/>
                  <a:pt x="1322" y="134"/>
                  <a:pt x="1322" y="134"/>
                </a:cubicBezTo>
                <a:cubicBezTo>
                  <a:pt x="1323" y="132"/>
                  <a:pt x="1325" y="130"/>
                  <a:pt x="1327" y="129"/>
                </a:cubicBezTo>
                <a:cubicBezTo>
                  <a:pt x="1329" y="127"/>
                  <a:pt x="1331" y="127"/>
                  <a:pt x="1333" y="127"/>
                </a:cubicBezTo>
                <a:cubicBezTo>
                  <a:pt x="1334" y="127"/>
                  <a:pt x="1335" y="127"/>
                  <a:pt x="1336" y="127"/>
                </a:cubicBezTo>
                <a:cubicBezTo>
                  <a:pt x="1338" y="120"/>
                  <a:pt x="1338" y="120"/>
                  <a:pt x="1338" y="120"/>
                </a:cubicBezTo>
                <a:cubicBezTo>
                  <a:pt x="1337" y="120"/>
                  <a:pt x="1336" y="119"/>
                  <a:pt x="1335" y="119"/>
                </a:cubicBezTo>
                <a:cubicBezTo>
                  <a:pt x="1333" y="119"/>
                  <a:pt x="1331" y="120"/>
                  <a:pt x="1330" y="121"/>
                </a:cubicBezTo>
                <a:cubicBezTo>
                  <a:pt x="1328" y="122"/>
                  <a:pt x="1326" y="123"/>
                  <a:pt x="1325" y="125"/>
                </a:cubicBezTo>
                <a:cubicBezTo>
                  <a:pt x="1324" y="126"/>
                  <a:pt x="1323" y="128"/>
                  <a:pt x="1322" y="129"/>
                </a:cubicBezTo>
                <a:close/>
                <a:moveTo>
                  <a:pt x="1349" y="153"/>
                </a:moveTo>
                <a:cubicBezTo>
                  <a:pt x="1354" y="120"/>
                  <a:pt x="1354" y="120"/>
                  <a:pt x="1354" y="120"/>
                </a:cubicBezTo>
                <a:cubicBezTo>
                  <a:pt x="1352" y="119"/>
                  <a:pt x="1352" y="119"/>
                  <a:pt x="1352" y="119"/>
                </a:cubicBezTo>
                <a:cubicBezTo>
                  <a:pt x="1342" y="121"/>
                  <a:pt x="1342" y="121"/>
                  <a:pt x="1342" y="121"/>
                </a:cubicBezTo>
                <a:cubicBezTo>
                  <a:pt x="1342" y="123"/>
                  <a:pt x="1342" y="123"/>
                  <a:pt x="1342" y="123"/>
                </a:cubicBezTo>
                <a:cubicBezTo>
                  <a:pt x="1346" y="125"/>
                  <a:pt x="1346" y="125"/>
                  <a:pt x="1346" y="125"/>
                </a:cubicBezTo>
                <a:cubicBezTo>
                  <a:pt x="1345" y="132"/>
                  <a:pt x="1345" y="138"/>
                  <a:pt x="1344" y="142"/>
                </a:cubicBezTo>
                <a:cubicBezTo>
                  <a:pt x="1343" y="150"/>
                  <a:pt x="1342" y="154"/>
                  <a:pt x="1342" y="156"/>
                </a:cubicBezTo>
                <a:cubicBezTo>
                  <a:pt x="1342" y="157"/>
                  <a:pt x="1342" y="158"/>
                  <a:pt x="1343" y="159"/>
                </a:cubicBezTo>
                <a:cubicBezTo>
                  <a:pt x="1344" y="160"/>
                  <a:pt x="1345" y="160"/>
                  <a:pt x="1347" y="160"/>
                </a:cubicBezTo>
                <a:cubicBezTo>
                  <a:pt x="1349" y="160"/>
                  <a:pt x="1350" y="159"/>
                  <a:pt x="1352" y="158"/>
                </a:cubicBezTo>
                <a:cubicBezTo>
                  <a:pt x="1353" y="157"/>
                  <a:pt x="1354" y="156"/>
                  <a:pt x="1355" y="155"/>
                </a:cubicBezTo>
                <a:cubicBezTo>
                  <a:pt x="1354" y="154"/>
                  <a:pt x="1354" y="154"/>
                  <a:pt x="1354" y="154"/>
                </a:cubicBezTo>
                <a:cubicBezTo>
                  <a:pt x="1353" y="154"/>
                  <a:pt x="1352" y="155"/>
                  <a:pt x="1352" y="155"/>
                </a:cubicBezTo>
                <a:cubicBezTo>
                  <a:pt x="1351" y="156"/>
                  <a:pt x="1351" y="156"/>
                  <a:pt x="1350" y="156"/>
                </a:cubicBezTo>
                <a:cubicBezTo>
                  <a:pt x="1350" y="156"/>
                  <a:pt x="1350" y="156"/>
                  <a:pt x="1349" y="155"/>
                </a:cubicBezTo>
                <a:cubicBezTo>
                  <a:pt x="1349" y="155"/>
                  <a:pt x="1349" y="155"/>
                  <a:pt x="1349" y="154"/>
                </a:cubicBezTo>
                <a:lnTo>
                  <a:pt x="1349" y="153"/>
                </a:lnTo>
                <a:close/>
                <a:moveTo>
                  <a:pt x="1351" y="112"/>
                </a:moveTo>
                <a:cubicBezTo>
                  <a:pt x="1353" y="112"/>
                  <a:pt x="1354" y="111"/>
                  <a:pt x="1355" y="110"/>
                </a:cubicBezTo>
                <a:cubicBezTo>
                  <a:pt x="1356" y="109"/>
                  <a:pt x="1356" y="108"/>
                  <a:pt x="1356" y="107"/>
                </a:cubicBezTo>
                <a:cubicBezTo>
                  <a:pt x="1356" y="106"/>
                  <a:pt x="1356" y="105"/>
                  <a:pt x="1355" y="104"/>
                </a:cubicBezTo>
                <a:cubicBezTo>
                  <a:pt x="1354" y="103"/>
                  <a:pt x="1353" y="103"/>
                  <a:pt x="1352" y="103"/>
                </a:cubicBezTo>
                <a:cubicBezTo>
                  <a:pt x="1351" y="103"/>
                  <a:pt x="1350" y="103"/>
                  <a:pt x="1349" y="104"/>
                </a:cubicBezTo>
                <a:cubicBezTo>
                  <a:pt x="1348" y="105"/>
                  <a:pt x="1348" y="107"/>
                  <a:pt x="1348" y="108"/>
                </a:cubicBezTo>
                <a:cubicBezTo>
                  <a:pt x="1348" y="109"/>
                  <a:pt x="1348" y="110"/>
                  <a:pt x="1349" y="111"/>
                </a:cubicBezTo>
                <a:cubicBezTo>
                  <a:pt x="1350" y="111"/>
                  <a:pt x="1350" y="112"/>
                  <a:pt x="1351" y="112"/>
                </a:cubicBezTo>
                <a:close/>
                <a:moveTo>
                  <a:pt x="1374" y="129"/>
                </a:moveTo>
                <a:cubicBezTo>
                  <a:pt x="1375" y="120"/>
                  <a:pt x="1375" y="120"/>
                  <a:pt x="1375" y="120"/>
                </a:cubicBezTo>
                <a:cubicBezTo>
                  <a:pt x="1374" y="119"/>
                  <a:pt x="1374" y="119"/>
                  <a:pt x="1374" y="119"/>
                </a:cubicBezTo>
                <a:cubicBezTo>
                  <a:pt x="1365" y="121"/>
                  <a:pt x="1365" y="121"/>
                  <a:pt x="1365" y="121"/>
                </a:cubicBezTo>
                <a:cubicBezTo>
                  <a:pt x="1365" y="124"/>
                  <a:pt x="1365" y="124"/>
                  <a:pt x="1365" y="124"/>
                </a:cubicBezTo>
                <a:cubicBezTo>
                  <a:pt x="1368" y="125"/>
                  <a:pt x="1368" y="125"/>
                  <a:pt x="1368" y="125"/>
                </a:cubicBezTo>
                <a:cubicBezTo>
                  <a:pt x="1364" y="159"/>
                  <a:pt x="1364" y="159"/>
                  <a:pt x="1364" y="159"/>
                </a:cubicBezTo>
                <a:cubicBezTo>
                  <a:pt x="1370" y="159"/>
                  <a:pt x="1370" y="159"/>
                  <a:pt x="1370" y="159"/>
                </a:cubicBezTo>
                <a:cubicBezTo>
                  <a:pt x="1374" y="134"/>
                  <a:pt x="1374" y="134"/>
                  <a:pt x="1374" y="134"/>
                </a:cubicBezTo>
                <a:cubicBezTo>
                  <a:pt x="1375" y="131"/>
                  <a:pt x="1377" y="129"/>
                  <a:pt x="1380" y="127"/>
                </a:cubicBezTo>
                <a:cubicBezTo>
                  <a:pt x="1382" y="125"/>
                  <a:pt x="1384" y="124"/>
                  <a:pt x="1386" y="124"/>
                </a:cubicBezTo>
                <a:cubicBezTo>
                  <a:pt x="1388" y="124"/>
                  <a:pt x="1389" y="125"/>
                  <a:pt x="1389" y="126"/>
                </a:cubicBezTo>
                <a:cubicBezTo>
                  <a:pt x="1390" y="127"/>
                  <a:pt x="1390" y="128"/>
                  <a:pt x="1390" y="130"/>
                </a:cubicBezTo>
                <a:cubicBezTo>
                  <a:pt x="1390" y="132"/>
                  <a:pt x="1390" y="134"/>
                  <a:pt x="1390" y="135"/>
                </a:cubicBezTo>
                <a:cubicBezTo>
                  <a:pt x="1390" y="137"/>
                  <a:pt x="1389" y="140"/>
                  <a:pt x="1389" y="142"/>
                </a:cubicBezTo>
                <a:cubicBezTo>
                  <a:pt x="1388" y="144"/>
                  <a:pt x="1388" y="144"/>
                  <a:pt x="1388" y="144"/>
                </a:cubicBezTo>
                <a:cubicBezTo>
                  <a:pt x="1388" y="147"/>
                  <a:pt x="1388" y="147"/>
                  <a:pt x="1388" y="147"/>
                </a:cubicBezTo>
                <a:cubicBezTo>
                  <a:pt x="1387" y="151"/>
                  <a:pt x="1387" y="154"/>
                  <a:pt x="1387" y="156"/>
                </a:cubicBezTo>
                <a:cubicBezTo>
                  <a:pt x="1387" y="159"/>
                  <a:pt x="1388" y="160"/>
                  <a:pt x="1391" y="160"/>
                </a:cubicBezTo>
                <a:cubicBezTo>
                  <a:pt x="1392" y="160"/>
                  <a:pt x="1394" y="160"/>
                  <a:pt x="1395" y="159"/>
                </a:cubicBezTo>
                <a:cubicBezTo>
                  <a:pt x="1396" y="159"/>
                  <a:pt x="1397" y="158"/>
                  <a:pt x="1397" y="157"/>
                </a:cubicBezTo>
                <a:cubicBezTo>
                  <a:pt x="1398" y="157"/>
                  <a:pt x="1399" y="156"/>
                  <a:pt x="1399" y="156"/>
                </a:cubicBezTo>
                <a:cubicBezTo>
                  <a:pt x="1398" y="154"/>
                  <a:pt x="1398" y="154"/>
                  <a:pt x="1398" y="154"/>
                </a:cubicBezTo>
                <a:cubicBezTo>
                  <a:pt x="1397" y="155"/>
                  <a:pt x="1396" y="156"/>
                  <a:pt x="1395" y="156"/>
                </a:cubicBezTo>
                <a:cubicBezTo>
                  <a:pt x="1394" y="156"/>
                  <a:pt x="1394" y="155"/>
                  <a:pt x="1394" y="154"/>
                </a:cubicBezTo>
                <a:cubicBezTo>
                  <a:pt x="1394" y="152"/>
                  <a:pt x="1394" y="149"/>
                  <a:pt x="1395" y="145"/>
                </a:cubicBezTo>
                <a:cubicBezTo>
                  <a:pt x="1395" y="142"/>
                  <a:pt x="1395" y="142"/>
                  <a:pt x="1395" y="142"/>
                </a:cubicBezTo>
                <a:cubicBezTo>
                  <a:pt x="1396" y="140"/>
                  <a:pt x="1396" y="140"/>
                  <a:pt x="1396" y="140"/>
                </a:cubicBezTo>
                <a:cubicBezTo>
                  <a:pt x="1397" y="135"/>
                  <a:pt x="1397" y="132"/>
                  <a:pt x="1397" y="130"/>
                </a:cubicBezTo>
                <a:cubicBezTo>
                  <a:pt x="1397" y="126"/>
                  <a:pt x="1397" y="123"/>
                  <a:pt x="1395" y="122"/>
                </a:cubicBezTo>
                <a:cubicBezTo>
                  <a:pt x="1394" y="120"/>
                  <a:pt x="1392" y="119"/>
                  <a:pt x="1389" y="119"/>
                </a:cubicBezTo>
                <a:cubicBezTo>
                  <a:pt x="1386" y="119"/>
                  <a:pt x="1384" y="120"/>
                  <a:pt x="1381" y="122"/>
                </a:cubicBezTo>
                <a:cubicBezTo>
                  <a:pt x="1379" y="124"/>
                  <a:pt x="1376" y="126"/>
                  <a:pt x="1374" y="129"/>
                </a:cubicBezTo>
                <a:close/>
                <a:moveTo>
                  <a:pt x="1433" y="162"/>
                </a:moveTo>
                <a:cubicBezTo>
                  <a:pt x="1440" y="119"/>
                  <a:pt x="1440" y="119"/>
                  <a:pt x="1440" y="119"/>
                </a:cubicBezTo>
                <a:cubicBezTo>
                  <a:pt x="1435" y="121"/>
                  <a:pt x="1435" y="121"/>
                  <a:pt x="1435" y="121"/>
                </a:cubicBezTo>
                <a:cubicBezTo>
                  <a:pt x="1434" y="121"/>
                  <a:pt x="1433" y="120"/>
                  <a:pt x="1432" y="120"/>
                </a:cubicBezTo>
                <a:cubicBezTo>
                  <a:pt x="1430" y="120"/>
                  <a:pt x="1429" y="119"/>
                  <a:pt x="1428" y="119"/>
                </a:cubicBezTo>
                <a:cubicBezTo>
                  <a:pt x="1423" y="119"/>
                  <a:pt x="1419" y="121"/>
                  <a:pt x="1416" y="123"/>
                </a:cubicBezTo>
                <a:cubicBezTo>
                  <a:pt x="1412" y="126"/>
                  <a:pt x="1410" y="129"/>
                  <a:pt x="1408" y="133"/>
                </a:cubicBezTo>
                <a:cubicBezTo>
                  <a:pt x="1406" y="137"/>
                  <a:pt x="1405" y="141"/>
                  <a:pt x="1405" y="145"/>
                </a:cubicBezTo>
                <a:cubicBezTo>
                  <a:pt x="1405" y="150"/>
                  <a:pt x="1406" y="153"/>
                  <a:pt x="1408" y="156"/>
                </a:cubicBezTo>
                <a:cubicBezTo>
                  <a:pt x="1410" y="159"/>
                  <a:pt x="1413" y="160"/>
                  <a:pt x="1417" y="160"/>
                </a:cubicBezTo>
                <a:cubicBezTo>
                  <a:pt x="1419" y="160"/>
                  <a:pt x="1421" y="159"/>
                  <a:pt x="1423" y="158"/>
                </a:cubicBezTo>
                <a:cubicBezTo>
                  <a:pt x="1425" y="157"/>
                  <a:pt x="1426" y="156"/>
                  <a:pt x="1428" y="155"/>
                </a:cubicBezTo>
                <a:cubicBezTo>
                  <a:pt x="1426" y="164"/>
                  <a:pt x="1426" y="164"/>
                  <a:pt x="1426" y="164"/>
                </a:cubicBezTo>
                <a:cubicBezTo>
                  <a:pt x="1426" y="167"/>
                  <a:pt x="1425" y="169"/>
                  <a:pt x="1424" y="170"/>
                </a:cubicBezTo>
                <a:cubicBezTo>
                  <a:pt x="1422" y="172"/>
                  <a:pt x="1420" y="172"/>
                  <a:pt x="1417" y="172"/>
                </a:cubicBezTo>
                <a:cubicBezTo>
                  <a:pt x="1415" y="172"/>
                  <a:pt x="1414" y="172"/>
                  <a:pt x="1412" y="171"/>
                </a:cubicBezTo>
                <a:cubicBezTo>
                  <a:pt x="1410" y="171"/>
                  <a:pt x="1409" y="170"/>
                  <a:pt x="1408" y="170"/>
                </a:cubicBezTo>
                <a:cubicBezTo>
                  <a:pt x="1406" y="175"/>
                  <a:pt x="1406" y="175"/>
                  <a:pt x="1406" y="175"/>
                </a:cubicBezTo>
                <a:cubicBezTo>
                  <a:pt x="1407" y="176"/>
                  <a:pt x="1408" y="176"/>
                  <a:pt x="1410" y="176"/>
                </a:cubicBezTo>
                <a:cubicBezTo>
                  <a:pt x="1411" y="177"/>
                  <a:pt x="1413" y="177"/>
                  <a:pt x="1414" y="177"/>
                </a:cubicBezTo>
                <a:cubicBezTo>
                  <a:pt x="1417" y="177"/>
                  <a:pt x="1420" y="176"/>
                  <a:pt x="1423" y="175"/>
                </a:cubicBezTo>
                <a:cubicBezTo>
                  <a:pt x="1425" y="174"/>
                  <a:pt x="1428" y="173"/>
                  <a:pt x="1430" y="170"/>
                </a:cubicBezTo>
                <a:cubicBezTo>
                  <a:pt x="1432" y="168"/>
                  <a:pt x="1433" y="165"/>
                  <a:pt x="1433" y="162"/>
                </a:cubicBezTo>
                <a:close/>
                <a:moveTo>
                  <a:pt x="1432" y="125"/>
                </a:moveTo>
                <a:cubicBezTo>
                  <a:pt x="1428" y="150"/>
                  <a:pt x="1428" y="150"/>
                  <a:pt x="1428" y="150"/>
                </a:cubicBezTo>
                <a:cubicBezTo>
                  <a:pt x="1427" y="151"/>
                  <a:pt x="1426" y="153"/>
                  <a:pt x="1424" y="154"/>
                </a:cubicBezTo>
                <a:cubicBezTo>
                  <a:pt x="1423" y="155"/>
                  <a:pt x="1421" y="155"/>
                  <a:pt x="1419" y="155"/>
                </a:cubicBezTo>
                <a:cubicBezTo>
                  <a:pt x="1417" y="155"/>
                  <a:pt x="1415" y="155"/>
                  <a:pt x="1414" y="153"/>
                </a:cubicBezTo>
                <a:cubicBezTo>
                  <a:pt x="1413" y="151"/>
                  <a:pt x="1412" y="148"/>
                  <a:pt x="1412" y="145"/>
                </a:cubicBezTo>
                <a:cubicBezTo>
                  <a:pt x="1412" y="142"/>
                  <a:pt x="1413" y="138"/>
                  <a:pt x="1414" y="135"/>
                </a:cubicBezTo>
                <a:cubicBezTo>
                  <a:pt x="1415" y="132"/>
                  <a:pt x="1417" y="129"/>
                  <a:pt x="1419" y="127"/>
                </a:cubicBezTo>
                <a:cubicBezTo>
                  <a:pt x="1421" y="124"/>
                  <a:pt x="1424" y="123"/>
                  <a:pt x="1427" y="123"/>
                </a:cubicBezTo>
                <a:cubicBezTo>
                  <a:pt x="1429" y="123"/>
                  <a:pt x="1431" y="124"/>
                  <a:pt x="1432" y="125"/>
                </a:cubicBezTo>
                <a:close/>
                <a:moveTo>
                  <a:pt x="1076" y="242"/>
                </a:moveTo>
                <a:cubicBezTo>
                  <a:pt x="1072" y="249"/>
                  <a:pt x="1072" y="249"/>
                  <a:pt x="1072" y="249"/>
                </a:cubicBezTo>
                <a:cubicBezTo>
                  <a:pt x="1072" y="242"/>
                  <a:pt x="1072" y="242"/>
                  <a:pt x="1072" y="242"/>
                </a:cubicBezTo>
                <a:cubicBezTo>
                  <a:pt x="1066" y="208"/>
                  <a:pt x="1066" y="208"/>
                  <a:pt x="1066" y="208"/>
                </a:cubicBezTo>
                <a:cubicBezTo>
                  <a:pt x="1050" y="208"/>
                  <a:pt x="1050" y="208"/>
                  <a:pt x="1050" y="208"/>
                </a:cubicBezTo>
                <a:cubicBezTo>
                  <a:pt x="1049" y="211"/>
                  <a:pt x="1049" y="211"/>
                  <a:pt x="1049" y="211"/>
                </a:cubicBezTo>
                <a:cubicBezTo>
                  <a:pt x="1056" y="212"/>
                  <a:pt x="1056" y="212"/>
                  <a:pt x="1056" y="212"/>
                </a:cubicBezTo>
                <a:cubicBezTo>
                  <a:pt x="1045" y="256"/>
                  <a:pt x="1045" y="256"/>
                  <a:pt x="1045" y="256"/>
                </a:cubicBezTo>
                <a:cubicBezTo>
                  <a:pt x="1039" y="257"/>
                  <a:pt x="1039" y="257"/>
                  <a:pt x="1039" y="257"/>
                </a:cubicBezTo>
                <a:cubicBezTo>
                  <a:pt x="1039" y="260"/>
                  <a:pt x="1039" y="260"/>
                  <a:pt x="1039" y="260"/>
                </a:cubicBezTo>
                <a:cubicBezTo>
                  <a:pt x="1057" y="260"/>
                  <a:pt x="1057" y="260"/>
                  <a:pt x="1057" y="260"/>
                </a:cubicBezTo>
                <a:cubicBezTo>
                  <a:pt x="1057" y="257"/>
                  <a:pt x="1057" y="257"/>
                  <a:pt x="1057" y="257"/>
                </a:cubicBezTo>
                <a:cubicBezTo>
                  <a:pt x="1050" y="256"/>
                  <a:pt x="1050" y="256"/>
                  <a:pt x="1050" y="256"/>
                </a:cubicBezTo>
                <a:cubicBezTo>
                  <a:pt x="1057" y="225"/>
                  <a:pt x="1057" y="225"/>
                  <a:pt x="1057" y="225"/>
                </a:cubicBezTo>
                <a:cubicBezTo>
                  <a:pt x="1060" y="211"/>
                  <a:pt x="1060" y="211"/>
                  <a:pt x="1060" y="211"/>
                </a:cubicBezTo>
                <a:cubicBezTo>
                  <a:pt x="1062" y="225"/>
                  <a:pt x="1062" y="225"/>
                  <a:pt x="1062" y="225"/>
                </a:cubicBezTo>
                <a:cubicBezTo>
                  <a:pt x="1068" y="261"/>
                  <a:pt x="1068" y="261"/>
                  <a:pt x="1068" y="261"/>
                </a:cubicBezTo>
                <a:cubicBezTo>
                  <a:pt x="1072" y="260"/>
                  <a:pt x="1072" y="260"/>
                  <a:pt x="1072" y="260"/>
                </a:cubicBezTo>
                <a:cubicBezTo>
                  <a:pt x="1088" y="224"/>
                  <a:pt x="1088" y="224"/>
                  <a:pt x="1088" y="224"/>
                </a:cubicBezTo>
                <a:cubicBezTo>
                  <a:pt x="1094" y="211"/>
                  <a:pt x="1094" y="211"/>
                  <a:pt x="1094" y="211"/>
                </a:cubicBezTo>
                <a:cubicBezTo>
                  <a:pt x="1093" y="225"/>
                  <a:pt x="1093" y="225"/>
                  <a:pt x="1093" y="225"/>
                </a:cubicBezTo>
                <a:cubicBezTo>
                  <a:pt x="1091" y="256"/>
                  <a:pt x="1091" y="256"/>
                  <a:pt x="1091" y="256"/>
                </a:cubicBezTo>
                <a:cubicBezTo>
                  <a:pt x="1085" y="257"/>
                  <a:pt x="1085" y="257"/>
                  <a:pt x="1085" y="257"/>
                </a:cubicBezTo>
                <a:cubicBezTo>
                  <a:pt x="1084" y="260"/>
                  <a:pt x="1084" y="260"/>
                  <a:pt x="1084" y="260"/>
                </a:cubicBezTo>
                <a:cubicBezTo>
                  <a:pt x="1104" y="260"/>
                  <a:pt x="1104" y="260"/>
                  <a:pt x="1104" y="260"/>
                </a:cubicBezTo>
                <a:cubicBezTo>
                  <a:pt x="1104" y="257"/>
                  <a:pt x="1104" y="257"/>
                  <a:pt x="1104" y="257"/>
                </a:cubicBezTo>
                <a:cubicBezTo>
                  <a:pt x="1098" y="256"/>
                  <a:pt x="1098" y="256"/>
                  <a:pt x="1098" y="256"/>
                </a:cubicBezTo>
                <a:cubicBezTo>
                  <a:pt x="1099" y="212"/>
                  <a:pt x="1099" y="212"/>
                  <a:pt x="1099" y="212"/>
                </a:cubicBezTo>
                <a:cubicBezTo>
                  <a:pt x="1106" y="211"/>
                  <a:pt x="1106" y="211"/>
                  <a:pt x="1106" y="211"/>
                </a:cubicBezTo>
                <a:cubicBezTo>
                  <a:pt x="1106" y="208"/>
                  <a:pt x="1106" y="208"/>
                  <a:pt x="1106" y="208"/>
                </a:cubicBezTo>
                <a:cubicBezTo>
                  <a:pt x="1091" y="208"/>
                  <a:pt x="1091" y="208"/>
                  <a:pt x="1091" y="208"/>
                </a:cubicBezTo>
                <a:cubicBezTo>
                  <a:pt x="1090" y="211"/>
                  <a:pt x="1087" y="217"/>
                  <a:pt x="1083" y="225"/>
                </a:cubicBezTo>
                <a:cubicBezTo>
                  <a:pt x="1079" y="233"/>
                  <a:pt x="1077" y="239"/>
                  <a:pt x="1076" y="242"/>
                </a:cubicBezTo>
                <a:close/>
                <a:moveTo>
                  <a:pt x="1138" y="253"/>
                </a:moveTo>
                <a:cubicBezTo>
                  <a:pt x="1136" y="251"/>
                  <a:pt x="1136" y="251"/>
                  <a:pt x="1136" y="251"/>
                </a:cubicBezTo>
                <a:cubicBezTo>
                  <a:pt x="1134" y="253"/>
                  <a:pt x="1133" y="254"/>
                  <a:pt x="1131" y="255"/>
                </a:cubicBezTo>
                <a:cubicBezTo>
                  <a:pt x="1129" y="256"/>
                  <a:pt x="1126" y="256"/>
                  <a:pt x="1124" y="256"/>
                </a:cubicBezTo>
                <a:cubicBezTo>
                  <a:pt x="1121" y="256"/>
                  <a:pt x="1119" y="255"/>
                  <a:pt x="1118" y="253"/>
                </a:cubicBezTo>
                <a:cubicBezTo>
                  <a:pt x="1117" y="250"/>
                  <a:pt x="1116" y="247"/>
                  <a:pt x="1116" y="244"/>
                </a:cubicBezTo>
                <a:cubicBezTo>
                  <a:pt x="1119" y="244"/>
                  <a:pt x="1123" y="244"/>
                  <a:pt x="1126" y="242"/>
                </a:cubicBezTo>
                <a:cubicBezTo>
                  <a:pt x="1130" y="241"/>
                  <a:pt x="1133" y="240"/>
                  <a:pt x="1136" y="237"/>
                </a:cubicBezTo>
                <a:cubicBezTo>
                  <a:pt x="1138" y="235"/>
                  <a:pt x="1140" y="232"/>
                  <a:pt x="1140" y="229"/>
                </a:cubicBezTo>
                <a:cubicBezTo>
                  <a:pt x="1140" y="226"/>
                  <a:pt x="1139" y="224"/>
                  <a:pt x="1137" y="223"/>
                </a:cubicBezTo>
                <a:cubicBezTo>
                  <a:pt x="1135" y="221"/>
                  <a:pt x="1133" y="220"/>
                  <a:pt x="1130" y="220"/>
                </a:cubicBezTo>
                <a:cubicBezTo>
                  <a:pt x="1126" y="220"/>
                  <a:pt x="1122" y="221"/>
                  <a:pt x="1119" y="224"/>
                </a:cubicBezTo>
                <a:cubicBezTo>
                  <a:pt x="1116" y="226"/>
                  <a:pt x="1114" y="229"/>
                  <a:pt x="1112" y="233"/>
                </a:cubicBezTo>
                <a:cubicBezTo>
                  <a:pt x="1110" y="237"/>
                  <a:pt x="1109" y="241"/>
                  <a:pt x="1109" y="246"/>
                </a:cubicBezTo>
                <a:cubicBezTo>
                  <a:pt x="1109" y="248"/>
                  <a:pt x="1110" y="251"/>
                  <a:pt x="1111" y="253"/>
                </a:cubicBezTo>
                <a:cubicBezTo>
                  <a:pt x="1111" y="255"/>
                  <a:pt x="1113" y="257"/>
                  <a:pt x="1115" y="259"/>
                </a:cubicBezTo>
                <a:cubicBezTo>
                  <a:pt x="1117" y="260"/>
                  <a:pt x="1120" y="261"/>
                  <a:pt x="1123" y="261"/>
                </a:cubicBezTo>
                <a:cubicBezTo>
                  <a:pt x="1126" y="261"/>
                  <a:pt x="1129" y="260"/>
                  <a:pt x="1132" y="258"/>
                </a:cubicBezTo>
                <a:cubicBezTo>
                  <a:pt x="1135" y="257"/>
                  <a:pt x="1136" y="255"/>
                  <a:pt x="1138" y="253"/>
                </a:cubicBezTo>
                <a:close/>
                <a:moveTo>
                  <a:pt x="1128" y="224"/>
                </a:moveTo>
                <a:cubicBezTo>
                  <a:pt x="1130" y="224"/>
                  <a:pt x="1131" y="224"/>
                  <a:pt x="1132" y="225"/>
                </a:cubicBezTo>
                <a:cubicBezTo>
                  <a:pt x="1132" y="226"/>
                  <a:pt x="1133" y="228"/>
                  <a:pt x="1133" y="229"/>
                </a:cubicBezTo>
                <a:cubicBezTo>
                  <a:pt x="1133" y="232"/>
                  <a:pt x="1132" y="234"/>
                  <a:pt x="1130" y="235"/>
                </a:cubicBezTo>
                <a:cubicBezTo>
                  <a:pt x="1129" y="237"/>
                  <a:pt x="1126" y="238"/>
                  <a:pt x="1124" y="239"/>
                </a:cubicBezTo>
                <a:cubicBezTo>
                  <a:pt x="1121" y="240"/>
                  <a:pt x="1119" y="241"/>
                  <a:pt x="1116" y="241"/>
                </a:cubicBezTo>
                <a:cubicBezTo>
                  <a:pt x="1117" y="238"/>
                  <a:pt x="1117" y="236"/>
                  <a:pt x="1118" y="233"/>
                </a:cubicBezTo>
                <a:cubicBezTo>
                  <a:pt x="1119" y="230"/>
                  <a:pt x="1121" y="228"/>
                  <a:pt x="1122" y="226"/>
                </a:cubicBezTo>
                <a:cubicBezTo>
                  <a:pt x="1124" y="225"/>
                  <a:pt x="1126" y="224"/>
                  <a:pt x="1128" y="224"/>
                </a:cubicBezTo>
                <a:close/>
                <a:moveTo>
                  <a:pt x="1175" y="254"/>
                </a:moveTo>
                <a:cubicBezTo>
                  <a:pt x="1182" y="204"/>
                  <a:pt x="1182" y="204"/>
                  <a:pt x="1182" y="204"/>
                </a:cubicBezTo>
                <a:cubicBezTo>
                  <a:pt x="1181" y="204"/>
                  <a:pt x="1181" y="204"/>
                  <a:pt x="1181" y="204"/>
                </a:cubicBezTo>
                <a:cubicBezTo>
                  <a:pt x="1171" y="205"/>
                  <a:pt x="1171" y="205"/>
                  <a:pt x="1171" y="205"/>
                </a:cubicBezTo>
                <a:cubicBezTo>
                  <a:pt x="1170" y="207"/>
                  <a:pt x="1170" y="207"/>
                  <a:pt x="1170" y="207"/>
                </a:cubicBezTo>
                <a:cubicBezTo>
                  <a:pt x="1175" y="208"/>
                  <a:pt x="1175" y="208"/>
                  <a:pt x="1175" y="208"/>
                </a:cubicBezTo>
                <a:cubicBezTo>
                  <a:pt x="1173" y="221"/>
                  <a:pt x="1173" y="221"/>
                  <a:pt x="1173" y="221"/>
                </a:cubicBezTo>
                <a:cubicBezTo>
                  <a:pt x="1171" y="220"/>
                  <a:pt x="1169" y="220"/>
                  <a:pt x="1168" y="220"/>
                </a:cubicBezTo>
                <a:cubicBezTo>
                  <a:pt x="1163" y="220"/>
                  <a:pt x="1159" y="222"/>
                  <a:pt x="1156" y="224"/>
                </a:cubicBezTo>
                <a:cubicBezTo>
                  <a:pt x="1152" y="227"/>
                  <a:pt x="1150" y="230"/>
                  <a:pt x="1148" y="234"/>
                </a:cubicBezTo>
                <a:cubicBezTo>
                  <a:pt x="1146" y="238"/>
                  <a:pt x="1145" y="242"/>
                  <a:pt x="1145" y="246"/>
                </a:cubicBezTo>
                <a:cubicBezTo>
                  <a:pt x="1145" y="250"/>
                  <a:pt x="1146" y="254"/>
                  <a:pt x="1148" y="257"/>
                </a:cubicBezTo>
                <a:cubicBezTo>
                  <a:pt x="1150" y="259"/>
                  <a:pt x="1153" y="261"/>
                  <a:pt x="1157" y="261"/>
                </a:cubicBezTo>
                <a:cubicBezTo>
                  <a:pt x="1159" y="261"/>
                  <a:pt x="1162" y="260"/>
                  <a:pt x="1163" y="259"/>
                </a:cubicBezTo>
                <a:cubicBezTo>
                  <a:pt x="1165" y="258"/>
                  <a:pt x="1167" y="256"/>
                  <a:pt x="1168" y="255"/>
                </a:cubicBezTo>
                <a:cubicBezTo>
                  <a:pt x="1168" y="256"/>
                  <a:pt x="1168" y="256"/>
                  <a:pt x="1168" y="256"/>
                </a:cubicBezTo>
                <a:cubicBezTo>
                  <a:pt x="1168" y="259"/>
                  <a:pt x="1170" y="261"/>
                  <a:pt x="1173" y="261"/>
                </a:cubicBezTo>
                <a:cubicBezTo>
                  <a:pt x="1174" y="261"/>
                  <a:pt x="1176" y="260"/>
                  <a:pt x="1177" y="259"/>
                </a:cubicBezTo>
                <a:cubicBezTo>
                  <a:pt x="1178" y="258"/>
                  <a:pt x="1179" y="257"/>
                  <a:pt x="1180" y="256"/>
                </a:cubicBezTo>
                <a:cubicBezTo>
                  <a:pt x="1179" y="255"/>
                  <a:pt x="1179" y="255"/>
                  <a:pt x="1179" y="255"/>
                </a:cubicBezTo>
                <a:cubicBezTo>
                  <a:pt x="1178" y="256"/>
                  <a:pt x="1177" y="256"/>
                  <a:pt x="1176" y="256"/>
                </a:cubicBezTo>
                <a:cubicBezTo>
                  <a:pt x="1175" y="256"/>
                  <a:pt x="1175" y="256"/>
                  <a:pt x="1175" y="255"/>
                </a:cubicBezTo>
                <a:cubicBezTo>
                  <a:pt x="1175" y="254"/>
                  <a:pt x="1175" y="254"/>
                  <a:pt x="1175" y="254"/>
                </a:cubicBezTo>
                <a:close/>
                <a:moveTo>
                  <a:pt x="1172" y="225"/>
                </a:moveTo>
                <a:cubicBezTo>
                  <a:pt x="1169" y="250"/>
                  <a:pt x="1169" y="250"/>
                  <a:pt x="1169" y="250"/>
                </a:cubicBezTo>
                <a:cubicBezTo>
                  <a:pt x="1168" y="252"/>
                  <a:pt x="1166" y="253"/>
                  <a:pt x="1164" y="254"/>
                </a:cubicBezTo>
                <a:cubicBezTo>
                  <a:pt x="1163" y="256"/>
                  <a:pt x="1161" y="256"/>
                  <a:pt x="1159" y="256"/>
                </a:cubicBezTo>
                <a:cubicBezTo>
                  <a:pt x="1157" y="256"/>
                  <a:pt x="1155" y="255"/>
                  <a:pt x="1154" y="253"/>
                </a:cubicBezTo>
                <a:cubicBezTo>
                  <a:pt x="1153" y="252"/>
                  <a:pt x="1153" y="249"/>
                  <a:pt x="1153" y="246"/>
                </a:cubicBezTo>
                <a:cubicBezTo>
                  <a:pt x="1153" y="242"/>
                  <a:pt x="1153" y="239"/>
                  <a:pt x="1154" y="236"/>
                </a:cubicBezTo>
                <a:cubicBezTo>
                  <a:pt x="1155" y="232"/>
                  <a:pt x="1157" y="230"/>
                  <a:pt x="1159" y="227"/>
                </a:cubicBezTo>
                <a:cubicBezTo>
                  <a:pt x="1161" y="225"/>
                  <a:pt x="1164" y="224"/>
                  <a:pt x="1167" y="224"/>
                </a:cubicBezTo>
                <a:cubicBezTo>
                  <a:pt x="1169" y="224"/>
                  <a:pt x="1171" y="224"/>
                  <a:pt x="1172" y="225"/>
                </a:cubicBezTo>
                <a:close/>
                <a:moveTo>
                  <a:pt x="1198" y="254"/>
                </a:moveTo>
                <a:cubicBezTo>
                  <a:pt x="1202" y="221"/>
                  <a:pt x="1202" y="221"/>
                  <a:pt x="1202" y="221"/>
                </a:cubicBezTo>
                <a:cubicBezTo>
                  <a:pt x="1201" y="220"/>
                  <a:pt x="1201" y="220"/>
                  <a:pt x="1201" y="220"/>
                </a:cubicBezTo>
                <a:cubicBezTo>
                  <a:pt x="1191" y="222"/>
                  <a:pt x="1191" y="222"/>
                  <a:pt x="1191" y="222"/>
                </a:cubicBezTo>
                <a:cubicBezTo>
                  <a:pt x="1190" y="224"/>
                  <a:pt x="1190" y="224"/>
                  <a:pt x="1190" y="224"/>
                </a:cubicBezTo>
                <a:cubicBezTo>
                  <a:pt x="1195" y="226"/>
                  <a:pt x="1195" y="226"/>
                  <a:pt x="1195" y="226"/>
                </a:cubicBezTo>
                <a:cubicBezTo>
                  <a:pt x="1194" y="233"/>
                  <a:pt x="1193" y="239"/>
                  <a:pt x="1192" y="243"/>
                </a:cubicBezTo>
                <a:cubicBezTo>
                  <a:pt x="1191" y="251"/>
                  <a:pt x="1191" y="255"/>
                  <a:pt x="1191" y="256"/>
                </a:cubicBezTo>
                <a:cubicBezTo>
                  <a:pt x="1190" y="258"/>
                  <a:pt x="1191" y="259"/>
                  <a:pt x="1192" y="260"/>
                </a:cubicBezTo>
                <a:cubicBezTo>
                  <a:pt x="1192" y="260"/>
                  <a:pt x="1194" y="261"/>
                  <a:pt x="1195" y="261"/>
                </a:cubicBezTo>
                <a:cubicBezTo>
                  <a:pt x="1197" y="261"/>
                  <a:pt x="1199" y="260"/>
                  <a:pt x="1200" y="259"/>
                </a:cubicBezTo>
                <a:cubicBezTo>
                  <a:pt x="1202" y="258"/>
                  <a:pt x="1203" y="257"/>
                  <a:pt x="1203" y="256"/>
                </a:cubicBezTo>
                <a:cubicBezTo>
                  <a:pt x="1202" y="254"/>
                  <a:pt x="1202" y="254"/>
                  <a:pt x="1202" y="254"/>
                </a:cubicBezTo>
                <a:cubicBezTo>
                  <a:pt x="1202" y="255"/>
                  <a:pt x="1201" y="256"/>
                  <a:pt x="1200" y="256"/>
                </a:cubicBezTo>
                <a:cubicBezTo>
                  <a:pt x="1200" y="256"/>
                  <a:pt x="1199" y="256"/>
                  <a:pt x="1199" y="256"/>
                </a:cubicBezTo>
                <a:cubicBezTo>
                  <a:pt x="1198" y="256"/>
                  <a:pt x="1198" y="256"/>
                  <a:pt x="1198" y="256"/>
                </a:cubicBezTo>
                <a:cubicBezTo>
                  <a:pt x="1198" y="256"/>
                  <a:pt x="1198" y="255"/>
                  <a:pt x="1198" y="255"/>
                </a:cubicBezTo>
                <a:lnTo>
                  <a:pt x="1198" y="254"/>
                </a:lnTo>
                <a:close/>
                <a:moveTo>
                  <a:pt x="1200" y="213"/>
                </a:moveTo>
                <a:cubicBezTo>
                  <a:pt x="1201" y="213"/>
                  <a:pt x="1202" y="212"/>
                  <a:pt x="1203" y="211"/>
                </a:cubicBezTo>
                <a:cubicBezTo>
                  <a:pt x="1204" y="210"/>
                  <a:pt x="1205" y="209"/>
                  <a:pt x="1205" y="207"/>
                </a:cubicBezTo>
                <a:cubicBezTo>
                  <a:pt x="1205" y="206"/>
                  <a:pt x="1204" y="206"/>
                  <a:pt x="1204" y="205"/>
                </a:cubicBezTo>
                <a:cubicBezTo>
                  <a:pt x="1203" y="204"/>
                  <a:pt x="1202" y="204"/>
                  <a:pt x="1201" y="204"/>
                </a:cubicBezTo>
                <a:cubicBezTo>
                  <a:pt x="1200" y="204"/>
                  <a:pt x="1198" y="204"/>
                  <a:pt x="1198" y="205"/>
                </a:cubicBezTo>
                <a:cubicBezTo>
                  <a:pt x="1197" y="206"/>
                  <a:pt x="1196" y="207"/>
                  <a:pt x="1196" y="209"/>
                </a:cubicBezTo>
                <a:cubicBezTo>
                  <a:pt x="1196" y="210"/>
                  <a:pt x="1197" y="211"/>
                  <a:pt x="1197" y="212"/>
                </a:cubicBezTo>
                <a:cubicBezTo>
                  <a:pt x="1198" y="212"/>
                  <a:pt x="1199" y="213"/>
                  <a:pt x="1200" y="213"/>
                </a:cubicBezTo>
                <a:close/>
                <a:moveTo>
                  <a:pt x="1237" y="228"/>
                </a:moveTo>
                <a:cubicBezTo>
                  <a:pt x="1238" y="229"/>
                  <a:pt x="1238" y="229"/>
                  <a:pt x="1238" y="229"/>
                </a:cubicBezTo>
                <a:cubicBezTo>
                  <a:pt x="1240" y="222"/>
                  <a:pt x="1240" y="222"/>
                  <a:pt x="1240" y="222"/>
                </a:cubicBezTo>
                <a:cubicBezTo>
                  <a:pt x="1239" y="221"/>
                  <a:pt x="1238" y="221"/>
                  <a:pt x="1237" y="221"/>
                </a:cubicBezTo>
                <a:cubicBezTo>
                  <a:pt x="1235" y="220"/>
                  <a:pt x="1234" y="220"/>
                  <a:pt x="1232" y="220"/>
                </a:cubicBezTo>
                <a:cubicBezTo>
                  <a:pt x="1228" y="220"/>
                  <a:pt x="1224" y="221"/>
                  <a:pt x="1221" y="224"/>
                </a:cubicBezTo>
                <a:cubicBezTo>
                  <a:pt x="1218" y="227"/>
                  <a:pt x="1216" y="230"/>
                  <a:pt x="1214" y="234"/>
                </a:cubicBezTo>
                <a:cubicBezTo>
                  <a:pt x="1213" y="237"/>
                  <a:pt x="1212" y="241"/>
                  <a:pt x="1212" y="245"/>
                </a:cubicBezTo>
                <a:cubicBezTo>
                  <a:pt x="1212" y="250"/>
                  <a:pt x="1213" y="254"/>
                  <a:pt x="1215" y="257"/>
                </a:cubicBezTo>
                <a:cubicBezTo>
                  <a:pt x="1217" y="259"/>
                  <a:pt x="1220" y="261"/>
                  <a:pt x="1224" y="261"/>
                </a:cubicBezTo>
                <a:cubicBezTo>
                  <a:pt x="1227" y="261"/>
                  <a:pt x="1230" y="260"/>
                  <a:pt x="1232" y="259"/>
                </a:cubicBezTo>
                <a:cubicBezTo>
                  <a:pt x="1235" y="257"/>
                  <a:pt x="1236" y="256"/>
                  <a:pt x="1238" y="254"/>
                </a:cubicBezTo>
                <a:cubicBezTo>
                  <a:pt x="1236" y="252"/>
                  <a:pt x="1236" y="252"/>
                  <a:pt x="1236" y="252"/>
                </a:cubicBezTo>
                <a:cubicBezTo>
                  <a:pt x="1235" y="253"/>
                  <a:pt x="1233" y="254"/>
                  <a:pt x="1232" y="255"/>
                </a:cubicBezTo>
                <a:cubicBezTo>
                  <a:pt x="1230" y="256"/>
                  <a:pt x="1229" y="256"/>
                  <a:pt x="1227" y="256"/>
                </a:cubicBezTo>
                <a:cubicBezTo>
                  <a:pt x="1224" y="256"/>
                  <a:pt x="1222" y="255"/>
                  <a:pt x="1221" y="253"/>
                </a:cubicBezTo>
                <a:cubicBezTo>
                  <a:pt x="1220" y="251"/>
                  <a:pt x="1219" y="248"/>
                  <a:pt x="1219" y="244"/>
                </a:cubicBezTo>
                <a:cubicBezTo>
                  <a:pt x="1219" y="240"/>
                  <a:pt x="1219" y="237"/>
                  <a:pt x="1221" y="234"/>
                </a:cubicBezTo>
                <a:cubicBezTo>
                  <a:pt x="1222" y="231"/>
                  <a:pt x="1223" y="229"/>
                  <a:pt x="1225" y="227"/>
                </a:cubicBezTo>
                <a:cubicBezTo>
                  <a:pt x="1227" y="225"/>
                  <a:pt x="1229" y="225"/>
                  <a:pt x="1231" y="225"/>
                </a:cubicBezTo>
                <a:cubicBezTo>
                  <a:pt x="1232" y="225"/>
                  <a:pt x="1235" y="226"/>
                  <a:pt x="1237" y="228"/>
                </a:cubicBezTo>
                <a:close/>
                <a:moveTo>
                  <a:pt x="1255" y="254"/>
                </a:moveTo>
                <a:cubicBezTo>
                  <a:pt x="1260" y="221"/>
                  <a:pt x="1260" y="221"/>
                  <a:pt x="1260" y="221"/>
                </a:cubicBezTo>
                <a:cubicBezTo>
                  <a:pt x="1259" y="220"/>
                  <a:pt x="1259" y="220"/>
                  <a:pt x="1259" y="220"/>
                </a:cubicBezTo>
                <a:cubicBezTo>
                  <a:pt x="1249" y="222"/>
                  <a:pt x="1249" y="222"/>
                  <a:pt x="1249" y="222"/>
                </a:cubicBezTo>
                <a:cubicBezTo>
                  <a:pt x="1248" y="224"/>
                  <a:pt x="1248" y="224"/>
                  <a:pt x="1248" y="224"/>
                </a:cubicBezTo>
                <a:cubicBezTo>
                  <a:pt x="1253" y="226"/>
                  <a:pt x="1253" y="226"/>
                  <a:pt x="1253" y="226"/>
                </a:cubicBezTo>
                <a:cubicBezTo>
                  <a:pt x="1252" y="233"/>
                  <a:pt x="1251" y="239"/>
                  <a:pt x="1250" y="243"/>
                </a:cubicBezTo>
                <a:cubicBezTo>
                  <a:pt x="1249" y="251"/>
                  <a:pt x="1248" y="255"/>
                  <a:pt x="1248" y="256"/>
                </a:cubicBezTo>
                <a:cubicBezTo>
                  <a:pt x="1248" y="258"/>
                  <a:pt x="1249" y="259"/>
                  <a:pt x="1249" y="260"/>
                </a:cubicBezTo>
                <a:cubicBezTo>
                  <a:pt x="1250" y="260"/>
                  <a:pt x="1251" y="261"/>
                  <a:pt x="1253" y="261"/>
                </a:cubicBezTo>
                <a:cubicBezTo>
                  <a:pt x="1255" y="261"/>
                  <a:pt x="1256" y="260"/>
                  <a:pt x="1258" y="259"/>
                </a:cubicBezTo>
                <a:cubicBezTo>
                  <a:pt x="1259" y="258"/>
                  <a:pt x="1260" y="257"/>
                  <a:pt x="1261" y="256"/>
                </a:cubicBezTo>
                <a:cubicBezTo>
                  <a:pt x="1260" y="254"/>
                  <a:pt x="1260" y="254"/>
                  <a:pt x="1260" y="254"/>
                </a:cubicBezTo>
                <a:cubicBezTo>
                  <a:pt x="1259" y="255"/>
                  <a:pt x="1259" y="256"/>
                  <a:pt x="1258" y="256"/>
                </a:cubicBezTo>
                <a:cubicBezTo>
                  <a:pt x="1258" y="256"/>
                  <a:pt x="1257" y="256"/>
                  <a:pt x="1256" y="256"/>
                </a:cubicBezTo>
                <a:cubicBezTo>
                  <a:pt x="1256" y="256"/>
                  <a:pt x="1256" y="256"/>
                  <a:pt x="1256" y="256"/>
                </a:cubicBezTo>
                <a:cubicBezTo>
                  <a:pt x="1255" y="256"/>
                  <a:pt x="1255" y="255"/>
                  <a:pt x="1255" y="255"/>
                </a:cubicBezTo>
                <a:lnTo>
                  <a:pt x="1255" y="254"/>
                </a:lnTo>
                <a:close/>
                <a:moveTo>
                  <a:pt x="1258" y="213"/>
                </a:moveTo>
                <a:cubicBezTo>
                  <a:pt x="1259" y="213"/>
                  <a:pt x="1260" y="212"/>
                  <a:pt x="1261" y="211"/>
                </a:cubicBezTo>
                <a:cubicBezTo>
                  <a:pt x="1262" y="210"/>
                  <a:pt x="1262" y="209"/>
                  <a:pt x="1262" y="207"/>
                </a:cubicBezTo>
                <a:cubicBezTo>
                  <a:pt x="1262" y="206"/>
                  <a:pt x="1262" y="206"/>
                  <a:pt x="1261" y="205"/>
                </a:cubicBezTo>
                <a:cubicBezTo>
                  <a:pt x="1261" y="204"/>
                  <a:pt x="1260" y="204"/>
                  <a:pt x="1259" y="204"/>
                </a:cubicBezTo>
                <a:cubicBezTo>
                  <a:pt x="1257" y="204"/>
                  <a:pt x="1256" y="204"/>
                  <a:pt x="1255" y="205"/>
                </a:cubicBezTo>
                <a:cubicBezTo>
                  <a:pt x="1254" y="206"/>
                  <a:pt x="1254" y="207"/>
                  <a:pt x="1254" y="209"/>
                </a:cubicBezTo>
                <a:cubicBezTo>
                  <a:pt x="1254" y="210"/>
                  <a:pt x="1254" y="211"/>
                  <a:pt x="1255" y="212"/>
                </a:cubicBezTo>
                <a:cubicBezTo>
                  <a:pt x="1256" y="212"/>
                  <a:pt x="1257" y="213"/>
                  <a:pt x="1258" y="213"/>
                </a:cubicBezTo>
                <a:close/>
                <a:moveTo>
                  <a:pt x="1282" y="229"/>
                </a:moveTo>
                <a:cubicBezTo>
                  <a:pt x="1283" y="221"/>
                  <a:pt x="1283" y="221"/>
                  <a:pt x="1283" y="221"/>
                </a:cubicBezTo>
                <a:cubicBezTo>
                  <a:pt x="1281" y="220"/>
                  <a:pt x="1281" y="220"/>
                  <a:pt x="1281" y="220"/>
                </a:cubicBezTo>
                <a:cubicBezTo>
                  <a:pt x="1273" y="222"/>
                  <a:pt x="1273" y="222"/>
                  <a:pt x="1273" y="222"/>
                </a:cubicBezTo>
                <a:cubicBezTo>
                  <a:pt x="1272" y="224"/>
                  <a:pt x="1272" y="224"/>
                  <a:pt x="1272" y="224"/>
                </a:cubicBezTo>
                <a:cubicBezTo>
                  <a:pt x="1275" y="226"/>
                  <a:pt x="1275" y="226"/>
                  <a:pt x="1275" y="226"/>
                </a:cubicBezTo>
                <a:cubicBezTo>
                  <a:pt x="1271" y="260"/>
                  <a:pt x="1271" y="260"/>
                  <a:pt x="1271" y="260"/>
                </a:cubicBezTo>
                <a:cubicBezTo>
                  <a:pt x="1278" y="260"/>
                  <a:pt x="1278" y="260"/>
                  <a:pt x="1278" y="260"/>
                </a:cubicBezTo>
                <a:cubicBezTo>
                  <a:pt x="1281" y="235"/>
                  <a:pt x="1281" y="235"/>
                  <a:pt x="1281" y="235"/>
                </a:cubicBezTo>
                <a:cubicBezTo>
                  <a:pt x="1283" y="232"/>
                  <a:pt x="1285" y="230"/>
                  <a:pt x="1287" y="228"/>
                </a:cubicBezTo>
                <a:cubicBezTo>
                  <a:pt x="1289" y="226"/>
                  <a:pt x="1291" y="225"/>
                  <a:pt x="1293" y="225"/>
                </a:cubicBezTo>
                <a:cubicBezTo>
                  <a:pt x="1295" y="225"/>
                  <a:pt x="1296" y="226"/>
                  <a:pt x="1297" y="226"/>
                </a:cubicBezTo>
                <a:cubicBezTo>
                  <a:pt x="1297" y="227"/>
                  <a:pt x="1298" y="229"/>
                  <a:pt x="1298" y="231"/>
                </a:cubicBezTo>
                <a:cubicBezTo>
                  <a:pt x="1298" y="233"/>
                  <a:pt x="1297" y="234"/>
                  <a:pt x="1297" y="236"/>
                </a:cubicBezTo>
                <a:cubicBezTo>
                  <a:pt x="1297" y="238"/>
                  <a:pt x="1297" y="240"/>
                  <a:pt x="1296" y="243"/>
                </a:cubicBezTo>
                <a:cubicBezTo>
                  <a:pt x="1296" y="245"/>
                  <a:pt x="1296" y="245"/>
                  <a:pt x="1296" y="245"/>
                </a:cubicBezTo>
                <a:cubicBezTo>
                  <a:pt x="1295" y="248"/>
                  <a:pt x="1295" y="248"/>
                  <a:pt x="1295" y="248"/>
                </a:cubicBezTo>
                <a:cubicBezTo>
                  <a:pt x="1294" y="252"/>
                  <a:pt x="1294" y="255"/>
                  <a:pt x="1294" y="256"/>
                </a:cubicBezTo>
                <a:cubicBezTo>
                  <a:pt x="1294" y="259"/>
                  <a:pt x="1295" y="261"/>
                  <a:pt x="1298" y="261"/>
                </a:cubicBezTo>
                <a:cubicBezTo>
                  <a:pt x="1300" y="261"/>
                  <a:pt x="1301" y="260"/>
                  <a:pt x="1302" y="260"/>
                </a:cubicBezTo>
                <a:cubicBezTo>
                  <a:pt x="1303" y="259"/>
                  <a:pt x="1304" y="259"/>
                  <a:pt x="1305" y="258"/>
                </a:cubicBezTo>
                <a:cubicBezTo>
                  <a:pt x="1305" y="258"/>
                  <a:pt x="1306" y="257"/>
                  <a:pt x="1306" y="257"/>
                </a:cubicBezTo>
                <a:cubicBezTo>
                  <a:pt x="1305" y="255"/>
                  <a:pt x="1305" y="255"/>
                  <a:pt x="1305" y="255"/>
                </a:cubicBezTo>
                <a:cubicBezTo>
                  <a:pt x="1304" y="256"/>
                  <a:pt x="1303" y="256"/>
                  <a:pt x="1302" y="256"/>
                </a:cubicBezTo>
                <a:cubicBezTo>
                  <a:pt x="1301" y="256"/>
                  <a:pt x="1301" y="256"/>
                  <a:pt x="1301" y="255"/>
                </a:cubicBezTo>
                <a:cubicBezTo>
                  <a:pt x="1301" y="253"/>
                  <a:pt x="1301" y="250"/>
                  <a:pt x="1302" y="246"/>
                </a:cubicBezTo>
                <a:cubicBezTo>
                  <a:pt x="1303" y="243"/>
                  <a:pt x="1303" y="243"/>
                  <a:pt x="1303" y="243"/>
                </a:cubicBezTo>
                <a:cubicBezTo>
                  <a:pt x="1303" y="241"/>
                  <a:pt x="1303" y="241"/>
                  <a:pt x="1303" y="241"/>
                </a:cubicBezTo>
                <a:cubicBezTo>
                  <a:pt x="1304" y="236"/>
                  <a:pt x="1305" y="232"/>
                  <a:pt x="1305" y="230"/>
                </a:cubicBezTo>
                <a:cubicBezTo>
                  <a:pt x="1305" y="227"/>
                  <a:pt x="1304" y="224"/>
                  <a:pt x="1302" y="223"/>
                </a:cubicBezTo>
                <a:cubicBezTo>
                  <a:pt x="1301" y="221"/>
                  <a:pt x="1299" y="220"/>
                  <a:pt x="1296" y="220"/>
                </a:cubicBezTo>
                <a:cubicBezTo>
                  <a:pt x="1294" y="220"/>
                  <a:pt x="1291" y="221"/>
                  <a:pt x="1289" y="223"/>
                </a:cubicBezTo>
                <a:cubicBezTo>
                  <a:pt x="1286" y="224"/>
                  <a:pt x="1284" y="227"/>
                  <a:pt x="1282" y="229"/>
                </a:cubicBezTo>
                <a:close/>
                <a:moveTo>
                  <a:pt x="1342" y="253"/>
                </a:moveTo>
                <a:cubicBezTo>
                  <a:pt x="1340" y="251"/>
                  <a:pt x="1340" y="251"/>
                  <a:pt x="1340" y="251"/>
                </a:cubicBezTo>
                <a:cubicBezTo>
                  <a:pt x="1339" y="253"/>
                  <a:pt x="1337" y="254"/>
                  <a:pt x="1335" y="255"/>
                </a:cubicBezTo>
                <a:cubicBezTo>
                  <a:pt x="1333" y="256"/>
                  <a:pt x="1331" y="256"/>
                  <a:pt x="1329" y="256"/>
                </a:cubicBezTo>
                <a:cubicBezTo>
                  <a:pt x="1326" y="256"/>
                  <a:pt x="1323" y="255"/>
                  <a:pt x="1322" y="253"/>
                </a:cubicBezTo>
                <a:cubicBezTo>
                  <a:pt x="1321" y="250"/>
                  <a:pt x="1320" y="247"/>
                  <a:pt x="1320" y="244"/>
                </a:cubicBezTo>
                <a:cubicBezTo>
                  <a:pt x="1323" y="244"/>
                  <a:pt x="1327" y="244"/>
                  <a:pt x="1330" y="242"/>
                </a:cubicBezTo>
                <a:cubicBezTo>
                  <a:pt x="1334" y="241"/>
                  <a:pt x="1337" y="240"/>
                  <a:pt x="1340" y="237"/>
                </a:cubicBezTo>
                <a:cubicBezTo>
                  <a:pt x="1342" y="235"/>
                  <a:pt x="1344" y="232"/>
                  <a:pt x="1344" y="229"/>
                </a:cubicBezTo>
                <a:cubicBezTo>
                  <a:pt x="1344" y="226"/>
                  <a:pt x="1343" y="224"/>
                  <a:pt x="1341" y="223"/>
                </a:cubicBezTo>
                <a:cubicBezTo>
                  <a:pt x="1340" y="221"/>
                  <a:pt x="1337" y="220"/>
                  <a:pt x="1334" y="220"/>
                </a:cubicBezTo>
                <a:cubicBezTo>
                  <a:pt x="1330" y="220"/>
                  <a:pt x="1326" y="221"/>
                  <a:pt x="1323" y="224"/>
                </a:cubicBezTo>
                <a:cubicBezTo>
                  <a:pt x="1320" y="226"/>
                  <a:pt x="1318" y="229"/>
                  <a:pt x="1316" y="233"/>
                </a:cubicBezTo>
                <a:cubicBezTo>
                  <a:pt x="1314" y="237"/>
                  <a:pt x="1313" y="241"/>
                  <a:pt x="1313" y="246"/>
                </a:cubicBezTo>
                <a:cubicBezTo>
                  <a:pt x="1313" y="248"/>
                  <a:pt x="1314" y="251"/>
                  <a:pt x="1315" y="253"/>
                </a:cubicBezTo>
                <a:cubicBezTo>
                  <a:pt x="1316" y="255"/>
                  <a:pt x="1317" y="257"/>
                  <a:pt x="1319" y="259"/>
                </a:cubicBezTo>
                <a:cubicBezTo>
                  <a:pt x="1321" y="260"/>
                  <a:pt x="1324" y="261"/>
                  <a:pt x="1327" y="261"/>
                </a:cubicBezTo>
                <a:cubicBezTo>
                  <a:pt x="1330" y="261"/>
                  <a:pt x="1333" y="260"/>
                  <a:pt x="1336" y="258"/>
                </a:cubicBezTo>
                <a:cubicBezTo>
                  <a:pt x="1339" y="257"/>
                  <a:pt x="1341" y="255"/>
                  <a:pt x="1342" y="253"/>
                </a:cubicBezTo>
                <a:close/>
                <a:moveTo>
                  <a:pt x="1332" y="224"/>
                </a:moveTo>
                <a:cubicBezTo>
                  <a:pt x="1334" y="224"/>
                  <a:pt x="1335" y="224"/>
                  <a:pt x="1336" y="225"/>
                </a:cubicBezTo>
                <a:cubicBezTo>
                  <a:pt x="1337" y="226"/>
                  <a:pt x="1337" y="228"/>
                  <a:pt x="1337" y="229"/>
                </a:cubicBezTo>
                <a:cubicBezTo>
                  <a:pt x="1337" y="232"/>
                  <a:pt x="1336" y="234"/>
                  <a:pt x="1334" y="235"/>
                </a:cubicBezTo>
                <a:cubicBezTo>
                  <a:pt x="1333" y="237"/>
                  <a:pt x="1331" y="238"/>
                  <a:pt x="1328" y="239"/>
                </a:cubicBezTo>
                <a:cubicBezTo>
                  <a:pt x="1325" y="240"/>
                  <a:pt x="1323" y="241"/>
                  <a:pt x="1321" y="241"/>
                </a:cubicBezTo>
                <a:cubicBezTo>
                  <a:pt x="1321" y="238"/>
                  <a:pt x="1321" y="236"/>
                  <a:pt x="1322" y="233"/>
                </a:cubicBezTo>
                <a:cubicBezTo>
                  <a:pt x="1323" y="230"/>
                  <a:pt x="1325" y="228"/>
                  <a:pt x="1326" y="226"/>
                </a:cubicBezTo>
                <a:cubicBezTo>
                  <a:pt x="1328" y="225"/>
                  <a:pt x="1330" y="224"/>
                  <a:pt x="1332" y="224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3B0923C-66F3-41D3-81E0-20E2A2A9705A}"/>
              </a:ext>
            </a:extLst>
          </p:cNvPr>
          <p:cNvSpPr/>
          <p:nvPr userDrawn="1"/>
        </p:nvSpPr>
        <p:spPr>
          <a:xfrm>
            <a:off x="11594592" y="0"/>
            <a:ext cx="59740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550866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  <p:sldLayoutId id="2147483726" r:id="rId19"/>
    <p:sldLayoutId id="2147483727" r:id="rId20"/>
    <p:sldLayoutId id="2147483728" r:id="rId21"/>
    <p:sldLayoutId id="2147483729" r:id="rId22"/>
    <p:sldLayoutId id="2147483730" r:id="rId23"/>
    <p:sldLayoutId id="2147483731" r:id="rId24"/>
    <p:sldLayoutId id="2147483732" r:id="rId25"/>
    <p:sldLayoutId id="2147483733" r:id="rId26"/>
    <p:sldLayoutId id="2147483734" r:id="rId27"/>
    <p:sldLayoutId id="2147483735" r:id="rId28"/>
    <p:sldLayoutId id="2147483736" r:id="rId29"/>
    <p:sldLayoutId id="2147483737" r:id="rId30"/>
    <p:sldLayoutId id="2147483738" r:id="rId31"/>
    <p:sldLayoutId id="2147483739" r:id="rId32"/>
    <p:sldLayoutId id="2147483740" r:id="rId33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13259" indent="-313259" algn="l" defTabSz="914377" rtl="0" eaLnBrk="1" latinLnBrk="0" hangingPunct="1">
        <a:lnSpc>
          <a:spcPct val="110000"/>
        </a:lnSpc>
        <a:spcBef>
          <a:spcPts val="8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indent="-296326" algn="l" defTabSz="914377" rtl="0" eaLnBrk="1" latinLnBrk="0" hangingPunct="1">
        <a:lnSpc>
          <a:spcPct val="110000"/>
        </a:lnSpc>
        <a:spcBef>
          <a:spcPts val="800"/>
        </a:spcBef>
        <a:buClrTx/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922844" indent="-313259" algn="l" defTabSz="914377" rtl="0" eaLnBrk="1" latinLnBrk="0" hangingPunct="1">
        <a:lnSpc>
          <a:spcPct val="110000"/>
        </a:lnSpc>
        <a:spcBef>
          <a:spcPts val="800"/>
        </a:spcBef>
        <a:buFont typeface="Arial" panose="020B0604020202020204" pitchFamily="34" charset="0"/>
        <a:buChar char="•"/>
        <a:defRPr sz="1467" kern="1200">
          <a:solidFill>
            <a:schemeClr val="tx1"/>
          </a:solidFill>
          <a:latin typeface="+mn-lt"/>
          <a:ea typeface="+mn-ea"/>
          <a:cs typeface="+mn-cs"/>
        </a:defRPr>
      </a:lvl3pPr>
      <a:lvl4pPr marL="1219170" indent="-296326" algn="l" defTabSz="914377" rtl="0" eaLnBrk="1" latinLnBrk="0" hangingPunct="1">
        <a:lnSpc>
          <a:spcPct val="110000"/>
        </a:lnSpc>
        <a:spcBef>
          <a:spcPts val="800"/>
        </a:spcBef>
        <a:buFont typeface="Arial" panose="020B0604020202020204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532428" indent="-313259" algn="l" defTabSz="914377" rtl="0" eaLnBrk="1" latinLnBrk="0" hangingPunct="1">
        <a:lnSpc>
          <a:spcPct val="110000"/>
        </a:lnSpc>
        <a:spcBef>
          <a:spcPts val="8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12">
          <p15:clr>
            <a:srgbClr val="F26B43"/>
          </p15:clr>
        </p15:guide>
        <p15:guide id="2" orient="horz" pos="1255">
          <p15:clr>
            <a:srgbClr val="F26B43"/>
          </p15:clr>
        </p15:guide>
        <p15:guide id="3" pos="5300">
          <p15:clr>
            <a:srgbClr val="F26B43"/>
          </p15:clr>
        </p15:guide>
        <p15:guide id="4" orient="horz" pos="2907">
          <p15:clr>
            <a:srgbClr val="F26B43"/>
          </p15:clr>
        </p15:guide>
        <p15:guide id="5" orient="horz" pos="612">
          <p15:clr>
            <a:srgbClr val="F26B43"/>
          </p15:clr>
        </p15:guide>
        <p15:guide id="6" orient="horz" pos="577">
          <p15:clr>
            <a:srgbClr val="F26B43"/>
          </p15:clr>
        </p15:guide>
        <p15:guide id="7" orient="horz" pos="205">
          <p15:clr>
            <a:srgbClr val="F26B43"/>
          </p15:clr>
        </p15:guide>
        <p15:guide id="9" orient="horz" pos="1145">
          <p15:clr>
            <a:srgbClr val="F26B43"/>
          </p15:clr>
        </p15:guide>
        <p15:guide id="10" orient="horz" pos="2951">
          <p15:clr>
            <a:srgbClr val="F26B43"/>
          </p15:clr>
        </p15:guide>
        <p15:guide id="11" pos="4848">
          <p15:clr>
            <a:srgbClr val="F26B43"/>
          </p15:clr>
        </p15:guide>
        <p15:guide id="12" orient="horz" pos="368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BCD334-9F67-200E-66D5-F80CB92CA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4FCCB3-8D2A-CF5B-E0BF-A6EBDC8585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5BA32D-D0EC-0B77-4F88-47982AFFC3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839A0D-5137-E013-6C09-B4B72923C3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0E612-CFD2-882F-005D-E19310A7E2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9DCCE4-AC5A-854E-8437-D971AF1A6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032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  <p:sldLayoutId id="2147483762" r:id="rId18"/>
    <p:sldLayoutId id="2147483763" r:id="rId19"/>
    <p:sldLayoutId id="2147483790" r:id="rId20"/>
    <p:sldLayoutId id="2147483791" r:id="rId21"/>
    <p:sldLayoutId id="2147483792" r:id="rId22"/>
    <p:sldLayoutId id="2147483793" r:id="rId2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CAC021-ED1F-4CFB-934C-72621F1C4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E65D93-2EB6-481D-8314-CCF30796F6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8D73E9-4B7E-4370-B588-6DD22A14EF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41B37-8B62-4190-8BF1-E582A48FE05D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FA9CF0-45E4-431F-A2C8-5B9C00F169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25D246-5FA2-4034-A1BA-6A090C6BE8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1BC7F-355C-4A14-9EDC-04DBDFB646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252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7BF6A0-7CC6-4720-A963-7391DF6CE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661"/>
            <a:ext cx="12192000" cy="1325563"/>
          </a:xfrm>
          <a:prstGeom prst="rect">
            <a:avLst/>
          </a:prstGeom>
          <a:solidFill>
            <a:srgbClr val="005DAA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10AD17-0BD2-431C-BCD4-1E3B0356F8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0" y="1825625"/>
            <a:ext cx="11658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334683-4A13-4031-83AD-EF271D3FEC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3380" y="6356350"/>
            <a:ext cx="2741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AE791E-834E-4B01-9D96-10027B199E6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4B2313-A3DA-6749-8654-1939DC184E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36"/>
          <a:stretch/>
        </p:blipFill>
        <p:spPr>
          <a:xfrm>
            <a:off x="0" y="6662261"/>
            <a:ext cx="12192000" cy="19573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7F3650D-D91C-E948-97E3-1B70C6126CEB}"/>
              </a:ext>
            </a:extLst>
          </p:cNvPr>
          <p:cNvCxnSpPr>
            <a:cxnSpLocks/>
          </p:cNvCxnSpPr>
          <p:nvPr userDrawn="1"/>
        </p:nvCxnSpPr>
        <p:spPr>
          <a:xfrm>
            <a:off x="0" y="0"/>
            <a:ext cx="12192000" cy="40661"/>
          </a:xfrm>
          <a:prstGeom prst="line">
            <a:avLst/>
          </a:prstGeom>
          <a:ln w="111125">
            <a:solidFill>
              <a:srgbClr val="D49E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3426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D49E10"/>
        </a:buClr>
        <a:buSzPct val="75000"/>
        <a:buFont typeface="Wingdings" pitchFamily="2" charset="2"/>
        <a:buChar char="§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49E10"/>
        </a:buClr>
        <a:buSzPct val="75000"/>
        <a:buFont typeface="Wingdings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49E10"/>
        </a:buClr>
        <a:buSzPct val="75000"/>
        <a:buFont typeface="Wingdings" pitchFamily="2" charset="2"/>
        <a:buChar char="§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49E10"/>
        </a:buClr>
        <a:buSzPct val="75000"/>
        <a:buFont typeface="Wingdings" pitchFamily="2" charset="2"/>
        <a:buChar char="§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49E10"/>
        </a:buClr>
        <a:buSzPct val="75000"/>
        <a:buFont typeface="Wingdings" pitchFamily="2" charset="2"/>
        <a:buChar char="§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168">
          <p15:clr>
            <a:srgbClr val="F26B43"/>
          </p15:clr>
        </p15:guide>
        <p15:guide id="3" pos="751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41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11" Type="http://schemas.openxmlformats.org/officeDocument/2006/relationships/image" Target="../media/image39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38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7.png"/><Relationship Id="rId14" Type="http://schemas.openxmlformats.org/officeDocument/2006/relationships/image" Target="../media/image42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www.cdc.gov/poxvirus/monkeypox/cases-data/wastewater-surveillance.html" TargetMode="External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8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62.png"/><Relationship Id="rId5" Type="http://schemas.openxmlformats.org/officeDocument/2006/relationships/hyperlink" Target="https://www.cdc.gov/nwss/wastewater-surveillance/" TargetMode="External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7.xml"/><Relationship Id="rId4" Type="http://schemas.openxmlformats.org/officeDocument/2006/relationships/hyperlink" Target="https://bit.ly/OneLabNetwork-ASCP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8.xml"/><Relationship Id="rId4" Type="http://schemas.openxmlformats.org/officeDocument/2006/relationships/hyperlink" Target="https://bit.ly/OneLabREACH-ASCP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scp.org/SupportCDCOneLab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6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8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31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2BCFA-8C33-CAF0-9245-1376A03F46A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02584" y="487238"/>
            <a:ext cx="7113517" cy="202304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bg1"/>
                </a:solidFill>
                <a:latin typeface="Univers" panose="020F0502020204030204" pitchFamily="34" charset="0"/>
                <a:ea typeface="+mj-ea"/>
                <a:cs typeface="Univers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Using Wastewater Surveillance to Understand Infectious Disease Trends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488C20-6CF1-FE02-D770-CDC5CAE4D143}"/>
              </a:ext>
            </a:extLst>
          </p:cNvPr>
          <p:cNvSpPr txBox="1">
            <a:spLocks/>
          </p:cNvSpPr>
          <p:nvPr/>
        </p:nvSpPr>
        <p:spPr>
          <a:xfrm>
            <a:off x="509462" y="3013026"/>
            <a:ext cx="7113517" cy="102741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600"/>
              </a:spcBef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Amy E. Kirby, MPH, PhD</a:t>
            </a:r>
          </a:p>
          <a:p>
            <a:pPr algn="l">
              <a:spcBef>
                <a:spcPts val="600"/>
              </a:spcBef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National Wastewater Surveillance System Program Lead</a:t>
            </a:r>
          </a:p>
          <a:p>
            <a:pPr algn="l">
              <a:spcBef>
                <a:spcPts val="600"/>
              </a:spcBef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Centers for Disease Control and Prevention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8A1D192-15C8-84A8-2DDE-0D75061BA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09600" y="2677863"/>
            <a:ext cx="7061200" cy="0"/>
          </a:xfrm>
          <a:prstGeom prst="line">
            <a:avLst/>
          </a:prstGeom>
          <a:ln w="38100">
            <a:solidFill>
              <a:srgbClr val="1C33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ubtitle 2">
            <a:extLst>
              <a:ext uri="{FF2B5EF4-FFF2-40B4-BE49-F238E27FC236}">
                <a16:creationId xmlns:a16="http://schemas.microsoft.com/office/drawing/2014/main" id="{B977602D-4278-CB59-0E05-ED827A0120F3}"/>
              </a:ext>
            </a:extLst>
          </p:cNvPr>
          <p:cNvSpPr txBox="1">
            <a:spLocks/>
          </p:cNvSpPr>
          <p:nvPr/>
        </p:nvSpPr>
        <p:spPr>
          <a:xfrm>
            <a:off x="509462" y="4318067"/>
            <a:ext cx="6156133" cy="660333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Building Bridges Across the Laboratory Community</a:t>
            </a:r>
          </a:p>
          <a:p>
            <a:pPr algn="l">
              <a:spcBef>
                <a:spcPts val="0"/>
              </a:spcBef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June 28, 2023</a:t>
            </a:r>
          </a:p>
        </p:txBody>
      </p:sp>
    </p:spTree>
    <p:extLst>
      <p:ext uri="{BB962C8B-B14F-4D97-AF65-F5344CB8AC3E}">
        <p14:creationId xmlns:p14="http://schemas.microsoft.com/office/powerpoint/2010/main" val="8218899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3D32079-287C-3BF2-E6C0-5EE0EF474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919455"/>
            <a:ext cx="10972800" cy="919455"/>
          </a:xfrm>
        </p:spPr>
        <p:txBody>
          <a:bodyPr anchor="b" anchorCtr="0"/>
          <a:lstStyle/>
          <a:p>
            <a:r>
              <a:rPr lang="en-US" dirty="0"/>
              <a:t>Environmental Transmission info</a:t>
            </a:r>
          </a:p>
        </p:txBody>
      </p:sp>
      <p:pic>
        <p:nvPicPr>
          <p:cNvPr id="10" name="Picture 9" descr="image of a paper: Environmental Transmission of SARS at Amoy Gardens ">
            <a:extLst>
              <a:ext uri="{FF2B5EF4-FFF2-40B4-BE49-F238E27FC236}">
                <a16:creationId xmlns:a16="http://schemas.microsoft.com/office/drawing/2014/main" id="{2E6CF172-7E4D-BF3A-2ABA-24FE238AE3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404" y="3816220"/>
            <a:ext cx="4932355" cy="270121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 descr="image of skyscraper building in the city">
            <a:extLst>
              <a:ext uri="{FF2B5EF4-FFF2-40B4-BE49-F238E27FC236}">
                <a16:creationId xmlns:a16="http://schemas.microsoft.com/office/drawing/2014/main" id="{B91C7E11-7F1C-346F-6BB9-453E4DA96C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0458" y="1238639"/>
            <a:ext cx="6571084" cy="438072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Image that shows transmission ">
            <a:extLst>
              <a:ext uri="{FF2B5EF4-FFF2-40B4-BE49-F238E27FC236}">
                <a16:creationId xmlns:a16="http://schemas.microsoft.com/office/drawing/2014/main" id="{7EC7B9B4-BE8C-0DB9-E2E4-F20DE5171D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5694" y="245257"/>
            <a:ext cx="3946306" cy="46813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4C9DFD-0366-6445-C5ED-F061DCC1BCFB}"/>
              </a:ext>
            </a:extLst>
          </p:cNvPr>
          <p:cNvSpPr txBox="1"/>
          <p:nvPr/>
        </p:nvSpPr>
        <p:spPr>
          <a:xfrm>
            <a:off x="9893269" y="5088296"/>
            <a:ext cx="2027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Gormley et al. 2017</a:t>
            </a:r>
          </a:p>
        </p:txBody>
      </p:sp>
    </p:spTree>
    <p:extLst>
      <p:ext uri="{BB962C8B-B14F-4D97-AF65-F5344CB8AC3E}">
        <p14:creationId xmlns:p14="http://schemas.microsoft.com/office/powerpoint/2010/main" val="708535152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5FDB3-9295-4C44-B11D-E22D4C0A3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process of wastewater surveillance</a:t>
            </a:r>
          </a:p>
        </p:txBody>
      </p:sp>
      <p:graphicFrame>
        <p:nvGraphicFramePr>
          <p:cNvPr id="4" name="Diagram 3" descr="Diagram of the process of wastewater surveillance ">
            <a:extLst>
              <a:ext uri="{FF2B5EF4-FFF2-40B4-BE49-F238E27FC236}">
                <a16:creationId xmlns:a16="http://schemas.microsoft.com/office/drawing/2014/main" id="{F534ACB7-95B4-497A-ACD5-2D4A3BA505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1701205"/>
              </p:ext>
            </p:extLst>
          </p:nvPr>
        </p:nvGraphicFramePr>
        <p:xfrm>
          <a:off x="479461" y="1851916"/>
          <a:ext cx="11712539" cy="37500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Graphic 6" descr="Toilet with solid fill">
            <a:extLst>
              <a:ext uri="{FF2B5EF4-FFF2-40B4-BE49-F238E27FC236}">
                <a16:creationId xmlns:a16="http://schemas.microsoft.com/office/drawing/2014/main" id="{56114131-EBC1-4577-B807-37A397669FA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9912" y="4500935"/>
            <a:ext cx="1007724" cy="1007724"/>
          </a:xfrm>
          <a:prstGeom prst="rect">
            <a:avLst/>
          </a:prstGeom>
        </p:spPr>
      </p:pic>
      <p:pic>
        <p:nvPicPr>
          <p:cNvPr id="1028" name="Picture 4" descr="image of a test tube">
            <a:extLst>
              <a:ext uri="{FF2B5EF4-FFF2-40B4-BE49-F238E27FC236}">
                <a16:creationId xmlns:a16="http://schemas.microsoft.com/office/drawing/2014/main" id="{8C4AF726-6B1A-4082-83C5-45DEEA359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104" y="2229492"/>
            <a:ext cx="891283" cy="89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lipart of DNA">
            <a:extLst>
              <a:ext uri="{FF2B5EF4-FFF2-40B4-BE49-F238E27FC236}">
                <a16:creationId xmlns:a16="http://schemas.microsoft.com/office/drawing/2014/main" id="{E0E767CF-6ED8-4740-BE39-F60FFA8AF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694" y="4594259"/>
            <a:ext cx="1007724" cy="1007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lipart of a machine that processes samples ">
            <a:extLst>
              <a:ext uri="{FF2B5EF4-FFF2-40B4-BE49-F238E27FC236}">
                <a16:creationId xmlns:a16="http://schemas.microsoft.com/office/drawing/2014/main" id="{7C7FBB2A-EE20-4BB1-B7C4-EBB81284C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45242"/>
            <a:ext cx="1116458" cy="1116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lipart of a data/metric graph ">
            <a:extLst>
              <a:ext uri="{FF2B5EF4-FFF2-40B4-BE49-F238E27FC236}">
                <a16:creationId xmlns:a16="http://schemas.microsoft.com/office/drawing/2014/main" id="{9A553B20-93B3-4291-A652-A89ECE010B1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61404" t="41348" r="7486" b="18315"/>
          <a:stretch/>
        </p:blipFill>
        <p:spPr>
          <a:xfrm>
            <a:off x="7695343" y="4464976"/>
            <a:ext cx="1736225" cy="1266289"/>
          </a:xfrm>
          <a:prstGeom prst="rect">
            <a:avLst/>
          </a:prstGeom>
        </p:spPr>
      </p:pic>
      <p:pic>
        <p:nvPicPr>
          <p:cNvPr id="13" name="Graphic 12" descr="Meeting with solid fill">
            <a:extLst>
              <a:ext uri="{FF2B5EF4-FFF2-40B4-BE49-F238E27FC236}">
                <a16:creationId xmlns:a16="http://schemas.microsoft.com/office/drawing/2014/main" id="{5B3318D1-22EE-4801-8EC7-773447C8FADF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715071" y="222949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718469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5E26D-3A48-4FD6-B72A-CF6F0F2A1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Wastewater data informs public health action</a:t>
            </a:r>
          </a:p>
        </p:txBody>
      </p:sp>
      <p:pic>
        <p:nvPicPr>
          <p:cNvPr id="5" name="Picture 4" descr="A close-up of some bottle of wastewater analysis ">
            <a:extLst>
              <a:ext uri="{FF2B5EF4-FFF2-40B4-BE49-F238E27FC236}">
                <a16:creationId xmlns:a16="http://schemas.microsoft.com/office/drawing/2014/main" id="{C1942F74-1288-4808-AB68-BE5AE6F9368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323494"/>
            <a:ext cx="3397152" cy="24063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46382D-A96C-4F97-9DEA-23C956797A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17279" y="1628916"/>
            <a:ext cx="7593206" cy="475061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sz="2400" dirty="0"/>
              <a:t>Independent confirmation of true increases or decreases in cases</a:t>
            </a:r>
          </a:p>
          <a:p>
            <a:pPr>
              <a:lnSpc>
                <a:spcPct val="10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sz="2400" dirty="0"/>
              <a:t>Use of data for public facing dashboards</a:t>
            </a:r>
          </a:p>
          <a:p>
            <a:pPr>
              <a:lnSpc>
                <a:spcPct val="10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sz="2400" dirty="0"/>
              <a:t>Public health messaging</a:t>
            </a:r>
          </a:p>
          <a:p>
            <a:pPr>
              <a:lnSpc>
                <a:spcPct val="10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sz="2400" dirty="0"/>
              <a:t>Regularly informing local public health leadership</a:t>
            </a:r>
          </a:p>
          <a:p>
            <a:pPr>
              <a:lnSpc>
                <a:spcPct val="10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sz="2400" dirty="0"/>
              <a:t>Distribution, siting of test capacity</a:t>
            </a:r>
          </a:p>
          <a:p>
            <a:pPr>
              <a:lnSpc>
                <a:spcPct val="10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sz="2400" dirty="0"/>
              <a:t>Surveillance data in communities where clinical testing is limited or not available</a:t>
            </a:r>
          </a:p>
          <a:p>
            <a:pPr>
              <a:lnSpc>
                <a:spcPct val="10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sz="2400" dirty="0"/>
              <a:t>Near-term forecasting of cases or hospital utilization</a:t>
            </a:r>
          </a:p>
          <a:p>
            <a:pPr>
              <a:lnSpc>
                <a:spcPct val="10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sz="2400" dirty="0"/>
              <a:t>Detecting the emergence of Variants of Concern</a:t>
            </a:r>
          </a:p>
        </p:txBody>
      </p:sp>
    </p:spTree>
    <p:extLst>
      <p:ext uri="{BB962C8B-B14F-4D97-AF65-F5344CB8AC3E}">
        <p14:creationId xmlns:p14="http://schemas.microsoft.com/office/powerpoint/2010/main" val="2736873011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1D3F5-32F9-46FF-8FEC-86A717539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6161"/>
            <a:ext cx="10972800" cy="919455"/>
          </a:xfrm>
        </p:spPr>
        <p:txBody>
          <a:bodyPr/>
          <a:lstStyle/>
          <a:p>
            <a:r>
              <a:rPr lang="en-US" dirty="0"/>
              <a:t>NWSS Implementation | 2020 - 2023</a:t>
            </a:r>
          </a:p>
        </p:txBody>
      </p:sp>
      <p:grpSp>
        <p:nvGrpSpPr>
          <p:cNvPr id="11" name="Group 10" descr="map of the USA as a funding map ">
            <a:extLst>
              <a:ext uri="{FF2B5EF4-FFF2-40B4-BE49-F238E27FC236}">
                <a16:creationId xmlns:a16="http://schemas.microsoft.com/office/drawing/2014/main" id="{EA29AEC8-1F03-8C92-0700-09DEE4A77F3E}"/>
              </a:ext>
            </a:extLst>
          </p:cNvPr>
          <p:cNvGrpSpPr/>
          <p:nvPr/>
        </p:nvGrpSpPr>
        <p:grpSpPr>
          <a:xfrm>
            <a:off x="41717" y="1255026"/>
            <a:ext cx="5985786" cy="3159898"/>
            <a:chOff x="-129733" y="1255026"/>
            <a:chExt cx="5985786" cy="315989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7033DD0-25F0-8B56-07A6-651A9BBBA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131" y="1460844"/>
              <a:ext cx="5745922" cy="295408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372ED6B-7A18-DEC8-61E6-6ED399F1558E}"/>
                </a:ext>
              </a:extLst>
            </p:cNvPr>
            <p:cNvSpPr/>
            <p:nvPr/>
          </p:nvSpPr>
          <p:spPr>
            <a:xfrm rot="758806">
              <a:off x="-129733" y="1255026"/>
              <a:ext cx="485416" cy="215380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1C22CA6-742A-46F9-B995-4804BDCFC43D}"/>
              </a:ext>
            </a:extLst>
          </p:cNvPr>
          <p:cNvSpPr txBox="1">
            <a:spLocks/>
          </p:cNvSpPr>
          <p:nvPr/>
        </p:nvSpPr>
        <p:spPr bwMode="auto">
          <a:xfrm>
            <a:off x="609600" y="4812119"/>
            <a:ext cx="5447815" cy="1784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910" indent="-30691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AA"/>
              </a:buClr>
              <a:buFont typeface="Wingdings" panose="05000000000000000000" pitchFamily="2" charset="2"/>
              <a:buChar char="§"/>
              <a:defRPr sz="2667" kern="1200">
                <a:solidFill>
                  <a:srgbClr val="2D2D2D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990575" indent="-38099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32E63"/>
              </a:buClr>
              <a:buFont typeface="Arial" panose="020B0604020202020204" pitchFamily="34" charset="0"/>
              <a:buChar char="–"/>
              <a:defRPr sz="2667" kern="1200">
                <a:solidFill>
                  <a:srgbClr val="2D2D2D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523962" indent="-30479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A3B26"/>
              </a:buClr>
              <a:buFont typeface="Arial" panose="020B0604020202020204" pitchFamily="34" charset="0"/>
              <a:buChar char="•"/>
              <a:defRPr sz="2667" kern="1200">
                <a:solidFill>
                  <a:srgbClr val="2D2D2D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2133547" indent="-30479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667" kern="120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743131" indent="-30479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67" kern="120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6910" marR="0" lvl="0" indent="-30691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DAA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48 states, 5 major cities and 2 territories using CDC funds for wastewater surveillance</a:t>
            </a:r>
          </a:p>
          <a:p>
            <a:pPr marL="306910" marR="0" lvl="0" indent="-30691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DAA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dirty="0"/>
              <a:t>4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Centers of Excellence</a:t>
            </a:r>
          </a:p>
        </p:txBody>
      </p:sp>
      <p:pic>
        <p:nvPicPr>
          <p:cNvPr id="8" name="Picture 8" descr="map of United States ">
            <a:extLst>
              <a:ext uri="{FF2B5EF4-FFF2-40B4-BE49-F238E27FC236}">
                <a16:creationId xmlns:a16="http://schemas.microsoft.com/office/drawing/2014/main" id="{8B74701C-D870-4C75-1287-7177DA7111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327" y="1367604"/>
            <a:ext cx="4949649" cy="31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78F419-F2D3-E68E-732B-5FACEA20A736}"/>
              </a:ext>
            </a:extLst>
          </p:cNvPr>
          <p:cNvSpPr txBox="1"/>
          <p:nvPr/>
        </p:nvSpPr>
        <p:spPr>
          <a:xfrm>
            <a:off x="9421490" y="4327689"/>
            <a:ext cx="2471486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Guam and Puerto Rico sites not shown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149327-6E5E-4220-B78E-79EB8E3E88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45087" y="4720385"/>
            <a:ext cx="5748131" cy="1784490"/>
          </a:xfrm>
        </p:spPr>
        <p:txBody>
          <a:bodyPr/>
          <a:lstStyle/>
          <a:p>
            <a:r>
              <a:rPr lang="en-US" dirty="0"/>
              <a:t>&gt;184,000 unique wastewater samples</a:t>
            </a:r>
          </a:p>
          <a:p>
            <a:r>
              <a:rPr lang="en-US" dirty="0"/>
              <a:t>&gt;1400 sites in 50 states, 3 territories  and 12 Tribal communities</a:t>
            </a:r>
          </a:p>
          <a:p>
            <a:r>
              <a:rPr lang="en-US" dirty="0"/>
              <a:t>Representing &gt;144M people</a:t>
            </a:r>
          </a:p>
        </p:txBody>
      </p:sp>
    </p:spTree>
    <p:extLst>
      <p:ext uri="{BB962C8B-B14F-4D97-AF65-F5344CB8AC3E}">
        <p14:creationId xmlns:p14="http://schemas.microsoft.com/office/powerpoint/2010/main" val="2704285406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4F77B-6EFA-466A-AF4A-64F2F1EE5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8195"/>
            <a:ext cx="10972800" cy="919455"/>
          </a:xfrm>
        </p:spPr>
        <p:txBody>
          <a:bodyPr/>
          <a:lstStyle/>
          <a:p>
            <a:r>
              <a:rPr lang="en-US" sz="3200" dirty="0"/>
              <a:t>DCIPHER dashboard | One-stop shop for implementers</a:t>
            </a:r>
          </a:p>
        </p:txBody>
      </p:sp>
      <p:pic>
        <p:nvPicPr>
          <p:cNvPr id="10" name="Picture 9" descr="image of the DCIPHER dashboard ">
            <a:extLst>
              <a:ext uri="{FF2B5EF4-FFF2-40B4-BE49-F238E27FC236}">
                <a16:creationId xmlns:a16="http://schemas.microsoft.com/office/drawing/2014/main" id="{787CFC80-F5CB-45E4-9ECF-C63599AFD1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43" t="22772" r="25590" b="9963"/>
          <a:stretch/>
        </p:blipFill>
        <p:spPr>
          <a:xfrm>
            <a:off x="0" y="1448656"/>
            <a:ext cx="7140539" cy="4613097"/>
          </a:xfrm>
          <a:prstGeom prst="rect">
            <a:avLst/>
          </a:prstGeom>
        </p:spPr>
      </p:pic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A705AED1-10EF-43BA-B82B-98F3E21F4C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9887730"/>
              </p:ext>
            </p:extLst>
          </p:nvPr>
        </p:nvGraphicFramePr>
        <p:xfrm>
          <a:off x="7272720" y="1448656"/>
          <a:ext cx="4778413" cy="2991859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806613">
                  <a:extLst>
                    <a:ext uri="{9D8B030D-6E8A-4147-A177-3AD203B41FA5}">
                      <a16:colId xmlns:a16="http://schemas.microsoft.com/office/drawing/2014/main" val="2917899339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3174897418"/>
                    </a:ext>
                  </a:extLst>
                </a:gridCol>
              </a:tblGrid>
              <a:tr h="375964">
                <a:tc>
                  <a:txBody>
                    <a:bodyPr/>
                    <a:lstStyle/>
                    <a:p>
                      <a:r>
                        <a:rPr lang="en-US" sz="1800" dirty="0"/>
                        <a:t>Metric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What does this show us?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562723"/>
                  </a:ext>
                </a:extLst>
              </a:tr>
              <a:tr h="643561">
                <a:tc>
                  <a:txBody>
                    <a:bodyPr/>
                    <a:lstStyle/>
                    <a:p>
                      <a:r>
                        <a:rPr lang="en-US" sz="1600" dirty="0"/>
                        <a:t>Percentiles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Relative levels of virus present in a community over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5030063"/>
                  </a:ext>
                </a:extLst>
              </a:tr>
              <a:tr h="670754">
                <a:tc>
                  <a:txBody>
                    <a:bodyPr/>
                    <a:lstStyle/>
                    <a:p>
                      <a:r>
                        <a:rPr lang="en-US" sz="1600" dirty="0"/>
                        <a:t>Percent Change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</a:rPr>
                        <a:t>Magnitude and direction of virus levels in a community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366381"/>
                  </a:ext>
                </a:extLst>
              </a:tr>
              <a:tr h="598240">
                <a:tc>
                  <a:txBody>
                    <a:bodyPr/>
                    <a:lstStyle/>
                    <a:p>
                      <a:r>
                        <a:rPr lang="en-US" sz="1600" dirty="0"/>
                        <a:t>Detection Proportion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How frequently is the virus detected in a community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717392"/>
                  </a:ext>
                </a:extLst>
              </a:tr>
              <a:tr h="703340">
                <a:tc>
                  <a:txBody>
                    <a:bodyPr/>
                    <a:lstStyle/>
                    <a:p>
                      <a:r>
                        <a:rPr lang="en-US" sz="1600" dirty="0"/>
                        <a:t>Variant Specific Metrics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If a known variant is present, and at what proportion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1478714"/>
                  </a:ext>
                </a:extLst>
              </a:tr>
            </a:tbl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F4E0B88-2ECA-4736-BC75-9A4541C962C4}"/>
              </a:ext>
            </a:extLst>
          </p:cNvPr>
          <p:cNvSpPr/>
          <p:nvPr/>
        </p:nvSpPr>
        <p:spPr>
          <a:xfrm>
            <a:off x="8031644" y="4617728"/>
            <a:ext cx="3418609" cy="1912644"/>
          </a:xfrm>
          <a:prstGeom prst="roundRect">
            <a:avLst/>
          </a:prstGeom>
          <a:solidFill>
            <a:srgbClr val="0070C0">
              <a:alpha val="5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yriad Web Pro"/>
                <a:ea typeface="+mn-ea"/>
                <a:cs typeface="+mn-cs"/>
              </a:rPr>
              <a:t>Also includes-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yriad Web Pro"/>
                <a:ea typeface="+mn-ea"/>
                <a:cs typeface="+mn-cs"/>
              </a:rPr>
              <a:t>Resource library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yriad Web Pro"/>
                <a:ea typeface="+mn-ea"/>
                <a:cs typeface="+mn-cs"/>
              </a:rPr>
              <a:t>Contact list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yriad Web Pro"/>
                <a:ea typeface="+mn-ea"/>
                <a:cs typeface="+mn-cs"/>
              </a:rPr>
              <a:t>Automated QC reports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yriad Web Pro"/>
                <a:ea typeface="+mn-ea"/>
                <a:cs typeface="+mn-cs"/>
              </a:rPr>
              <a:t>Automated utility reports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yriad Web Pro"/>
                <a:ea typeface="+mn-ea"/>
                <a:cs typeface="+mn-cs"/>
              </a:rPr>
              <a:t>Support forum</a:t>
            </a:r>
          </a:p>
        </p:txBody>
      </p:sp>
    </p:spTree>
    <p:extLst>
      <p:ext uri="{BB962C8B-B14F-4D97-AF65-F5344CB8AC3E}">
        <p14:creationId xmlns:p14="http://schemas.microsoft.com/office/powerpoint/2010/main" val="3059610802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F6F9A-9DA7-4F70-A0AC-F1F5F62B6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NWSS platform is rapidly adaptable for additional analyses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940D21-8E1A-9C9E-A862-DB8294606791}"/>
              </a:ext>
            </a:extLst>
          </p:cNvPr>
          <p:cNvSpPr txBox="1"/>
          <p:nvPr/>
        </p:nvSpPr>
        <p:spPr>
          <a:xfrm>
            <a:off x="530546" y="1711973"/>
            <a:ext cx="28638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SARS-CoV-2 Trends</a:t>
            </a:r>
          </a:p>
        </p:txBody>
      </p:sp>
      <p:pic>
        <p:nvPicPr>
          <p:cNvPr id="6" name="Picture 5" descr="image of the NWSS Data Tracker for Wastewater Surveillance ">
            <a:extLst>
              <a:ext uri="{FF2B5EF4-FFF2-40B4-BE49-F238E27FC236}">
                <a16:creationId xmlns:a16="http://schemas.microsoft.com/office/drawing/2014/main" id="{5A5AFF7A-486B-4F55-818B-143A821ECA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" r="1344"/>
          <a:stretch/>
        </p:blipFill>
        <p:spPr>
          <a:xfrm>
            <a:off x="268469" y="2539667"/>
            <a:ext cx="3387986" cy="1972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691B76A-8BEA-744C-280A-0F2A758E1855}"/>
              </a:ext>
            </a:extLst>
          </p:cNvPr>
          <p:cNvSpPr txBox="1"/>
          <p:nvPr/>
        </p:nvSpPr>
        <p:spPr>
          <a:xfrm>
            <a:off x="530546" y="4876561"/>
            <a:ext cx="28638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hlinkClick r:id="" action="ppaction://noaction"/>
              </a:rPr>
              <a:t>COVID Data Tracker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hlinkClick r:id="" action="ppaction://noaction"/>
              </a:rPr>
              <a:t>Wastewater Surveillance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6607AA-32D0-0C7F-C7FD-8FF8454170DD}"/>
              </a:ext>
            </a:extLst>
          </p:cNvPr>
          <p:cNvSpPr txBox="1"/>
          <p:nvPr/>
        </p:nvSpPr>
        <p:spPr>
          <a:xfrm>
            <a:off x="4281975" y="1711593"/>
            <a:ext cx="28638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SARS-CoV-2 Variants</a:t>
            </a:r>
          </a:p>
        </p:txBody>
      </p:sp>
      <p:pic>
        <p:nvPicPr>
          <p:cNvPr id="3" name="Picture 2" descr="image for Data Tracker for Variant Surveillance ">
            <a:extLst>
              <a:ext uri="{FF2B5EF4-FFF2-40B4-BE49-F238E27FC236}">
                <a16:creationId xmlns:a16="http://schemas.microsoft.com/office/drawing/2014/main" id="{89A638D3-113E-EE5D-405D-A81B4F097E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6299" y="2294466"/>
            <a:ext cx="3315185" cy="2463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6CA60F8-41B0-6ABC-BF53-DEBBB4458F6B}"/>
              </a:ext>
            </a:extLst>
          </p:cNvPr>
          <p:cNvSpPr txBox="1"/>
          <p:nvPr/>
        </p:nvSpPr>
        <p:spPr>
          <a:xfrm>
            <a:off x="4281975" y="4876561"/>
            <a:ext cx="28638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hlinkClick r:id="" action="ppaction://noaction"/>
              </a:rPr>
              <a:t>COVID Data Tracker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hlinkClick r:id="" action="ppaction://noaction"/>
              </a:rPr>
              <a:t>Variant Surveillance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671E05-5F54-C18F-47CA-5BB6FF5BEFD5}"/>
              </a:ext>
            </a:extLst>
          </p:cNvPr>
          <p:cNvSpPr txBox="1"/>
          <p:nvPr/>
        </p:nvSpPr>
        <p:spPr>
          <a:xfrm>
            <a:off x="8415513" y="1711593"/>
            <a:ext cx="28638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Mpox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Detections</a:t>
            </a:r>
          </a:p>
        </p:txBody>
      </p:sp>
      <p:pic>
        <p:nvPicPr>
          <p:cNvPr id="9" name="Picture 8" descr="image of Mpox Wastewater data ">
            <a:extLst>
              <a:ext uri="{FF2B5EF4-FFF2-40B4-BE49-F238E27FC236}">
                <a16:creationId xmlns:a16="http://schemas.microsoft.com/office/drawing/2014/main" id="{64906B7C-31C3-E574-2A84-F22952DD66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1328" y="2294466"/>
            <a:ext cx="4152203" cy="2463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2BC2C17-5C8F-D47D-CF17-D3EE96FA4037}"/>
              </a:ext>
            </a:extLst>
          </p:cNvPr>
          <p:cNvSpPr txBox="1"/>
          <p:nvPr/>
        </p:nvSpPr>
        <p:spPr>
          <a:xfrm>
            <a:off x="8415513" y="4883965"/>
            <a:ext cx="28638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hlinkClick r:id="rId5"/>
              </a:rPr>
              <a:t>Mpox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hlinkClick r:id="rId5"/>
              </a:rPr>
              <a:t> Wastewater Public Data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6020652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663640-3311-4166-9943-2F558EF77AD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1595100" cy="6858000"/>
          </a:xfrm>
          <a:prstGeom prst="rect">
            <a:avLst/>
          </a:prstGeom>
          <a:solidFill>
            <a:schemeClr val="tx2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502920" tIns="274320" rIns="457200" bIns="4572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Summary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Geneva"/>
              <a:cs typeface="Tahoma" panose="020B0604030504040204" pitchFamily="34" charset="0"/>
            </a:endParaRPr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2AE27BFD-F121-0E7B-ED07-AD0E5B999C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0693" y="1478833"/>
            <a:ext cx="9250795" cy="4504759"/>
          </a:xfrm>
        </p:spPr>
        <p:txBody>
          <a:bodyPr/>
          <a:lstStyle/>
          <a:p>
            <a:pPr marL="380990" indent="-380990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sz="2133" i="0" dirty="0">
                <a:latin typeface="+mn-lt"/>
              </a:rPr>
              <a:t>Wastewater surveillance has proven to be a valuable component of the COVID-19 pandemic response with increasing importance to understand trends and variants.</a:t>
            </a:r>
          </a:p>
          <a:p>
            <a:pPr marL="380990" indent="-380990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sz="2133" i="0" dirty="0">
                <a:latin typeface="+mn-lt"/>
              </a:rPr>
              <a:t>Looking forward, a national wastewater surveillance system should be equitable, sustainable, integrated, actionable, and flexible.</a:t>
            </a:r>
          </a:p>
          <a:p>
            <a:pPr marL="380990" indent="-380990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sz="2133" i="0" dirty="0">
                <a:latin typeface="+mn-lt"/>
              </a:rPr>
              <a:t>CDC should develop a transparent process for prioritizing new targets and work to address privacy concerns. </a:t>
            </a:r>
          </a:p>
          <a:p>
            <a:pPr marL="380990" indent="-380990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sz="2133" i="0" dirty="0">
                <a:latin typeface="+mn-lt"/>
              </a:rPr>
              <a:t>Predictable and sustained federal funding and coordination/collaboration among many partners will be critical to the effectiveness.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+mj-lt"/>
            </a:endParaRPr>
          </a:p>
          <a:p>
            <a:endParaRPr lang="en-US" i="0" dirty="0"/>
          </a:p>
        </p:txBody>
      </p:sp>
      <p:sp>
        <p:nvSpPr>
          <p:cNvPr id="18" name="Freeform 5" descr="logo for National Academies ">
            <a:extLst>
              <a:ext uri="{FF2B5EF4-FFF2-40B4-BE49-F238E27FC236}">
                <a16:creationId xmlns:a16="http://schemas.microsoft.com/office/drawing/2014/main" id="{E7AEF65A-CF08-4144-85A8-CD860AC5811E}"/>
              </a:ext>
            </a:extLst>
          </p:cNvPr>
          <p:cNvSpPr>
            <a:spLocks noEditPoints="1"/>
          </p:cNvSpPr>
          <p:nvPr/>
        </p:nvSpPr>
        <p:spPr bwMode="auto">
          <a:xfrm>
            <a:off x="6858546" y="6091043"/>
            <a:ext cx="2922943" cy="547357"/>
          </a:xfrm>
          <a:custGeom>
            <a:avLst/>
            <a:gdLst>
              <a:gd name="T0" fmla="*/ 225 w 1440"/>
              <a:gd name="T1" fmla="*/ 110 h 267"/>
              <a:gd name="T2" fmla="*/ 317 w 1440"/>
              <a:gd name="T3" fmla="*/ 7 h 267"/>
              <a:gd name="T4" fmla="*/ 475 w 1440"/>
              <a:gd name="T5" fmla="*/ 19 h 267"/>
              <a:gd name="T6" fmla="*/ 830 w 1440"/>
              <a:gd name="T7" fmla="*/ 7 h 267"/>
              <a:gd name="T8" fmla="*/ 130 w 1440"/>
              <a:gd name="T9" fmla="*/ 210 h 267"/>
              <a:gd name="T10" fmla="*/ 437 w 1440"/>
              <a:gd name="T11" fmla="*/ 209 h 267"/>
              <a:gd name="T12" fmla="*/ 493 w 1440"/>
              <a:gd name="T13" fmla="*/ 198 h 267"/>
              <a:gd name="T14" fmla="*/ 866 w 1440"/>
              <a:gd name="T15" fmla="*/ 171 h 267"/>
              <a:gd name="T16" fmla="*/ 737 w 1440"/>
              <a:gd name="T17" fmla="*/ 261 h 267"/>
              <a:gd name="T18" fmla="*/ 958 w 1440"/>
              <a:gd name="T19" fmla="*/ 172 h 267"/>
              <a:gd name="T20" fmla="*/ 906 w 1440"/>
              <a:gd name="T21" fmla="*/ 254 h 267"/>
              <a:gd name="T22" fmla="*/ 309 w 1440"/>
              <a:gd name="T23" fmla="*/ 260 h 267"/>
              <a:gd name="T24" fmla="*/ 1053 w 1440"/>
              <a:gd name="T25" fmla="*/ 31 h 267"/>
              <a:gd name="T26" fmla="*/ 1075 w 1440"/>
              <a:gd name="T27" fmla="*/ 44 h 267"/>
              <a:gd name="T28" fmla="*/ 1091 w 1440"/>
              <a:gd name="T29" fmla="*/ 22 h 267"/>
              <a:gd name="T30" fmla="*/ 1107 w 1440"/>
              <a:gd name="T31" fmla="*/ 27 h 267"/>
              <a:gd name="T32" fmla="*/ 1125 w 1440"/>
              <a:gd name="T33" fmla="*/ 55 h 267"/>
              <a:gd name="T34" fmla="*/ 1159 w 1440"/>
              <a:gd name="T35" fmla="*/ 53 h 267"/>
              <a:gd name="T36" fmla="*/ 1160 w 1440"/>
              <a:gd name="T37" fmla="*/ 57 h 267"/>
              <a:gd name="T38" fmla="*/ 1177 w 1440"/>
              <a:gd name="T39" fmla="*/ 23 h 267"/>
              <a:gd name="T40" fmla="*/ 1207 w 1440"/>
              <a:gd name="T41" fmla="*/ 58 h 267"/>
              <a:gd name="T42" fmla="*/ 1245 w 1440"/>
              <a:gd name="T43" fmla="*/ 27 h 267"/>
              <a:gd name="T44" fmla="*/ 1225 w 1440"/>
              <a:gd name="T45" fmla="*/ 43 h 267"/>
              <a:gd name="T46" fmla="*/ 1271 w 1440"/>
              <a:gd name="T47" fmla="*/ 19 h 267"/>
              <a:gd name="T48" fmla="*/ 1259 w 1440"/>
              <a:gd name="T49" fmla="*/ 32 h 267"/>
              <a:gd name="T50" fmla="*/ 1290 w 1440"/>
              <a:gd name="T51" fmla="*/ 54 h 267"/>
              <a:gd name="T52" fmla="*/ 1310 w 1440"/>
              <a:gd name="T53" fmla="*/ 25 h 267"/>
              <a:gd name="T54" fmla="*/ 1059 w 1440"/>
              <a:gd name="T55" fmla="*/ 110 h 267"/>
              <a:gd name="T56" fmla="*/ 1099 w 1440"/>
              <a:gd name="T57" fmla="*/ 134 h 267"/>
              <a:gd name="T58" fmla="*/ 1120 w 1440"/>
              <a:gd name="T59" fmla="*/ 156 h 267"/>
              <a:gd name="T60" fmla="*/ 1141 w 1440"/>
              <a:gd name="T61" fmla="*/ 123 h 267"/>
              <a:gd name="T62" fmla="*/ 1148 w 1440"/>
              <a:gd name="T63" fmla="*/ 175 h 267"/>
              <a:gd name="T64" fmla="*/ 1184 w 1440"/>
              <a:gd name="T65" fmla="*/ 119 h 267"/>
              <a:gd name="T66" fmla="*/ 1181 w 1440"/>
              <a:gd name="T67" fmla="*/ 153 h 267"/>
              <a:gd name="T68" fmla="*/ 1201 w 1440"/>
              <a:gd name="T69" fmla="*/ 125 h 267"/>
              <a:gd name="T70" fmla="*/ 1230 w 1440"/>
              <a:gd name="T71" fmla="*/ 157 h 267"/>
              <a:gd name="T72" fmla="*/ 1260 w 1440"/>
              <a:gd name="T73" fmla="*/ 154 h 267"/>
              <a:gd name="T74" fmla="*/ 1261 w 1440"/>
              <a:gd name="T75" fmla="*/ 158 h 267"/>
              <a:gd name="T76" fmla="*/ 1284 w 1440"/>
              <a:gd name="T77" fmla="*/ 152 h 267"/>
              <a:gd name="T78" fmla="*/ 1294 w 1440"/>
              <a:gd name="T79" fmla="*/ 123 h 267"/>
              <a:gd name="T80" fmla="*/ 1317 w 1440"/>
              <a:gd name="T81" fmla="*/ 125 h 267"/>
              <a:gd name="T82" fmla="*/ 1342 w 1440"/>
              <a:gd name="T83" fmla="*/ 121 h 267"/>
              <a:gd name="T84" fmla="*/ 1351 w 1440"/>
              <a:gd name="T85" fmla="*/ 112 h 267"/>
              <a:gd name="T86" fmla="*/ 1364 w 1440"/>
              <a:gd name="T87" fmla="*/ 159 h 267"/>
              <a:gd name="T88" fmla="*/ 1399 w 1440"/>
              <a:gd name="T89" fmla="*/ 156 h 267"/>
              <a:gd name="T90" fmla="*/ 1432 w 1440"/>
              <a:gd name="T91" fmla="*/ 120 h 267"/>
              <a:gd name="T92" fmla="*/ 1410 w 1440"/>
              <a:gd name="T93" fmla="*/ 176 h 267"/>
              <a:gd name="T94" fmla="*/ 1076 w 1440"/>
              <a:gd name="T95" fmla="*/ 242 h 267"/>
              <a:gd name="T96" fmla="*/ 1062 w 1440"/>
              <a:gd name="T97" fmla="*/ 225 h 267"/>
              <a:gd name="T98" fmla="*/ 1091 w 1440"/>
              <a:gd name="T99" fmla="*/ 208 h 267"/>
              <a:gd name="T100" fmla="*/ 1112 w 1440"/>
              <a:gd name="T101" fmla="*/ 233 h 267"/>
              <a:gd name="T102" fmla="*/ 1128 w 1440"/>
              <a:gd name="T103" fmla="*/ 224 h 267"/>
              <a:gd name="T104" fmla="*/ 1168 w 1440"/>
              <a:gd name="T105" fmla="*/ 255 h 267"/>
              <a:gd name="T106" fmla="*/ 1154 w 1440"/>
              <a:gd name="T107" fmla="*/ 236 h 267"/>
              <a:gd name="T108" fmla="*/ 1203 w 1440"/>
              <a:gd name="T109" fmla="*/ 256 h 267"/>
              <a:gd name="T110" fmla="*/ 1200 w 1440"/>
              <a:gd name="T111" fmla="*/ 213 h 267"/>
              <a:gd name="T112" fmla="*/ 1227 w 1440"/>
              <a:gd name="T113" fmla="*/ 256 h 267"/>
              <a:gd name="T114" fmla="*/ 1249 w 1440"/>
              <a:gd name="T115" fmla="*/ 260 h 267"/>
              <a:gd name="T116" fmla="*/ 1255 w 1440"/>
              <a:gd name="T117" fmla="*/ 205 h 267"/>
              <a:gd name="T118" fmla="*/ 1297 w 1440"/>
              <a:gd name="T119" fmla="*/ 226 h 267"/>
              <a:gd name="T120" fmla="*/ 1303 w 1440"/>
              <a:gd name="T121" fmla="*/ 243 h 267"/>
              <a:gd name="T122" fmla="*/ 1344 w 1440"/>
              <a:gd name="T123" fmla="*/ 229 h 267"/>
              <a:gd name="T124" fmla="*/ 1328 w 1440"/>
              <a:gd name="T125" fmla="*/ 239 h 2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440" h="267">
                <a:moveTo>
                  <a:pt x="17" y="110"/>
                </a:moveTo>
                <a:cubicBezTo>
                  <a:pt x="3" y="110"/>
                  <a:pt x="3" y="110"/>
                  <a:pt x="3" y="110"/>
                </a:cubicBezTo>
                <a:cubicBezTo>
                  <a:pt x="3" y="1"/>
                  <a:pt x="3" y="1"/>
                  <a:pt x="3" y="1"/>
                </a:cubicBezTo>
                <a:cubicBezTo>
                  <a:pt x="81" y="83"/>
                  <a:pt x="81" y="83"/>
                  <a:pt x="81" y="83"/>
                </a:cubicBezTo>
                <a:cubicBezTo>
                  <a:pt x="81" y="7"/>
                  <a:pt x="81" y="7"/>
                  <a:pt x="81" y="7"/>
                </a:cubicBezTo>
                <a:cubicBezTo>
                  <a:pt x="95" y="7"/>
                  <a:pt x="95" y="7"/>
                  <a:pt x="95" y="7"/>
                </a:cubicBezTo>
                <a:cubicBezTo>
                  <a:pt x="95" y="117"/>
                  <a:pt x="95" y="117"/>
                  <a:pt x="95" y="117"/>
                </a:cubicBezTo>
                <a:cubicBezTo>
                  <a:pt x="17" y="35"/>
                  <a:pt x="17" y="35"/>
                  <a:pt x="17" y="35"/>
                </a:cubicBezTo>
                <a:lnTo>
                  <a:pt x="17" y="110"/>
                </a:lnTo>
                <a:close/>
                <a:moveTo>
                  <a:pt x="130" y="110"/>
                </a:moveTo>
                <a:cubicBezTo>
                  <a:pt x="145" y="110"/>
                  <a:pt x="145" y="110"/>
                  <a:pt x="145" y="110"/>
                </a:cubicBezTo>
                <a:cubicBezTo>
                  <a:pt x="178" y="33"/>
                  <a:pt x="178" y="33"/>
                  <a:pt x="178" y="33"/>
                </a:cubicBezTo>
                <a:cubicBezTo>
                  <a:pt x="210" y="109"/>
                  <a:pt x="210" y="109"/>
                  <a:pt x="210" y="109"/>
                </a:cubicBezTo>
                <a:cubicBezTo>
                  <a:pt x="210" y="110"/>
                  <a:pt x="210" y="110"/>
                  <a:pt x="210" y="110"/>
                </a:cubicBezTo>
                <a:cubicBezTo>
                  <a:pt x="225" y="110"/>
                  <a:pt x="225" y="110"/>
                  <a:pt x="225" y="110"/>
                </a:cubicBezTo>
                <a:cubicBezTo>
                  <a:pt x="178" y="0"/>
                  <a:pt x="178" y="0"/>
                  <a:pt x="178" y="0"/>
                </a:cubicBezTo>
                <a:lnTo>
                  <a:pt x="130" y="110"/>
                </a:lnTo>
                <a:close/>
                <a:moveTo>
                  <a:pt x="700" y="110"/>
                </a:moveTo>
                <a:cubicBezTo>
                  <a:pt x="715" y="110"/>
                  <a:pt x="715" y="110"/>
                  <a:pt x="715" y="110"/>
                </a:cubicBezTo>
                <a:cubicBezTo>
                  <a:pt x="748" y="33"/>
                  <a:pt x="748" y="33"/>
                  <a:pt x="748" y="33"/>
                </a:cubicBezTo>
                <a:cubicBezTo>
                  <a:pt x="780" y="109"/>
                  <a:pt x="780" y="109"/>
                  <a:pt x="780" y="109"/>
                </a:cubicBezTo>
                <a:cubicBezTo>
                  <a:pt x="780" y="110"/>
                  <a:pt x="780" y="110"/>
                  <a:pt x="780" y="110"/>
                </a:cubicBezTo>
                <a:cubicBezTo>
                  <a:pt x="795" y="110"/>
                  <a:pt x="795" y="110"/>
                  <a:pt x="795" y="110"/>
                </a:cubicBezTo>
                <a:cubicBezTo>
                  <a:pt x="748" y="0"/>
                  <a:pt x="748" y="0"/>
                  <a:pt x="748" y="0"/>
                </a:cubicBezTo>
                <a:lnTo>
                  <a:pt x="700" y="110"/>
                </a:lnTo>
                <a:close/>
                <a:moveTo>
                  <a:pt x="273" y="110"/>
                </a:moveTo>
                <a:cubicBezTo>
                  <a:pt x="286" y="110"/>
                  <a:pt x="286" y="110"/>
                  <a:pt x="286" y="110"/>
                </a:cubicBezTo>
                <a:cubicBezTo>
                  <a:pt x="286" y="20"/>
                  <a:pt x="286" y="20"/>
                  <a:pt x="286" y="20"/>
                </a:cubicBezTo>
                <a:cubicBezTo>
                  <a:pt x="317" y="20"/>
                  <a:pt x="317" y="20"/>
                  <a:pt x="317" y="20"/>
                </a:cubicBezTo>
                <a:cubicBezTo>
                  <a:pt x="317" y="7"/>
                  <a:pt x="317" y="7"/>
                  <a:pt x="317" y="7"/>
                </a:cubicBezTo>
                <a:cubicBezTo>
                  <a:pt x="242" y="7"/>
                  <a:pt x="242" y="7"/>
                  <a:pt x="242" y="7"/>
                </a:cubicBezTo>
                <a:cubicBezTo>
                  <a:pt x="242" y="20"/>
                  <a:pt x="242" y="20"/>
                  <a:pt x="242" y="20"/>
                </a:cubicBezTo>
                <a:cubicBezTo>
                  <a:pt x="273" y="20"/>
                  <a:pt x="273" y="20"/>
                  <a:pt x="273" y="20"/>
                </a:cubicBezTo>
                <a:lnTo>
                  <a:pt x="273" y="110"/>
                </a:lnTo>
                <a:close/>
                <a:moveTo>
                  <a:pt x="374" y="7"/>
                </a:moveTo>
                <a:cubicBezTo>
                  <a:pt x="360" y="7"/>
                  <a:pt x="360" y="7"/>
                  <a:pt x="360" y="7"/>
                </a:cubicBezTo>
                <a:cubicBezTo>
                  <a:pt x="360" y="110"/>
                  <a:pt x="360" y="110"/>
                  <a:pt x="360" y="110"/>
                </a:cubicBezTo>
                <a:cubicBezTo>
                  <a:pt x="374" y="110"/>
                  <a:pt x="374" y="110"/>
                  <a:pt x="374" y="110"/>
                </a:cubicBezTo>
                <a:lnTo>
                  <a:pt x="374" y="7"/>
                </a:lnTo>
                <a:close/>
                <a:moveTo>
                  <a:pt x="475" y="112"/>
                </a:moveTo>
                <a:cubicBezTo>
                  <a:pt x="445" y="112"/>
                  <a:pt x="421" y="88"/>
                  <a:pt x="421" y="59"/>
                </a:cubicBezTo>
                <a:cubicBezTo>
                  <a:pt x="421" y="29"/>
                  <a:pt x="445" y="5"/>
                  <a:pt x="475" y="5"/>
                </a:cubicBezTo>
                <a:cubicBezTo>
                  <a:pt x="505" y="5"/>
                  <a:pt x="528" y="29"/>
                  <a:pt x="528" y="59"/>
                </a:cubicBezTo>
                <a:cubicBezTo>
                  <a:pt x="528" y="88"/>
                  <a:pt x="505" y="112"/>
                  <a:pt x="475" y="112"/>
                </a:cubicBezTo>
                <a:close/>
                <a:moveTo>
                  <a:pt x="475" y="19"/>
                </a:moveTo>
                <a:cubicBezTo>
                  <a:pt x="453" y="19"/>
                  <a:pt x="435" y="37"/>
                  <a:pt x="435" y="59"/>
                </a:cubicBezTo>
                <a:cubicBezTo>
                  <a:pt x="435" y="81"/>
                  <a:pt x="453" y="99"/>
                  <a:pt x="475" y="99"/>
                </a:cubicBezTo>
                <a:cubicBezTo>
                  <a:pt x="497" y="99"/>
                  <a:pt x="514" y="81"/>
                  <a:pt x="514" y="59"/>
                </a:cubicBezTo>
                <a:cubicBezTo>
                  <a:pt x="514" y="37"/>
                  <a:pt x="497" y="19"/>
                  <a:pt x="475" y="19"/>
                </a:cubicBezTo>
                <a:close/>
                <a:moveTo>
                  <a:pt x="586" y="35"/>
                </a:moveTo>
                <a:cubicBezTo>
                  <a:pt x="664" y="117"/>
                  <a:pt x="664" y="117"/>
                  <a:pt x="664" y="117"/>
                </a:cubicBezTo>
                <a:cubicBezTo>
                  <a:pt x="664" y="7"/>
                  <a:pt x="664" y="7"/>
                  <a:pt x="664" y="7"/>
                </a:cubicBezTo>
                <a:cubicBezTo>
                  <a:pt x="650" y="7"/>
                  <a:pt x="650" y="7"/>
                  <a:pt x="650" y="7"/>
                </a:cubicBezTo>
                <a:cubicBezTo>
                  <a:pt x="650" y="83"/>
                  <a:pt x="650" y="83"/>
                  <a:pt x="650" y="83"/>
                </a:cubicBezTo>
                <a:cubicBezTo>
                  <a:pt x="572" y="1"/>
                  <a:pt x="572" y="1"/>
                  <a:pt x="572" y="1"/>
                </a:cubicBezTo>
                <a:cubicBezTo>
                  <a:pt x="572" y="110"/>
                  <a:pt x="572" y="110"/>
                  <a:pt x="572" y="110"/>
                </a:cubicBezTo>
                <a:cubicBezTo>
                  <a:pt x="586" y="110"/>
                  <a:pt x="586" y="110"/>
                  <a:pt x="586" y="110"/>
                </a:cubicBezTo>
                <a:lnTo>
                  <a:pt x="586" y="35"/>
                </a:lnTo>
                <a:close/>
                <a:moveTo>
                  <a:pt x="843" y="7"/>
                </a:moveTo>
                <a:cubicBezTo>
                  <a:pt x="830" y="7"/>
                  <a:pt x="830" y="7"/>
                  <a:pt x="830" y="7"/>
                </a:cubicBezTo>
                <a:cubicBezTo>
                  <a:pt x="830" y="110"/>
                  <a:pt x="830" y="110"/>
                  <a:pt x="830" y="110"/>
                </a:cubicBezTo>
                <a:cubicBezTo>
                  <a:pt x="885" y="110"/>
                  <a:pt x="885" y="110"/>
                  <a:pt x="885" y="110"/>
                </a:cubicBezTo>
                <a:cubicBezTo>
                  <a:pt x="885" y="97"/>
                  <a:pt x="885" y="97"/>
                  <a:pt x="885" y="97"/>
                </a:cubicBezTo>
                <a:cubicBezTo>
                  <a:pt x="843" y="97"/>
                  <a:pt x="843" y="97"/>
                  <a:pt x="843" y="97"/>
                </a:cubicBezTo>
                <a:lnTo>
                  <a:pt x="843" y="7"/>
                </a:lnTo>
                <a:close/>
                <a:moveTo>
                  <a:pt x="169" y="156"/>
                </a:moveTo>
                <a:cubicBezTo>
                  <a:pt x="139" y="156"/>
                  <a:pt x="116" y="179"/>
                  <a:pt x="116" y="209"/>
                </a:cubicBezTo>
                <a:cubicBezTo>
                  <a:pt x="116" y="240"/>
                  <a:pt x="139" y="262"/>
                  <a:pt x="169" y="262"/>
                </a:cubicBezTo>
                <a:cubicBezTo>
                  <a:pt x="175" y="262"/>
                  <a:pt x="188" y="261"/>
                  <a:pt x="200" y="252"/>
                </a:cubicBezTo>
                <a:cubicBezTo>
                  <a:pt x="200" y="252"/>
                  <a:pt x="200" y="252"/>
                  <a:pt x="200" y="252"/>
                </a:cubicBezTo>
                <a:cubicBezTo>
                  <a:pt x="200" y="234"/>
                  <a:pt x="200" y="234"/>
                  <a:pt x="200" y="234"/>
                </a:cubicBezTo>
                <a:cubicBezTo>
                  <a:pt x="198" y="236"/>
                  <a:pt x="198" y="236"/>
                  <a:pt x="198" y="236"/>
                </a:cubicBezTo>
                <a:cubicBezTo>
                  <a:pt x="196" y="239"/>
                  <a:pt x="192" y="242"/>
                  <a:pt x="187" y="245"/>
                </a:cubicBezTo>
                <a:cubicBezTo>
                  <a:pt x="181" y="247"/>
                  <a:pt x="175" y="249"/>
                  <a:pt x="169" y="249"/>
                </a:cubicBezTo>
                <a:cubicBezTo>
                  <a:pt x="142" y="249"/>
                  <a:pt x="130" y="226"/>
                  <a:pt x="130" y="210"/>
                </a:cubicBezTo>
                <a:cubicBezTo>
                  <a:pt x="130" y="187"/>
                  <a:pt x="147" y="169"/>
                  <a:pt x="169" y="169"/>
                </a:cubicBezTo>
                <a:cubicBezTo>
                  <a:pt x="174" y="169"/>
                  <a:pt x="180" y="170"/>
                  <a:pt x="185" y="173"/>
                </a:cubicBezTo>
                <a:cubicBezTo>
                  <a:pt x="190" y="175"/>
                  <a:pt x="194" y="178"/>
                  <a:pt x="198" y="182"/>
                </a:cubicBezTo>
                <a:cubicBezTo>
                  <a:pt x="200" y="184"/>
                  <a:pt x="200" y="184"/>
                  <a:pt x="200" y="184"/>
                </a:cubicBezTo>
                <a:cubicBezTo>
                  <a:pt x="200" y="166"/>
                  <a:pt x="200" y="166"/>
                  <a:pt x="200" y="166"/>
                </a:cubicBezTo>
                <a:cubicBezTo>
                  <a:pt x="200" y="166"/>
                  <a:pt x="200" y="166"/>
                  <a:pt x="200" y="166"/>
                </a:cubicBezTo>
                <a:cubicBezTo>
                  <a:pt x="191" y="159"/>
                  <a:pt x="181" y="156"/>
                  <a:pt x="169" y="156"/>
                </a:cubicBezTo>
                <a:close/>
                <a:moveTo>
                  <a:pt x="437" y="209"/>
                </a:moveTo>
                <a:cubicBezTo>
                  <a:pt x="437" y="225"/>
                  <a:pt x="431" y="238"/>
                  <a:pt x="419" y="249"/>
                </a:cubicBezTo>
                <a:cubicBezTo>
                  <a:pt x="409" y="257"/>
                  <a:pt x="399" y="261"/>
                  <a:pt x="382" y="261"/>
                </a:cubicBezTo>
                <a:cubicBezTo>
                  <a:pt x="360" y="261"/>
                  <a:pt x="360" y="261"/>
                  <a:pt x="360" y="261"/>
                </a:cubicBezTo>
                <a:cubicBezTo>
                  <a:pt x="360" y="157"/>
                  <a:pt x="360" y="157"/>
                  <a:pt x="360" y="157"/>
                </a:cubicBezTo>
                <a:cubicBezTo>
                  <a:pt x="382" y="157"/>
                  <a:pt x="382" y="157"/>
                  <a:pt x="382" y="157"/>
                </a:cubicBezTo>
                <a:cubicBezTo>
                  <a:pt x="393" y="157"/>
                  <a:pt x="407" y="159"/>
                  <a:pt x="420" y="170"/>
                </a:cubicBezTo>
                <a:cubicBezTo>
                  <a:pt x="426" y="175"/>
                  <a:pt x="437" y="187"/>
                  <a:pt x="437" y="209"/>
                </a:cubicBezTo>
                <a:close/>
                <a:moveTo>
                  <a:pt x="423" y="209"/>
                </a:moveTo>
                <a:cubicBezTo>
                  <a:pt x="423" y="186"/>
                  <a:pt x="407" y="171"/>
                  <a:pt x="382" y="171"/>
                </a:cubicBezTo>
                <a:cubicBezTo>
                  <a:pt x="374" y="171"/>
                  <a:pt x="374" y="171"/>
                  <a:pt x="374" y="171"/>
                </a:cubicBezTo>
                <a:cubicBezTo>
                  <a:pt x="374" y="247"/>
                  <a:pt x="374" y="247"/>
                  <a:pt x="374" y="247"/>
                </a:cubicBezTo>
                <a:cubicBezTo>
                  <a:pt x="382" y="247"/>
                  <a:pt x="382" y="247"/>
                  <a:pt x="382" y="247"/>
                </a:cubicBezTo>
                <a:cubicBezTo>
                  <a:pt x="390" y="247"/>
                  <a:pt x="401" y="246"/>
                  <a:pt x="410" y="239"/>
                </a:cubicBezTo>
                <a:cubicBezTo>
                  <a:pt x="416" y="234"/>
                  <a:pt x="423" y="224"/>
                  <a:pt x="423" y="209"/>
                </a:cubicBezTo>
                <a:close/>
                <a:moveTo>
                  <a:pt x="479" y="261"/>
                </a:moveTo>
                <a:cubicBezTo>
                  <a:pt x="541" y="261"/>
                  <a:pt x="541" y="261"/>
                  <a:pt x="541" y="261"/>
                </a:cubicBezTo>
                <a:cubicBezTo>
                  <a:pt x="541" y="247"/>
                  <a:pt x="541" y="247"/>
                  <a:pt x="541" y="247"/>
                </a:cubicBezTo>
                <a:cubicBezTo>
                  <a:pt x="493" y="247"/>
                  <a:pt x="493" y="247"/>
                  <a:pt x="493" y="247"/>
                </a:cubicBezTo>
                <a:cubicBezTo>
                  <a:pt x="493" y="211"/>
                  <a:pt x="493" y="211"/>
                  <a:pt x="493" y="211"/>
                </a:cubicBezTo>
                <a:cubicBezTo>
                  <a:pt x="535" y="211"/>
                  <a:pt x="535" y="211"/>
                  <a:pt x="535" y="211"/>
                </a:cubicBezTo>
                <a:cubicBezTo>
                  <a:pt x="535" y="198"/>
                  <a:pt x="535" y="198"/>
                  <a:pt x="535" y="198"/>
                </a:cubicBezTo>
                <a:cubicBezTo>
                  <a:pt x="493" y="198"/>
                  <a:pt x="493" y="198"/>
                  <a:pt x="493" y="198"/>
                </a:cubicBezTo>
                <a:cubicBezTo>
                  <a:pt x="493" y="171"/>
                  <a:pt x="493" y="171"/>
                  <a:pt x="493" y="171"/>
                </a:cubicBezTo>
                <a:cubicBezTo>
                  <a:pt x="541" y="171"/>
                  <a:pt x="541" y="171"/>
                  <a:pt x="541" y="171"/>
                </a:cubicBezTo>
                <a:cubicBezTo>
                  <a:pt x="541" y="157"/>
                  <a:pt x="541" y="157"/>
                  <a:pt x="541" y="157"/>
                </a:cubicBezTo>
                <a:cubicBezTo>
                  <a:pt x="479" y="157"/>
                  <a:pt x="479" y="157"/>
                  <a:pt x="479" y="157"/>
                </a:cubicBezTo>
                <a:lnTo>
                  <a:pt x="479" y="261"/>
                </a:lnTo>
                <a:close/>
                <a:moveTo>
                  <a:pt x="805" y="261"/>
                </a:moveTo>
                <a:cubicBezTo>
                  <a:pt x="866" y="261"/>
                  <a:pt x="866" y="261"/>
                  <a:pt x="866" y="261"/>
                </a:cubicBezTo>
                <a:cubicBezTo>
                  <a:pt x="866" y="247"/>
                  <a:pt x="866" y="247"/>
                  <a:pt x="866" y="247"/>
                </a:cubicBezTo>
                <a:cubicBezTo>
                  <a:pt x="819" y="247"/>
                  <a:pt x="819" y="247"/>
                  <a:pt x="819" y="247"/>
                </a:cubicBezTo>
                <a:cubicBezTo>
                  <a:pt x="819" y="211"/>
                  <a:pt x="819" y="211"/>
                  <a:pt x="819" y="211"/>
                </a:cubicBezTo>
                <a:cubicBezTo>
                  <a:pt x="860" y="211"/>
                  <a:pt x="860" y="211"/>
                  <a:pt x="860" y="211"/>
                </a:cubicBezTo>
                <a:cubicBezTo>
                  <a:pt x="860" y="198"/>
                  <a:pt x="860" y="198"/>
                  <a:pt x="860" y="198"/>
                </a:cubicBezTo>
                <a:cubicBezTo>
                  <a:pt x="819" y="198"/>
                  <a:pt x="819" y="198"/>
                  <a:pt x="819" y="198"/>
                </a:cubicBezTo>
                <a:cubicBezTo>
                  <a:pt x="819" y="171"/>
                  <a:pt x="819" y="171"/>
                  <a:pt x="819" y="171"/>
                </a:cubicBezTo>
                <a:cubicBezTo>
                  <a:pt x="866" y="171"/>
                  <a:pt x="866" y="171"/>
                  <a:pt x="866" y="171"/>
                </a:cubicBezTo>
                <a:cubicBezTo>
                  <a:pt x="866" y="157"/>
                  <a:pt x="866" y="157"/>
                  <a:pt x="866" y="157"/>
                </a:cubicBezTo>
                <a:cubicBezTo>
                  <a:pt x="805" y="157"/>
                  <a:pt x="805" y="157"/>
                  <a:pt x="805" y="157"/>
                </a:cubicBezTo>
                <a:lnTo>
                  <a:pt x="805" y="261"/>
                </a:lnTo>
                <a:close/>
                <a:moveTo>
                  <a:pt x="634" y="235"/>
                </a:moveTo>
                <a:cubicBezTo>
                  <a:pt x="595" y="149"/>
                  <a:pt x="595" y="149"/>
                  <a:pt x="595" y="149"/>
                </a:cubicBezTo>
                <a:cubicBezTo>
                  <a:pt x="578" y="261"/>
                  <a:pt x="578" y="261"/>
                  <a:pt x="578" y="261"/>
                </a:cubicBezTo>
                <a:cubicBezTo>
                  <a:pt x="592" y="261"/>
                  <a:pt x="592" y="261"/>
                  <a:pt x="592" y="261"/>
                </a:cubicBezTo>
                <a:cubicBezTo>
                  <a:pt x="601" y="194"/>
                  <a:pt x="601" y="194"/>
                  <a:pt x="601" y="194"/>
                </a:cubicBezTo>
                <a:cubicBezTo>
                  <a:pt x="634" y="267"/>
                  <a:pt x="634" y="267"/>
                  <a:pt x="634" y="267"/>
                </a:cubicBezTo>
                <a:cubicBezTo>
                  <a:pt x="668" y="194"/>
                  <a:pt x="668" y="194"/>
                  <a:pt x="668" y="194"/>
                </a:cubicBezTo>
                <a:cubicBezTo>
                  <a:pt x="677" y="261"/>
                  <a:pt x="677" y="261"/>
                  <a:pt x="677" y="261"/>
                </a:cubicBezTo>
                <a:cubicBezTo>
                  <a:pt x="691" y="261"/>
                  <a:pt x="691" y="261"/>
                  <a:pt x="691" y="261"/>
                </a:cubicBezTo>
                <a:cubicBezTo>
                  <a:pt x="674" y="148"/>
                  <a:pt x="674" y="148"/>
                  <a:pt x="674" y="148"/>
                </a:cubicBezTo>
                <a:lnTo>
                  <a:pt x="634" y="235"/>
                </a:lnTo>
                <a:close/>
                <a:moveTo>
                  <a:pt x="737" y="261"/>
                </a:moveTo>
                <a:cubicBezTo>
                  <a:pt x="751" y="261"/>
                  <a:pt x="751" y="261"/>
                  <a:pt x="751" y="261"/>
                </a:cubicBezTo>
                <a:cubicBezTo>
                  <a:pt x="751" y="157"/>
                  <a:pt x="751" y="157"/>
                  <a:pt x="751" y="157"/>
                </a:cubicBezTo>
                <a:cubicBezTo>
                  <a:pt x="737" y="157"/>
                  <a:pt x="737" y="157"/>
                  <a:pt x="737" y="157"/>
                </a:cubicBezTo>
                <a:lnTo>
                  <a:pt x="737" y="261"/>
                </a:lnTo>
                <a:close/>
                <a:moveTo>
                  <a:pt x="955" y="211"/>
                </a:moveTo>
                <a:cubicBezTo>
                  <a:pt x="950" y="207"/>
                  <a:pt x="945" y="204"/>
                  <a:pt x="939" y="201"/>
                </a:cubicBezTo>
                <a:cubicBezTo>
                  <a:pt x="929" y="197"/>
                  <a:pt x="929" y="197"/>
                  <a:pt x="929" y="197"/>
                </a:cubicBezTo>
                <a:cubicBezTo>
                  <a:pt x="925" y="195"/>
                  <a:pt x="922" y="194"/>
                  <a:pt x="919" y="191"/>
                </a:cubicBezTo>
                <a:cubicBezTo>
                  <a:pt x="916" y="189"/>
                  <a:pt x="916" y="187"/>
                  <a:pt x="916" y="183"/>
                </a:cubicBezTo>
                <a:cubicBezTo>
                  <a:pt x="916" y="175"/>
                  <a:pt x="922" y="169"/>
                  <a:pt x="931" y="169"/>
                </a:cubicBezTo>
                <a:cubicBezTo>
                  <a:pt x="936" y="169"/>
                  <a:pt x="940" y="171"/>
                  <a:pt x="942" y="172"/>
                </a:cubicBezTo>
                <a:cubicBezTo>
                  <a:pt x="944" y="174"/>
                  <a:pt x="946" y="177"/>
                  <a:pt x="947" y="179"/>
                </a:cubicBezTo>
                <a:cubicBezTo>
                  <a:pt x="948" y="181"/>
                  <a:pt x="948" y="181"/>
                  <a:pt x="948" y="181"/>
                </a:cubicBezTo>
                <a:cubicBezTo>
                  <a:pt x="959" y="173"/>
                  <a:pt x="959" y="173"/>
                  <a:pt x="959" y="173"/>
                </a:cubicBezTo>
                <a:cubicBezTo>
                  <a:pt x="958" y="172"/>
                  <a:pt x="958" y="172"/>
                  <a:pt x="958" y="172"/>
                </a:cubicBezTo>
                <a:cubicBezTo>
                  <a:pt x="956" y="167"/>
                  <a:pt x="952" y="163"/>
                  <a:pt x="948" y="161"/>
                </a:cubicBezTo>
                <a:cubicBezTo>
                  <a:pt x="943" y="157"/>
                  <a:pt x="938" y="156"/>
                  <a:pt x="931" y="156"/>
                </a:cubicBezTo>
                <a:cubicBezTo>
                  <a:pt x="914" y="156"/>
                  <a:pt x="902" y="167"/>
                  <a:pt x="902" y="183"/>
                </a:cubicBezTo>
                <a:cubicBezTo>
                  <a:pt x="902" y="190"/>
                  <a:pt x="904" y="195"/>
                  <a:pt x="909" y="200"/>
                </a:cubicBezTo>
                <a:cubicBezTo>
                  <a:pt x="913" y="205"/>
                  <a:pt x="918" y="207"/>
                  <a:pt x="922" y="209"/>
                </a:cubicBezTo>
                <a:cubicBezTo>
                  <a:pt x="932" y="213"/>
                  <a:pt x="932" y="213"/>
                  <a:pt x="932" y="213"/>
                </a:cubicBezTo>
                <a:cubicBezTo>
                  <a:pt x="937" y="215"/>
                  <a:pt x="941" y="217"/>
                  <a:pt x="944" y="220"/>
                </a:cubicBezTo>
                <a:cubicBezTo>
                  <a:pt x="947" y="223"/>
                  <a:pt x="948" y="226"/>
                  <a:pt x="948" y="231"/>
                </a:cubicBezTo>
                <a:cubicBezTo>
                  <a:pt x="948" y="240"/>
                  <a:pt x="942" y="249"/>
                  <a:pt x="929" y="249"/>
                </a:cubicBezTo>
                <a:cubicBezTo>
                  <a:pt x="924" y="249"/>
                  <a:pt x="919" y="247"/>
                  <a:pt x="916" y="244"/>
                </a:cubicBezTo>
                <a:cubicBezTo>
                  <a:pt x="913" y="241"/>
                  <a:pt x="911" y="236"/>
                  <a:pt x="910" y="232"/>
                </a:cubicBezTo>
                <a:cubicBezTo>
                  <a:pt x="910" y="230"/>
                  <a:pt x="910" y="230"/>
                  <a:pt x="910" y="230"/>
                </a:cubicBezTo>
                <a:cubicBezTo>
                  <a:pt x="896" y="234"/>
                  <a:pt x="896" y="234"/>
                  <a:pt x="896" y="234"/>
                </a:cubicBezTo>
                <a:cubicBezTo>
                  <a:pt x="897" y="235"/>
                  <a:pt x="897" y="235"/>
                  <a:pt x="897" y="235"/>
                </a:cubicBezTo>
                <a:cubicBezTo>
                  <a:pt x="898" y="243"/>
                  <a:pt x="902" y="249"/>
                  <a:pt x="906" y="254"/>
                </a:cubicBezTo>
                <a:cubicBezTo>
                  <a:pt x="912" y="260"/>
                  <a:pt x="920" y="262"/>
                  <a:pt x="929" y="262"/>
                </a:cubicBezTo>
                <a:cubicBezTo>
                  <a:pt x="948" y="262"/>
                  <a:pt x="962" y="249"/>
                  <a:pt x="962" y="230"/>
                </a:cubicBezTo>
                <a:cubicBezTo>
                  <a:pt x="962" y="222"/>
                  <a:pt x="960" y="216"/>
                  <a:pt x="955" y="211"/>
                </a:cubicBezTo>
                <a:close/>
                <a:moveTo>
                  <a:pt x="0" y="261"/>
                </a:moveTo>
                <a:cubicBezTo>
                  <a:pt x="15" y="261"/>
                  <a:pt x="15" y="261"/>
                  <a:pt x="15" y="261"/>
                </a:cubicBezTo>
                <a:cubicBezTo>
                  <a:pt x="48" y="184"/>
                  <a:pt x="48" y="184"/>
                  <a:pt x="48" y="184"/>
                </a:cubicBezTo>
                <a:cubicBezTo>
                  <a:pt x="79" y="260"/>
                  <a:pt x="79" y="260"/>
                  <a:pt x="79" y="260"/>
                </a:cubicBezTo>
                <a:cubicBezTo>
                  <a:pt x="80" y="261"/>
                  <a:pt x="80" y="261"/>
                  <a:pt x="80" y="261"/>
                </a:cubicBezTo>
                <a:cubicBezTo>
                  <a:pt x="95" y="261"/>
                  <a:pt x="95" y="261"/>
                  <a:pt x="95" y="261"/>
                </a:cubicBezTo>
                <a:cubicBezTo>
                  <a:pt x="48" y="151"/>
                  <a:pt x="48" y="151"/>
                  <a:pt x="48" y="151"/>
                </a:cubicBezTo>
                <a:lnTo>
                  <a:pt x="0" y="261"/>
                </a:lnTo>
                <a:close/>
                <a:moveTo>
                  <a:pt x="229" y="261"/>
                </a:moveTo>
                <a:cubicBezTo>
                  <a:pt x="244" y="261"/>
                  <a:pt x="244" y="261"/>
                  <a:pt x="244" y="261"/>
                </a:cubicBezTo>
                <a:cubicBezTo>
                  <a:pt x="277" y="184"/>
                  <a:pt x="277" y="184"/>
                  <a:pt x="277" y="184"/>
                </a:cubicBezTo>
                <a:cubicBezTo>
                  <a:pt x="309" y="260"/>
                  <a:pt x="309" y="260"/>
                  <a:pt x="309" y="260"/>
                </a:cubicBezTo>
                <a:cubicBezTo>
                  <a:pt x="309" y="261"/>
                  <a:pt x="309" y="261"/>
                  <a:pt x="309" y="261"/>
                </a:cubicBezTo>
                <a:cubicBezTo>
                  <a:pt x="324" y="261"/>
                  <a:pt x="324" y="261"/>
                  <a:pt x="324" y="261"/>
                </a:cubicBezTo>
                <a:cubicBezTo>
                  <a:pt x="277" y="151"/>
                  <a:pt x="277" y="151"/>
                  <a:pt x="277" y="151"/>
                </a:cubicBezTo>
                <a:lnTo>
                  <a:pt x="229" y="261"/>
                </a:lnTo>
                <a:close/>
                <a:moveTo>
                  <a:pt x="1071" y="11"/>
                </a:moveTo>
                <a:cubicBezTo>
                  <a:pt x="1071" y="18"/>
                  <a:pt x="1071" y="18"/>
                  <a:pt x="1071" y="18"/>
                </a:cubicBezTo>
                <a:cubicBezTo>
                  <a:pt x="1075" y="18"/>
                  <a:pt x="1075" y="18"/>
                  <a:pt x="1075" y="18"/>
                </a:cubicBezTo>
                <a:cubicBezTo>
                  <a:pt x="1077" y="9"/>
                  <a:pt x="1077" y="9"/>
                  <a:pt x="1077" y="9"/>
                </a:cubicBezTo>
                <a:cubicBezTo>
                  <a:pt x="1076" y="8"/>
                  <a:pt x="1074" y="7"/>
                  <a:pt x="1072" y="6"/>
                </a:cubicBezTo>
                <a:cubicBezTo>
                  <a:pt x="1070" y="6"/>
                  <a:pt x="1067" y="6"/>
                  <a:pt x="1064" y="6"/>
                </a:cubicBezTo>
                <a:cubicBezTo>
                  <a:pt x="1061" y="6"/>
                  <a:pt x="1058" y="6"/>
                  <a:pt x="1056" y="7"/>
                </a:cubicBezTo>
                <a:cubicBezTo>
                  <a:pt x="1053" y="9"/>
                  <a:pt x="1051" y="10"/>
                  <a:pt x="1049" y="12"/>
                </a:cubicBezTo>
                <a:cubicBezTo>
                  <a:pt x="1048" y="14"/>
                  <a:pt x="1047" y="17"/>
                  <a:pt x="1047" y="20"/>
                </a:cubicBezTo>
                <a:cubicBezTo>
                  <a:pt x="1047" y="22"/>
                  <a:pt x="1048" y="24"/>
                  <a:pt x="1049" y="26"/>
                </a:cubicBezTo>
                <a:cubicBezTo>
                  <a:pt x="1050" y="28"/>
                  <a:pt x="1051" y="30"/>
                  <a:pt x="1053" y="31"/>
                </a:cubicBezTo>
                <a:cubicBezTo>
                  <a:pt x="1055" y="32"/>
                  <a:pt x="1057" y="34"/>
                  <a:pt x="1059" y="35"/>
                </a:cubicBezTo>
                <a:cubicBezTo>
                  <a:pt x="1062" y="37"/>
                  <a:pt x="1064" y="39"/>
                  <a:pt x="1066" y="40"/>
                </a:cubicBezTo>
                <a:cubicBezTo>
                  <a:pt x="1067" y="42"/>
                  <a:pt x="1068" y="44"/>
                  <a:pt x="1068" y="47"/>
                </a:cubicBezTo>
                <a:cubicBezTo>
                  <a:pt x="1068" y="49"/>
                  <a:pt x="1067" y="52"/>
                  <a:pt x="1065" y="53"/>
                </a:cubicBezTo>
                <a:cubicBezTo>
                  <a:pt x="1062" y="55"/>
                  <a:pt x="1060" y="56"/>
                  <a:pt x="1057" y="56"/>
                </a:cubicBezTo>
                <a:cubicBezTo>
                  <a:pt x="1055" y="56"/>
                  <a:pt x="1053" y="56"/>
                  <a:pt x="1052" y="55"/>
                </a:cubicBezTo>
                <a:cubicBezTo>
                  <a:pt x="1050" y="55"/>
                  <a:pt x="1049" y="54"/>
                  <a:pt x="1048" y="54"/>
                </a:cubicBezTo>
                <a:cubicBezTo>
                  <a:pt x="1048" y="46"/>
                  <a:pt x="1048" y="46"/>
                  <a:pt x="1048" y="46"/>
                </a:cubicBezTo>
                <a:cubicBezTo>
                  <a:pt x="1044" y="46"/>
                  <a:pt x="1044" y="46"/>
                  <a:pt x="1044" y="46"/>
                </a:cubicBezTo>
                <a:cubicBezTo>
                  <a:pt x="1042" y="56"/>
                  <a:pt x="1042" y="56"/>
                  <a:pt x="1042" y="56"/>
                </a:cubicBezTo>
                <a:cubicBezTo>
                  <a:pt x="1043" y="57"/>
                  <a:pt x="1045" y="58"/>
                  <a:pt x="1048" y="58"/>
                </a:cubicBezTo>
                <a:cubicBezTo>
                  <a:pt x="1051" y="59"/>
                  <a:pt x="1054" y="59"/>
                  <a:pt x="1057" y="59"/>
                </a:cubicBezTo>
                <a:cubicBezTo>
                  <a:pt x="1060" y="59"/>
                  <a:pt x="1063" y="59"/>
                  <a:pt x="1066" y="57"/>
                </a:cubicBezTo>
                <a:cubicBezTo>
                  <a:pt x="1069" y="56"/>
                  <a:pt x="1071" y="54"/>
                  <a:pt x="1073" y="52"/>
                </a:cubicBezTo>
                <a:cubicBezTo>
                  <a:pt x="1074" y="50"/>
                  <a:pt x="1075" y="47"/>
                  <a:pt x="1075" y="44"/>
                </a:cubicBezTo>
                <a:cubicBezTo>
                  <a:pt x="1075" y="42"/>
                  <a:pt x="1074" y="40"/>
                  <a:pt x="1073" y="38"/>
                </a:cubicBezTo>
                <a:cubicBezTo>
                  <a:pt x="1072" y="36"/>
                  <a:pt x="1071" y="35"/>
                  <a:pt x="1069" y="34"/>
                </a:cubicBezTo>
                <a:cubicBezTo>
                  <a:pt x="1068" y="32"/>
                  <a:pt x="1066" y="31"/>
                  <a:pt x="1064" y="29"/>
                </a:cubicBezTo>
                <a:cubicBezTo>
                  <a:pt x="1060" y="27"/>
                  <a:pt x="1058" y="25"/>
                  <a:pt x="1056" y="24"/>
                </a:cubicBezTo>
                <a:cubicBezTo>
                  <a:pt x="1055" y="22"/>
                  <a:pt x="1054" y="20"/>
                  <a:pt x="1054" y="17"/>
                </a:cubicBezTo>
                <a:cubicBezTo>
                  <a:pt x="1054" y="15"/>
                  <a:pt x="1055" y="13"/>
                  <a:pt x="1057" y="11"/>
                </a:cubicBezTo>
                <a:cubicBezTo>
                  <a:pt x="1059" y="10"/>
                  <a:pt x="1061" y="9"/>
                  <a:pt x="1064" y="9"/>
                </a:cubicBezTo>
                <a:cubicBezTo>
                  <a:pt x="1065" y="9"/>
                  <a:pt x="1067" y="9"/>
                  <a:pt x="1068" y="10"/>
                </a:cubicBezTo>
                <a:cubicBezTo>
                  <a:pt x="1069" y="10"/>
                  <a:pt x="1070" y="10"/>
                  <a:pt x="1071" y="11"/>
                </a:cubicBezTo>
                <a:close/>
                <a:moveTo>
                  <a:pt x="1107" y="27"/>
                </a:moveTo>
                <a:cubicBezTo>
                  <a:pt x="1108" y="27"/>
                  <a:pt x="1108" y="27"/>
                  <a:pt x="1108" y="27"/>
                </a:cubicBezTo>
                <a:cubicBezTo>
                  <a:pt x="1110" y="20"/>
                  <a:pt x="1110" y="20"/>
                  <a:pt x="1110" y="20"/>
                </a:cubicBezTo>
                <a:cubicBezTo>
                  <a:pt x="1109" y="20"/>
                  <a:pt x="1108" y="19"/>
                  <a:pt x="1107" y="19"/>
                </a:cubicBezTo>
                <a:cubicBezTo>
                  <a:pt x="1105" y="19"/>
                  <a:pt x="1104" y="19"/>
                  <a:pt x="1102" y="19"/>
                </a:cubicBezTo>
                <a:cubicBezTo>
                  <a:pt x="1098" y="19"/>
                  <a:pt x="1094" y="20"/>
                  <a:pt x="1091" y="22"/>
                </a:cubicBezTo>
                <a:cubicBezTo>
                  <a:pt x="1088" y="25"/>
                  <a:pt x="1086" y="28"/>
                  <a:pt x="1084" y="32"/>
                </a:cubicBezTo>
                <a:cubicBezTo>
                  <a:pt x="1083" y="36"/>
                  <a:pt x="1082" y="40"/>
                  <a:pt x="1082" y="43"/>
                </a:cubicBezTo>
                <a:cubicBezTo>
                  <a:pt x="1082" y="48"/>
                  <a:pt x="1083" y="52"/>
                  <a:pt x="1085" y="55"/>
                </a:cubicBezTo>
                <a:cubicBezTo>
                  <a:pt x="1087" y="58"/>
                  <a:pt x="1091" y="59"/>
                  <a:pt x="1094" y="59"/>
                </a:cubicBezTo>
                <a:cubicBezTo>
                  <a:pt x="1098" y="59"/>
                  <a:pt x="1100" y="59"/>
                  <a:pt x="1102" y="57"/>
                </a:cubicBezTo>
                <a:cubicBezTo>
                  <a:pt x="1105" y="56"/>
                  <a:pt x="1106" y="54"/>
                  <a:pt x="1108" y="53"/>
                </a:cubicBezTo>
                <a:cubicBezTo>
                  <a:pt x="1106" y="50"/>
                  <a:pt x="1106" y="50"/>
                  <a:pt x="1106" y="50"/>
                </a:cubicBezTo>
                <a:cubicBezTo>
                  <a:pt x="1105" y="52"/>
                  <a:pt x="1103" y="53"/>
                  <a:pt x="1102" y="54"/>
                </a:cubicBezTo>
                <a:cubicBezTo>
                  <a:pt x="1100" y="54"/>
                  <a:pt x="1099" y="55"/>
                  <a:pt x="1097" y="55"/>
                </a:cubicBezTo>
                <a:cubicBezTo>
                  <a:pt x="1094" y="55"/>
                  <a:pt x="1092" y="54"/>
                  <a:pt x="1091" y="52"/>
                </a:cubicBezTo>
                <a:cubicBezTo>
                  <a:pt x="1090" y="50"/>
                  <a:pt x="1089" y="47"/>
                  <a:pt x="1089" y="43"/>
                </a:cubicBezTo>
                <a:cubicBezTo>
                  <a:pt x="1089" y="39"/>
                  <a:pt x="1090" y="35"/>
                  <a:pt x="1091" y="32"/>
                </a:cubicBezTo>
                <a:cubicBezTo>
                  <a:pt x="1092" y="30"/>
                  <a:pt x="1093" y="27"/>
                  <a:pt x="1095" y="26"/>
                </a:cubicBezTo>
                <a:cubicBezTo>
                  <a:pt x="1097" y="24"/>
                  <a:pt x="1099" y="23"/>
                  <a:pt x="1101" y="23"/>
                </a:cubicBezTo>
                <a:cubicBezTo>
                  <a:pt x="1102" y="23"/>
                  <a:pt x="1105" y="24"/>
                  <a:pt x="1107" y="27"/>
                </a:cubicBezTo>
                <a:close/>
                <a:moveTo>
                  <a:pt x="1124" y="52"/>
                </a:moveTo>
                <a:cubicBezTo>
                  <a:pt x="1129" y="19"/>
                  <a:pt x="1129" y="19"/>
                  <a:pt x="1129" y="19"/>
                </a:cubicBezTo>
                <a:cubicBezTo>
                  <a:pt x="1128" y="19"/>
                  <a:pt x="1128" y="19"/>
                  <a:pt x="1128" y="19"/>
                </a:cubicBezTo>
                <a:cubicBezTo>
                  <a:pt x="1118" y="20"/>
                  <a:pt x="1118" y="20"/>
                  <a:pt x="1118" y="20"/>
                </a:cubicBezTo>
                <a:cubicBezTo>
                  <a:pt x="1117" y="23"/>
                  <a:pt x="1117" y="23"/>
                  <a:pt x="1117" y="23"/>
                </a:cubicBezTo>
                <a:cubicBezTo>
                  <a:pt x="1122" y="24"/>
                  <a:pt x="1122" y="24"/>
                  <a:pt x="1122" y="24"/>
                </a:cubicBezTo>
                <a:cubicBezTo>
                  <a:pt x="1121" y="31"/>
                  <a:pt x="1120" y="37"/>
                  <a:pt x="1119" y="41"/>
                </a:cubicBezTo>
                <a:cubicBezTo>
                  <a:pt x="1118" y="49"/>
                  <a:pt x="1117" y="54"/>
                  <a:pt x="1117" y="55"/>
                </a:cubicBezTo>
                <a:cubicBezTo>
                  <a:pt x="1117" y="56"/>
                  <a:pt x="1118" y="57"/>
                  <a:pt x="1118" y="58"/>
                </a:cubicBezTo>
                <a:cubicBezTo>
                  <a:pt x="1119" y="59"/>
                  <a:pt x="1120" y="59"/>
                  <a:pt x="1122" y="59"/>
                </a:cubicBezTo>
                <a:cubicBezTo>
                  <a:pt x="1124" y="59"/>
                  <a:pt x="1125" y="59"/>
                  <a:pt x="1127" y="58"/>
                </a:cubicBezTo>
                <a:cubicBezTo>
                  <a:pt x="1128" y="57"/>
                  <a:pt x="1129" y="55"/>
                  <a:pt x="1130" y="54"/>
                </a:cubicBezTo>
                <a:cubicBezTo>
                  <a:pt x="1129" y="53"/>
                  <a:pt x="1129" y="53"/>
                  <a:pt x="1129" y="53"/>
                </a:cubicBezTo>
                <a:cubicBezTo>
                  <a:pt x="1128" y="54"/>
                  <a:pt x="1128" y="54"/>
                  <a:pt x="1127" y="54"/>
                </a:cubicBezTo>
                <a:cubicBezTo>
                  <a:pt x="1126" y="55"/>
                  <a:pt x="1126" y="55"/>
                  <a:pt x="1125" y="55"/>
                </a:cubicBezTo>
                <a:cubicBezTo>
                  <a:pt x="1125" y="55"/>
                  <a:pt x="1125" y="55"/>
                  <a:pt x="1125" y="54"/>
                </a:cubicBezTo>
                <a:cubicBezTo>
                  <a:pt x="1124" y="54"/>
                  <a:pt x="1124" y="54"/>
                  <a:pt x="1124" y="53"/>
                </a:cubicBezTo>
                <a:lnTo>
                  <a:pt x="1124" y="52"/>
                </a:lnTo>
                <a:close/>
                <a:moveTo>
                  <a:pt x="1127" y="11"/>
                </a:moveTo>
                <a:cubicBezTo>
                  <a:pt x="1128" y="11"/>
                  <a:pt x="1129" y="11"/>
                  <a:pt x="1130" y="10"/>
                </a:cubicBezTo>
                <a:cubicBezTo>
                  <a:pt x="1131" y="9"/>
                  <a:pt x="1131" y="7"/>
                  <a:pt x="1131" y="6"/>
                </a:cubicBezTo>
                <a:cubicBezTo>
                  <a:pt x="1131" y="5"/>
                  <a:pt x="1131" y="4"/>
                  <a:pt x="1130" y="3"/>
                </a:cubicBezTo>
                <a:cubicBezTo>
                  <a:pt x="1130" y="3"/>
                  <a:pt x="1129" y="2"/>
                  <a:pt x="1128" y="2"/>
                </a:cubicBezTo>
                <a:cubicBezTo>
                  <a:pt x="1126" y="2"/>
                  <a:pt x="1125" y="3"/>
                  <a:pt x="1124" y="4"/>
                </a:cubicBezTo>
                <a:cubicBezTo>
                  <a:pt x="1123" y="5"/>
                  <a:pt x="1123" y="6"/>
                  <a:pt x="1123" y="7"/>
                </a:cubicBezTo>
                <a:cubicBezTo>
                  <a:pt x="1123" y="8"/>
                  <a:pt x="1123" y="9"/>
                  <a:pt x="1124" y="10"/>
                </a:cubicBezTo>
                <a:cubicBezTo>
                  <a:pt x="1125" y="11"/>
                  <a:pt x="1126" y="11"/>
                  <a:pt x="1127" y="11"/>
                </a:cubicBezTo>
                <a:close/>
                <a:moveTo>
                  <a:pt x="1166" y="52"/>
                </a:moveTo>
                <a:cubicBezTo>
                  <a:pt x="1165" y="49"/>
                  <a:pt x="1165" y="49"/>
                  <a:pt x="1165" y="49"/>
                </a:cubicBezTo>
                <a:cubicBezTo>
                  <a:pt x="1163" y="51"/>
                  <a:pt x="1161" y="52"/>
                  <a:pt x="1159" y="53"/>
                </a:cubicBezTo>
                <a:cubicBezTo>
                  <a:pt x="1157" y="54"/>
                  <a:pt x="1155" y="55"/>
                  <a:pt x="1153" y="55"/>
                </a:cubicBezTo>
                <a:cubicBezTo>
                  <a:pt x="1150" y="55"/>
                  <a:pt x="1148" y="54"/>
                  <a:pt x="1147" y="51"/>
                </a:cubicBezTo>
                <a:cubicBezTo>
                  <a:pt x="1145" y="49"/>
                  <a:pt x="1145" y="46"/>
                  <a:pt x="1145" y="43"/>
                </a:cubicBezTo>
                <a:cubicBezTo>
                  <a:pt x="1148" y="43"/>
                  <a:pt x="1151" y="42"/>
                  <a:pt x="1155" y="41"/>
                </a:cubicBezTo>
                <a:cubicBezTo>
                  <a:pt x="1158" y="40"/>
                  <a:pt x="1162" y="38"/>
                  <a:pt x="1164" y="36"/>
                </a:cubicBezTo>
                <a:cubicBezTo>
                  <a:pt x="1167" y="33"/>
                  <a:pt x="1168" y="31"/>
                  <a:pt x="1168" y="27"/>
                </a:cubicBezTo>
                <a:cubicBezTo>
                  <a:pt x="1168" y="25"/>
                  <a:pt x="1167" y="23"/>
                  <a:pt x="1166" y="21"/>
                </a:cubicBezTo>
                <a:cubicBezTo>
                  <a:pt x="1164" y="19"/>
                  <a:pt x="1162" y="19"/>
                  <a:pt x="1158" y="19"/>
                </a:cubicBezTo>
                <a:cubicBezTo>
                  <a:pt x="1154" y="19"/>
                  <a:pt x="1151" y="20"/>
                  <a:pt x="1148" y="22"/>
                </a:cubicBezTo>
                <a:cubicBezTo>
                  <a:pt x="1145" y="24"/>
                  <a:pt x="1142" y="28"/>
                  <a:pt x="1140" y="31"/>
                </a:cubicBezTo>
                <a:cubicBezTo>
                  <a:pt x="1138" y="35"/>
                  <a:pt x="1138" y="40"/>
                  <a:pt x="1138" y="44"/>
                </a:cubicBezTo>
                <a:cubicBezTo>
                  <a:pt x="1138" y="47"/>
                  <a:pt x="1138" y="49"/>
                  <a:pt x="1139" y="52"/>
                </a:cubicBezTo>
                <a:cubicBezTo>
                  <a:pt x="1140" y="54"/>
                  <a:pt x="1142" y="56"/>
                  <a:pt x="1144" y="57"/>
                </a:cubicBezTo>
                <a:cubicBezTo>
                  <a:pt x="1146" y="59"/>
                  <a:pt x="1148" y="59"/>
                  <a:pt x="1151" y="59"/>
                </a:cubicBezTo>
                <a:cubicBezTo>
                  <a:pt x="1155" y="59"/>
                  <a:pt x="1158" y="58"/>
                  <a:pt x="1160" y="57"/>
                </a:cubicBezTo>
                <a:cubicBezTo>
                  <a:pt x="1163" y="55"/>
                  <a:pt x="1165" y="54"/>
                  <a:pt x="1166" y="52"/>
                </a:cubicBezTo>
                <a:close/>
                <a:moveTo>
                  <a:pt x="1157" y="22"/>
                </a:moveTo>
                <a:cubicBezTo>
                  <a:pt x="1158" y="22"/>
                  <a:pt x="1159" y="23"/>
                  <a:pt x="1160" y="24"/>
                </a:cubicBezTo>
                <a:cubicBezTo>
                  <a:pt x="1161" y="25"/>
                  <a:pt x="1161" y="26"/>
                  <a:pt x="1161" y="28"/>
                </a:cubicBezTo>
                <a:cubicBezTo>
                  <a:pt x="1161" y="30"/>
                  <a:pt x="1161" y="32"/>
                  <a:pt x="1159" y="34"/>
                </a:cubicBezTo>
                <a:cubicBezTo>
                  <a:pt x="1157" y="35"/>
                  <a:pt x="1155" y="37"/>
                  <a:pt x="1152" y="38"/>
                </a:cubicBezTo>
                <a:cubicBezTo>
                  <a:pt x="1150" y="39"/>
                  <a:pt x="1147" y="39"/>
                  <a:pt x="1145" y="39"/>
                </a:cubicBezTo>
                <a:cubicBezTo>
                  <a:pt x="1145" y="37"/>
                  <a:pt x="1146" y="34"/>
                  <a:pt x="1147" y="32"/>
                </a:cubicBezTo>
                <a:cubicBezTo>
                  <a:pt x="1148" y="29"/>
                  <a:pt x="1149" y="27"/>
                  <a:pt x="1151" y="25"/>
                </a:cubicBezTo>
                <a:cubicBezTo>
                  <a:pt x="1152" y="23"/>
                  <a:pt x="1154" y="22"/>
                  <a:pt x="1157" y="22"/>
                </a:cubicBezTo>
                <a:close/>
                <a:moveTo>
                  <a:pt x="1187" y="28"/>
                </a:moveTo>
                <a:cubicBezTo>
                  <a:pt x="1188" y="19"/>
                  <a:pt x="1188" y="19"/>
                  <a:pt x="1188" y="19"/>
                </a:cubicBezTo>
                <a:cubicBezTo>
                  <a:pt x="1186" y="19"/>
                  <a:pt x="1186" y="19"/>
                  <a:pt x="1186" y="19"/>
                </a:cubicBezTo>
                <a:cubicBezTo>
                  <a:pt x="1178" y="20"/>
                  <a:pt x="1178" y="20"/>
                  <a:pt x="1178" y="20"/>
                </a:cubicBezTo>
                <a:cubicBezTo>
                  <a:pt x="1177" y="23"/>
                  <a:pt x="1177" y="23"/>
                  <a:pt x="1177" y="23"/>
                </a:cubicBezTo>
                <a:cubicBezTo>
                  <a:pt x="1180" y="25"/>
                  <a:pt x="1180" y="25"/>
                  <a:pt x="1180" y="25"/>
                </a:cubicBezTo>
                <a:cubicBezTo>
                  <a:pt x="1176" y="58"/>
                  <a:pt x="1176" y="58"/>
                  <a:pt x="1176" y="58"/>
                </a:cubicBezTo>
                <a:cubicBezTo>
                  <a:pt x="1183" y="58"/>
                  <a:pt x="1183" y="58"/>
                  <a:pt x="1183" y="58"/>
                </a:cubicBezTo>
                <a:cubicBezTo>
                  <a:pt x="1186" y="33"/>
                  <a:pt x="1186" y="33"/>
                  <a:pt x="1186" y="33"/>
                </a:cubicBezTo>
                <a:cubicBezTo>
                  <a:pt x="1188" y="31"/>
                  <a:pt x="1190" y="28"/>
                  <a:pt x="1192" y="26"/>
                </a:cubicBezTo>
                <a:cubicBezTo>
                  <a:pt x="1194" y="25"/>
                  <a:pt x="1196" y="24"/>
                  <a:pt x="1198" y="24"/>
                </a:cubicBezTo>
                <a:cubicBezTo>
                  <a:pt x="1200" y="24"/>
                  <a:pt x="1201" y="24"/>
                  <a:pt x="1202" y="25"/>
                </a:cubicBezTo>
                <a:cubicBezTo>
                  <a:pt x="1202" y="26"/>
                  <a:pt x="1203" y="27"/>
                  <a:pt x="1203" y="29"/>
                </a:cubicBezTo>
                <a:cubicBezTo>
                  <a:pt x="1203" y="31"/>
                  <a:pt x="1202" y="33"/>
                  <a:pt x="1202" y="35"/>
                </a:cubicBezTo>
                <a:cubicBezTo>
                  <a:pt x="1202" y="37"/>
                  <a:pt x="1201" y="39"/>
                  <a:pt x="1201" y="41"/>
                </a:cubicBezTo>
                <a:cubicBezTo>
                  <a:pt x="1201" y="43"/>
                  <a:pt x="1201" y="43"/>
                  <a:pt x="1201" y="43"/>
                </a:cubicBezTo>
                <a:cubicBezTo>
                  <a:pt x="1200" y="46"/>
                  <a:pt x="1200" y="46"/>
                  <a:pt x="1200" y="46"/>
                </a:cubicBezTo>
                <a:cubicBezTo>
                  <a:pt x="1199" y="51"/>
                  <a:pt x="1199" y="54"/>
                  <a:pt x="1199" y="55"/>
                </a:cubicBezTo>
                <a:cubicBezTo>
                  <a:pt x="1199" y="58"/>
                  <a:pt x="1200" y="59"/>
                  <a:pt x="1203" y="59"/>
                </a:cubicBezTo>
                <a:cubicBezTo>
                  <a:pt x="1205" y="59"/>
                  <a:pt x="1206" y="59"/>
                  <a:pt x="1207" y="58"/>
                </a:cubicBezTo>
                <a:cubicBezTo>
                  <a:pt x="1208" y="58"/>
                  <a:pt x="1209" y="57"/>
                  <a:pt x="1210" y="57"/>
                </a:cubicBezTo>
                <a:cubicBezTo>
                  <a:pt x="1210" y="56"/>
                  <a:pt x="1211" y="55"/>
                  <a:pt x="1211" y="55"/>
                </a:cubicBezTo>
                <a:cubicBezTo>
                  <a:pt x="1210" y="53"/>
                  <a:pt x="1210" y="53"/>
                  <a:pt x="1210" y="53"/>
                </a:cubicBezTo>
                <a:cubicBezTo>
                  <a:pt x="1209" y="54"/>
                  <a:pt x="1208" y="55"/>
                  <a:pt x="1207" y="55"/>
                </a:cubicBezTo>
                <a:cubicBezTo>
                  <a:pt x="1206" y="55"/>
                  <a:pt x="1206" y="54"/>
                  <a:pt x="1206" y="53"/>
                </a:cubicBezTo>
                <a:cubicBezTo>
                  <a:pt x="1206" y="51"/>
                  <a:pt x="1206" y="48"/>
                  <a:pt x="1207" y="45"/>
                </a:cubicBezTo>
                <a:cubicBezTo>
                  <a:pt x="1208" y="41"/>
                  <a:pt x="1208" y="41"/>
                  <a:pt x="1208" y="41"/>
                </a:cubicBezTo>
                <a:cubicBezTo>
                  <a:pt x="1208" y="40"/>
                  <a:pt x="1208" y="40"/>
                  <a:pt x="1208" y="40"/>
                </a:cubicBezTo>
                <a:cubicBezTo>
                  <a:pt x="1209" y="34"/>
                  <a:pt x="1210" y="31"/>
                  <a:pt x="1210" y="29"/>
                </a:cubicBezTo>
                <a:cubicBezTo>
                  <a:pt x="1210" y="25"/>
                  <a:pt x="1209" y="23"/>
                  <a:pt x="1207" y="21"/>
                </a:cubicBezTo>
                <a:cubicBezTo>
                  <a:pt x="1206" y="19"/>
                  <a:pt x="1204" y="19"/>
                  <a:pt x="1201" y="19"/>
                </a:cubicBezTo>
                <a:cubicBezTo>
                  <a:pt x="1199" y="19"/>
                  <a:pt x="1196" y="19"/>
                  <a:pt x="1193" y="21"/>
                </a:cubicBezTo>
                <a:cubicBezTo>
                  <a:pt x="1191" y="23"/>
                  <a:pt x="1189" y="25"/>
                  <a:pt x="1187" y="28"/>
                </a:cubicBezTo>
                <a:close/>
                <a:moveTo>
                  <a:pt x="1243" y="27"/>
                </a:moveTo>
                <a:cubicBezTo>
                  <a:pt x="1245" y="27"/>
                  <a:pt x="1245" y="27"/>
                  <a:pt x="1245" y="27"/>
                </a:cubicBezTo>
                <a:cubicBezTo>
                  <a:pt x="1247" y="20"/>
                  <a:pt x="1247" y="20"/>
                  <a:pt x="1247" y="20"/>
                </a:cubicBezTo>
                <a:cubicBezTo>
                  <a:pt x="1246" y="20"/>
                  <a:pt x="1244" y="19"/>
                  <a:pt x="1243" y="19"/>
                </a:cubicBezTo>
                <a:cubicBezTo>
                  <a:pt x="1241" y="19"/>
                  <a:pt x="1240" y="19"/>
                  <a:pt x="1239" y="19"/>
                </a:cubicBezTo>
                <a:cubicBezTo>
                  <a:pt x="1234" y="19"/>
                  <a:pt x="1231" y="20"/>
                  <a:pt x="1228" y="22"/>
                </a:cubicBezTo>
                <a:cubicBezTo>
                  <a:pt x="1224" y="25"/>
                  <a:pt x="1222" y="28"/>
                  <a:pt x="1220" y="32"/>
                </a:cubicBezTo>
                <a:cubicBezTo>
                  <a:pt x="1219" y="36"/>
                  <a:pt x="1218" y="40"/>
                  <a:pt x="1218" y="43"/>
                </a:cubicBezTo>
                <a:cubicBezTo>
                  <a:pt x="1218" y="48"/>
                  <a:pt x="1219" y="52"/>
                  <a:pt x="1221" y="55"/>
                </a:cubicBezTo>
                <a:cubicBezTo>
                  <a:pt x="1224" y="58"/>
                  <a:pt x="1227" y="59"/>
                  <a:pt x="1231" y="59"/>
                </a:cubicBezTo>
                <a:cubicBezTo>
                  <a:pt x="1234" y="59"/>
                  <a:pt x="1236" y="59"/>
                  <a:pt x="1239" y="57"/>
                </a:cubicBezTo>
                <a:cubicBezTo>
                  <a:pt x="1241" y="56"/>
                  <a:pt x="1243" y="54"/>
                  <a:pt x="1244" y="53"/>
                </a:cubicBezTo>
                <a:cubicBezTo>
                  <a:pt x="1242" y="50"/>
                  <a:pt x="1242" y="50"/>
                  <a:pt x="1242" y="50"/>
                </a:cubicBezTo>
                <a:cubicBezTo>
                  <a:pt x="1241" y="52"/>
                  <a:pt x="1239" y="53"/>
                  <a:pt x="1238" y="54"/>
                </a:cubicBezTo>
                <a:cubicBezTo>
                  <a:pt x="1236" y="54"/>
                  <a:pt x="1235" y="55"/>
                  <a:pt x="1233" y="55"/>
                </a:cubicBezTo>
                <a:cubicBezTo>
                  <a:pt x="1230" y="55"/>
                  <a:pt x="1228" y="54"/>
                  <a:pt x="1227" y="52"/>
                </a:cubicBezTo>
                <a:cubicBezTo>
                  <a:pt x="1226" y="50"/>
                  <a:pt x="1225" y="47"/>
                  <a:pt x="1225" y="43"/>
                </a:cubicBezTo>
                <a:cubicBezTo>
                  <a:pt x="1225" y="39"/>
                  <a:pt x="1226" y="35"/>
                  <a:pt x="1227" y="32"/>
                </a:cubicBezTo>
                <a:cubicBezTo>
                  <a:pt x="1228" y="30"/>
                  <a:pt x="1229" y="27"/>
                  <a:pt x="1231" y="26"/>
                </a:cubicBezTo>
                <a:cubicBezTo>
                  <a:pt x="1233" y="24"/>
                  <a:pt x="1235" y="23"/>
                  <a:pt x="1237" y="23"/>
                </a:cubicBezTo>
                <a:cubicBezTo>
                  <a:pt x="1239" y="23"/>
                  <a:pt x="1241" y="24"/>
                  <a:pt x="1243" y="27"/>
                </a:cubicBezTo>
                <a:close/>
                <a:moveTo>
                  <a:pt x="1279" y="52"/>
                </a:moveTo>
                <a:cubicBezTo>
                  <a:pt x="1277" y="49"/>
                  <a:pt x="1277" y="49"/>
                  <a:pt x="1277" y="49"/>
                </a:cubicBezTo>
                <a:cubicBezTo>
                  <a:pt x="1276" y="51"/>
                  <a:pt x="1274" y="52"/>
                  <a:pt x="1272" y="53"/>
                </a:cubicBezTo>
                <a:cubicBezTo>
                  <a:pt x="1270" y="54"/>
                  <a:pt x="1268" y="55"/>
                  <a:pt x="1266" y="55"/>
                </a:cubicBezTo>
                <a:cubicBezTo>
                  <a:pt x="1263" y="55"/>
                  <a:pt x="1261" y="54"/>
                  <a:pt x="1259" y="51"/>
                </a:cubicBezTo>
                <a:cubicBezTo>
                  <a:pt x="1258" y="49"/>
                  <a:pt x="1257" y="46"/>
                  <a:pt x="1258" y="43"/>
                </a:cubicBezTo>
                <a:cubicBezTo>
                  <a:pt x="1260" y="43"/>
                  <a:pt x="1264" y="42"/>
                  <a:pt x="1267" y="41"/>
                </a:cubicBezTo>
                <a:cubicBezTo>
                  <a:pt x="1271" y="40"/>
                  <a:pt x="1274" y="38"/>
                  <a:pt x="1277" y="36"/>
                </a:cubicBezTo>
                <a:cubicBezTo>
                  <a:pt x="1280" y="33"/>
                  <a:pt x="1281" y="31"/>
                  <a:pt x="1281" y="27"/>
                </a:cubicBezTo>
                <a:cubicBezTo>
                  <a:pt x="1281" y="25"/>
                  <a:pt x="1280" y="23"/>
                  <a:pt x="1278" y="21"/>
                </a:cubicBezTo>
                <a:cubicBezTo>
                  <a:pt x="1277" y="19"/>
                  <a:pt x="1274" y="19"/>
                  <a:pt x="1271" y="19"/>
                </a:cubicBezTo>
                <a:cubicBezTo>
                  <a:pt x="1267" y="19"/>
                  <a:pt x="1264" y="20"/>
                  <a:pt x="1260" y="22"/>
                </a:cubicBezTo>
                <a:cubicBezTo>
                  <a:pt x="1257" y="24"/>
                  <a:pt x="1255" y="28"/>
                  <a:pt x="1253" y="31"/>
                </a:cubicBezTo>
                <a:cubicBezTo>
                  <a:pt x="1251" y="35"/>
                  <a:pt x="1250" y="40"/>
                  <a:pt x="1250" y="44"/>
                </a:cubicBezTo>
                <a:cubicBezTo>
                  <a:pt x="1250" y="47"/>
                  <a:pt x="1251" y="49"/>
                  <a:pt x="1252" y="52"/>
                </a:cubicBezTo>
                <a:cubicBezTo>
                  <a:pt x="1253" y="54"/>
                  <a:pt x="1254" y="56"/>
                  <a:pt x="1256" y="57"/>
                </a:cubicBezTo>
                <a:cubicBezTo>
                  <a:pt x="1258" y="59"/>
                  <a:pt x="1261" y="59"/>
                  <a:pt x="1264" y="59"/>
                </a:cubicBezTo>
                <a:cubicBezTo>
                  <a:pt x="1267" y="59"/>
                  <a:pt x="1270" y="58"/>
                  <a:pt x="1273" y="57"/>
                </a:cubicBezTo>
                <a:cubicBezTo>
                  <a:pt x="1276" y="55"/>
                  <a:pt x="1278" y="54"/>
                  <a:pt x="1279" y="52"/>
                </a:cubicBezTo>
                <a:close/>
                <a:moveTo>
                  <a:pt x="1269" y="22"/>
                </a:moveTo>
                <a:cubicBezTo>
                  <a:pt x="1271" y="22"/>
                  <a:pt x="1272" y="23"/>
                  <a:pt x="1273" y="24"/>
                </a:cubicBezTo>
                <a:cubicBezTo>
                  <a:pt x="1274" y="25"/>
                  <a:pt x="1274" y="26"/>
                  <a:pt x="1274" y="28"/>
                </a:cubicBezTo>
                <a:cubicBezTo>
                  <a:pt x="1274" y="30"/>
                  <a:pt x="1273" y="32"/>
                  <a:pt x="1272" y="34"/>
                </a:cubicBezTo>
                <a:cubicBezTo>
                  <a:pt x="1270" y="35"/>
                  <a:pt x="1268" y="37"/>
                  <a:pt x="1265" y="38"/>
                </a:cubicBezTo>
                <a:cubicBezTo>
                  <a:pt x="1263" y="39"/>
                  <a:pt x="1260" y="39"/>
                  <a:pt x="1258" y="39"/>
                </a:cubicBezTo>
                <a:cubicBezTo>
                  <a:pt x="1258" y="37"/>
                  <a:pt x="1259" y="34"/>
                  <a:pt x="1259" y="32"/>
                </a:cubicBezTo>
                <a:cubicBezTo>
                  <a:pt x="1260" y="29"/>
                  <a:pt x="1262" y="27"/>
                  <a:pt x="1263" y="25"/>
                </a:cubicBezTo>
                <a:cubicBezTo>
                  <a:pt x="1265" y="23"/>
                  <a:pt x="1267" y="22"/>
                  <a:pt x="1269" y="22"/>
                </a:cubicBezTo>
                <a:close/>
                <a:moveTo>
                  <a:pt x="1310" y="25"/>
                </a:moveTo>
                <a:cubicBezTo>
                  <a:pt x="1311" y="20"/>
                  <a:pt x="1311" y="20"/>
                  <a:pt x="1311" y="20"/>
                </a:cubicBezTo>
                <a:cubicBezTo>
                  <a:pt x="1311" y="20"/>
                  <a:pt x="1309" y="19"/>
                  <a:pt x="1308" y="19"/>
                </a:cubicBezTo>
                <a:cubicBezTo>
                  <a:pt x="1306" y="19"/>
                  <a:pt x="1304" y="19"/>
                  <a:pt x="1303" y="19"/>
                </a:cubicBezTo>
                <a:cubicBezTo>
                  <a:pt x="1300" y="19"/>
                  <a:pt x="1298" y="19"/>
                  <a:pt x="1296" y="20"/>
                </a:cubicBezTo>
                <a:cubicBezTo>
                  <a:pt x="1293" y="21"/>
                  <a:pt x="1292" y="22"/>
                  <a:pt x="1291" y="24"/>
                </a:cubicBezTo>
                <a:cubicBezTo>
                  <a:pt x="1289" y="26"/>
                  <a:pt x="1289" y="27"/>
                  <a:pt x="1289" y="30"/>
                </a:cubicBezTo>
                <a:cubicBezTo>
                  <a:pt x="1289" y="34"/>
                  <a:pt x="1291" y="38"/>
                  <a:pt x="1296" y="41"/>
                </a:cubicBezTo>
                <a:cubicBezTo>
                  <a:pt x="1298" y="43"/>
                  <a:pt x="1300" y="44"/>
                  <a:pt x="1301" y="45"/>
                </a:cubicBezTo>
                <a:cubicBezTo>
                  <a:pt x="1302" y="46"/>
                  <a:pt x="1303" y="48"/>
                  <a:pt x="1303" y="50"/>
                </a:cubicBezTo>
                <a:cubicBezTo>
                  <a:pt x="1303" y="51"/>
                  <a:pt x="1302" y="53"/>
                  <a:pt x="1301" y="54"/>
                </a:cubicBezTo>
                <a:cubicBezTo>
                  <a:pt x="1299" y="55"/>
                  <a:pt x="1297" y="55"/>
                  <a:pt x="1295" y="55"/>
                </a:cubicBezTo>
                <a:cubicBezTo>
                  <a:pt x="1293" y="55"/>
                  <a:pt x="1292" y="55"/>
                  <a:pt x="1290" y="54"/>
                </a:cubicBezTo>
                <a:cubicBezTo>
                  <a:pt x="1288" y="53"/>
                  <a:pt x="1287" y="53"/>
                  <a:pt x="1286" y="52"/>
                </a:cubicBezTo>
                <a:cubicBezTo>
                  <a:pt x="1285" y="57"/>
                  <a:pt x="1285" y="57"/>
                  <a:pt x="1285" y="57"/>
                </a:cubicBezTo>
                <a:cubicBezTo>
                  <a:pt x="1285" y="58"/>
                  <a:pt x="1287" y="58"/>
                  <a:pt x="1289" y="58"/>
                </a:cubicBezTo>
                <a:cubicBezTo>
                  <a:pt x="1291" y="59"/>
                  <a:pt x="1293" y="59"/>
                  <a:pt x="1295" y="59"/>
                </a:cubicBezTo>
                <a:cubicBezTo>
                  <a:pt x="1299" y="59"/>
                  <a:pt x="1303" y="58"/>
                  <a:pt x="1305" y="56"/>
                </a:cubicBezTo>
                <a:cubicBezTo>
                  <a:pt x="1308" y="54"/>
                  <a:pt x="1309" y="52"/>
                  <a:pt x="1309" y="48"/>
                </a:cubicBezTo>
                <a:cubicBezTo>
                  <a:pt x="1309" y="46"/>
                  <a:pt x="1309" y="45"/>
                  <a:pt x="1308" y="43"/>
                </a:cubicBezTo>
                <a:cubicBezTo>
                  <a:pt x="1307" y="42"/>
                  <a:pt x="1306" y="41"/>
                  <a:pt x="1305" y="40"/>
                </a:cubicBezTo>
                <a:cubicBezTo>
                  <a:pt x="1304" y="39"/>
                  <a:pt x="1303" y="38"/>
                  <a:pt x="1301" y="36"/>
                </a:cubicBezTo>
                <a:cubicBezTo>
                  <a:pt x="1299" y="35"/>
                  <a:pt x="1298" y="34"/>
                  <a:pt x="1297" y="32"/>
                </a:cubicBezTo>
                <a:cubicBezTo>
                  <a:pt x="1296" y="31"/>
                  <a:pt x="1295" y="30"/>
                  <a:pt x="1295" y="28"/>
                </a:cubicBezTo>
                <a:cubicBezTo>
                  <a:pt x="1295" y="26"/>
                  <a:pt x="1296" y="25"/>
                  <a:pt x="1297" y="24"/>
                </a:cubicBezTo>
                <a:cubicBezTo>
                  <a:pt x="1299" y="23"/>
                  <a:pt x="1300" y="23"/>
                  <a:pt x="1303" y="23"/>
                </a:cubicBezTo>
                <a:cubicBezTo>
                  <a:pt x="1304" y="23"/>
                  <a:pt x="1306" y="23"/>
                  <a:pt x="1307" y="24"/>
                </a:cubicBezTo>
                <a:cubicBezTo>
                  <a:pt x="1309" y="24"/>
                  <a:pt x="1310" y="25"/>
                  <a:pt x="1310" y="25"/>
                </a:cubicBezTo>
                <a:close/>
                <a:moveTo>
                  <a:pt x="1047" y="110"/>
                </a:moveTo>
                <a:cubicBezTo>
                  <a:pt x="1052" y="111"/>
                  <a:pt x="1052" y="111"/>
                  <a:pt x="1052" y="111"/>
                </a:cubicBezTo>
                <a:cubicBezTo>
                  <a:pt x="1046" y="156"/>
                  <a:pt x="1046" y="156"/>
                  <a:pt x="1046" y="156"/>
                </a:cubicBezTo>
                <a:cubicBezTo>
                  <a:pt x="1041" y="157"/>
                  <a:pt x="1041" y="157"/>
                  <a:pt x="1041" y="157"/>
                </a:cubicBezTo>
                <a:cubicBezTo>
                  <a:pt x="1041" y="159"/>
                  <a:pt x="1041" y="159"/>
                  <a:pt x="1041" y="159"/>
                </a:cubicBezTo>
                <a:cubicBezTo>
                  <a:pt x="1078" y="159"/>
                  <a:pt x="1078" y="159"/>
                  <a:pt x="1078" y="159"/>
                </a:cubicBezTo>
                <a:cubicBezTo>
                  <a:pt x="1081" y="147"/>
                  <a:pt x="1081" y="147"/>
                  <a:pt x="1081" y="147"/>
                </a:cubicBezTo>
                <a:cubicBezTo>
                  <a:pt x="1077" y="146"/>
                  <a:pt x="1077" y="146"/>
                  <a:pt x="1077" y="146"/>
                </a:cubicBezTo>
                <a:cubicBezTo>
                  <a:pt x="1073" y="155"/>
                  <a:pt x="1073" y="155"/>
                  <a:pt x="1073" y="155"/>
                </a:cubicBezTo>
                <a:cubicBezTo>
                  <a:pt x="1053" y="156"/>
                  <a:pt x="1053" y="156"/>
                  <a:pt x="1053" y="156"/>
                </a:cubicBezTo>
                <a:cubicBezTo>
                  <a:pt x="1056" y="134"/>
                  <a:pt x="1056" y="134"/>
                  <a:pt x="1056" y="134"/>
                </a:cubicBezTo>
                <a:cubicBezTo>
                  <a:pt x="1072" y="135"/>
                  <a:pt x="1072" y="135"/>
                  <a:pt x="1072" y="135"/>
                </a:cubicBezTo>
                <a:cubicBezTo>
                  <a:pt x="1073" y="130"/>
                  <a:pt x="1073" y="130"/>
                  <a:pt x="1073" y="130"/>
                </a:cubicBezTo>
                <a:cubicBezTo>
                  <a:pt x="1057" y="130"/>
                  <a:pt x="1057" y="130"/>
                  <a:pt x="1057" y="130"/>
                </a:cubicBezTo>
                <a:cubicBezTo>
                  <a:pt x="1059" y="110"/>
                  <a:pt x="1059" y="110"/>
                  <a:pt x="1059" y="110"/>
                </a:cubicBezTo>
                <a:cubicBezTo>
                  <a:pt x="1075" y="111"/>
                  <a:pt x="1075" y="111"/>
                  <a:pt x="1075" y="111"/>
                </a:cubicBezTo>
                <a:cubicBezTo>
                  <a:pt x="1076" y="118"/>
                  <a:pt x="1076" y="118"/>
                  <a:pt x="1076" y="118"/>
                </a:cubicBezTo>
                <a:cubicBezTo>
                  <a:pt x="1080" y="118"/>
                  <a:pt x="1080" y="118"/>
                  <a:pt x="1080" y="118"/>
                </a:cubicBezTo>
                <a:cubicBezTo>
                  <a:pt x="1081" y="107"/>
                  <a:pt x="1081" y="107"/>
                  <a:pt x="1081" y="107"/>
                </a:cubicBezTo>
                <a:cubicBezTo>
                  <a:pt x="1048" y="107"/>
                  <a:pt x="1048" y="107"/>
                  <a:pt x="1048" y="107"/>
                </a:cubicBezTo>
                <a:lnTo>
                  <a:pt x="1047" y="110"/>
                </a:lnTo>
                <a:close/>
                <a:moveTo>
                  <a:pt x="1100" y="129"/>
                </a:moveTo>
                <a:cubicBezTo>
                  <a:pt x="1100" y="120"/>
                  <a:pt x="1100" y="120"/>
                  <a:pt x="1100" y="120"/>
                </a:cubicBezTo>
                <a:cubicBezTo>
                  <a:pt x="1099" y="119"/>
                  <a:pt x="1099" y="119"/>
                  <a:pt x="1099" y="119"/>
                </a:cubicBezTo>
                <a:cubicBezTo>
                  <a:pt x="1090" y="121"/>
                  <a:pt x="1090" y="121"/>
                  <a:pt x="1090" y="121"/>
                </a:cubicBezTo>
                <a:cubicBezTo>
                  <a:pt x="1090" y="124"/>
                  <a:pt x="1090" y="124"/>
                  <a:pt x="1090" y="124"/>
                </a:cubicBezTo>
                <a:cubicBezTo>
                  <a:pt x="1093" y="125"/>
                  <a:pt x="1093" y="125"/>
                  <a:pt x="1093" y="125"/>
                </a:cubicBezTo>
                <a:cubicBezTo>
                  <a:pt x="1089" y="159"/>
                  <a:pt x="1089" y="159"/>
                  <a:pt x="1089" y="159"/>
                </a:cubicBezTo>
                <a:cubicBezTo>
                  <a:pt x="1095" y="159"/>
                  <a:pt x="1095" y="159"/>
                  <a:pt x="1095" y="159"/>
                </a:cubicBezTo>
                <a:cubicBezTo>
                  <a:pt x="1099" y="134"/>
                  <a:pt x="1099" y="134"/>
                  <a:pt x="1099" y="134"/>
                </a:cubicBezTo>
                <a:cubicBezTo>
                  <a:pt x="1101" y="131"/>
                  <a:pt x="1103" y="129"/>
                  <a:pt x="1105" y="127"/>
                </a:cubicBezTo>
                <a:cubicBezTo>
                  <a:pt x="1107" y="125"/>
                  <a:pt x="1109" y="124"/>
                  <a:pt x="1111" y="124"/>
                </a:cubicBezTo>
                <a:cubicBezTo>
                  <a:pt x="1113" y="124"/>
                  <a:pt x="1114" y="125"/>
                  <a:pt x="1114" y="126"/>
                </a:cubicBezTo>
                <a:cubicBezTo>
                  <a:pt x="1115" y="127"/>
                  <a:pt x="1115" y="128"/>
                  <a:pt x="1115" y="130"/>
                </a:cubicBezTo>
                <a:cubicBezTo>
                  <a:pt x="1115" y="132"/>
                  <a:pt x="1115" y="134"/>
                  <a:pt x="1115" y="135"/>
                </a:cubicBezTo>
                <a:cubicBezTo>
                  <a:pt x="1115" y="137"/>
                  <a:pt x="1114" y="140"/>
                  <a:pt x="1114" y="142"/>
                </a:cubicBezTo>
                <a:cubicBezTo>
                  <a:pt x="1114" y="144"/>
                  <a:pt x="1114" y="144"/>
                  <a:pt x="1114" y="144"/>
                </a:cubicBezTo>
                <a:cubicBezTo>
                  <a:pt x="1113" y="147"/>
                  <a:pt x="1113" y="147"/>
                  <a:pt x="1113" y="147"/>
                </a:cubicBezTo>
                <a:cubicBezTo>
                  <a:pt x="1112" y="151"/>
                  <a:pt x="1112" y="154"/>
                  <a:pt x="1112" y="156"/>
                </a:cubicBezTo>
                <a:cubicBezTo>
                  <a:pt x="1112" y="159"/>
                  <a:pt x="1113" y="160"/>
                  <a:pt x="1116" y="160"/>
                </a:cubicBezTo>
                <a:cubicBezTo>
                  <a:pt x="1117" y="160"/>
                  <a:pt x="1119" y="160"/>
                  <a:pt x="1120" y="159"/>
                </a:cubicBezTo>
                <a:cubicBezTo>
                  <a:pt x="1121" y="159"/>
                  <a:pt x="1122" y="158"/>
                  <a:pt x="1123" y="157"/>
                </a:cubicBezTo>
                <a:cubicBezTo>
                  <a:pt x="1123" y="157"/>
                  <a:pt x="1124" y="156"/>
                  <a:pt x="1124" y="156"/>
                </a:cubicBezTo>
                <a:cubicBezTo>
                  <a:pt x="1123" y="154"/>
                  <a:pt x="1123" y="154"/>
                  <a:pt x="1123" y="154"/>
                </a:cubicBezTo>
                <a:cubicBezTo>
                  <a:pt x="1122" y="155"/>
                  <a:pt x="1121" y="156"/>
                  <a:pt x="1120" y="156"/>
                </a:cubicBezTo>
                <a:cubicBezTo>
                  <a:pt x="1119" y="156"/>
                  <a:pt x="1119" y="155"/>
                  <a:pt x="1119" y="154"/>
                </a:cubicBezTo>
                <a:cubicBezTo>
                  <a:pt x="1119" y="152"/>
                  <a:pt x="1119" y="149"/>
                  <a:pt x="1120" y="145"/>
                </a:cubicBezTo>
                <a:cubicBezTo>
                  <a:pt x="1121" y="142"/>
                  <a:pt x="1121" y="142"/>
                  <a:pt x="1121" y="142"/>
                </a:cubicBezTo>
                <a:cubicBezTo>
                  <a:pt x="1121" y="140"/>
                  <a:pt x="1121" y="140"/>
                  <a:pt x="1121" y="140"/>
                </a:cubicBezTo>
                <a:cubicBezTo>
                  <a:pt x="1122" y="135"/>
                  <a:pt x="1122" y="132"/>
                  <a:pt x="1122" y="130"/>
                </a:cubicBezTo>
                <a:cubicBezTo>
                  <a:pt x="1122" y="126"/>
                  <a:pt x="1122" y="123"/>
                  <a:pt x="1120" y="122"/>
                </a:cubicBezTo>
                <a:cubicBezTo>
                  <a:pt x="1119" y="120"/>
                  <a:pt x="1117" y="119"/>
                  <a:pt x="1114" y="119"/>
                </a:cubicBezTo>
                <a:cubicBezTo>
                  <a:pt x="1112" y="119"/>
                  <a:pt x="1109" y="120"/>
                  <a:pt x="1106" y="122"/>
                </a:cubicBezTo>
                <a:cubicBezTo>
                  <a:pt x="1104" y="124"/>
                  <a:pt x="1102" y="126"/>
                  <a:pt x="1100" y="129"/>
                </a:cubicBezTo>
                <a:close/>
                <a:moveTo>
                  <a:pt x="1159" y="162"/>
                </a:moveTo>
                <a:cubicBezTo>
                  <a:pt x="1165" y="119"/>
                  <a:pt x="1165" y="119"/>
                  <a:pt x="1165" y="119"/>
                </a:cubicBezTo>
                <a:cubicBezTo>
                  <a:pt x="1160" y="121"/>
                  <a:pt x="1160" y="121"/>
                  <a:pt x="1160" y="121"/>
                </a:cubicBezTo>
                <a:cubicBezTo>
                  <a:pt x="1159" y="121"/>
                  <a:pt x="1158" y="120"/>
                  <a:pt x="1157" y="120"/>
                </a:cubicBezTo>
                <a:cubicBezTo>
                  <a:pt x="1155" y="120"/>
                  <a:pt x="1154" y="119"/>
                  <a:pt x="1153" y="119"/>
                </a:cubicBezTo>
                <a:cubicBezTo>
                  <a:pt x="1148" y="119"/>
                  <a:pt x="1144" y="121"/>
                  <a:pt x="1141" y="123"/>
                </a:cubicBezTo>
                <a:cubicBezTo>
                  <a:pt x="1137" y="126"/>
                  <a:pt x="1135" y="129"/>
                  <a:pt x="1133" y="133"/>
                </a:cubicBezTo>
                <a:cubicBezTo>
                  <a:pt x="1131" y="137"/>
                  <a:pt x="1130" y="141"/>
                  <a:pt x="1130" y="145"/>
                </a:cubicBezTo>
                <a:cubicBezTo>
                  <a:pt x="1130" y="150"/>
                  <a:pt x="1131" y="153"/>
                  <a:pt x="1133" y="156"/>
                </a:cubicBezTo>
                <a:cubicBezTo>
                  <a:pt x="1135" y="159"/>
                  <a:pt x="1138" y="160"/>
                  <a:pt x="1142" y="160"/>
                </a:cubicBezTo>
                <a:cubicBezTo>
                  <a:pt x="1144" y="160"/>
                  <a:pt x="1146" y="159"/>
                  <a:pt x="1148" y="158"/>
                </a:cubicBezTo>
                <a:cubicBezTo>
                  <a:pt x="1150" y="157"/>
                  <a:pt x="1152" y="156"/>
                  <a:pt x="1153" y="155"/>
                </a:cubicBezTo>
                <a:cubicBezTo>
                  <a:pt x="1151" y="164"/>
                  <a:pt x="1151" y="164"/>
                  <a:pt x="1151" y="164"/>
                </a:cubicBezTo>
                <a:cubicBezTo>
                  <a:pt x="1151" y="167"/>
                  <a:pt x="1150" y="169"/>
                  <a:pt x="1149" y="170"/>
                </a:cubicBezTo>
                <a:cubicBezTo>
                  <a:pt x="1147" y="172"/>
                  <a:pt x="1145" y="172"/>
                  <a:pt x="1142" y="172"/>
                </a:cubicBezTo>
                <a:cubicBezTo>
                  <a:pt x="1140" y="172"/>
                  <a:pt x="1139" y="172"/>
                  <a:pt x="1137" y="171"/>
                </a:cubicBezTo>
                <a:cubicBezTo>
                  <a:pt x="1136" y="171"/>
                  <a:pt x="1134" y="170"/>
                  <a:pt x="1133" y="170"/>
                </a:cubicBezTo>
                <a:cubicBezTo>
                  <a:pt x="1132" y="175"/>
                  <a:pt x="1132" y="175"/>
                  <a:pt x="1132" y="175"/>
                </a:cubicBezTo>
                <a:cubicBezTo>
                  <a:pt x="1132" y="176"/>
                  <a:pt x="1134" y="176"/>
                  <a:pt x="1135" y="176"/>
                </a:cubicBezTo>
                <a:cubicBezTo>
                  <a:pt x="1137" y="177"/>
                  <a:pt x="1138" y="177"/>
                  <a:pt x="1140" y="177"/>
                </a:cubicBezTo>
                <a:cubicBezTo>
                  <a:pt x="1142" y="177"/>
                  <a:pt x="1145" y="176"/>
                  <a:pt x="1148" y="175"/>
                </a:cubicBezTo>
                <a:cubicBezTo>
                  <a:pt x="1150" y="174"/>
                  <a:pt x="1153" y="173"/>
                  <a:pt x="1155" y="170"/>
                </a:cubicBezTo>
                <a:cubicBezTo>
                  <a:pt x="1157" y="168"/>
                  <a:pt x="1158" y="165"/>
                  <a:pt x="1159" y="162"/>
                </a:cubicBezTo>
                <a:close/>
                <a:moveTo>
                  <a:pt x="1157" y="125"/>
                </a:moveTo>
                <a:cubicBezTo>
                  <a:pt x="1154" y="150"/>
                  <a:pt x="1154" y="150"/>
                  <a:pt x="1154" y="150"/>
                </a:cubicBezTo>
                <a:cubicBezTo>
                  <a:pt x="1152" y="151"/>
                  <a:pt x="1151" y="153"/>
                  <a:pt x="1149" y="154"/>
                </a:cubicBezTo>
                <a:cubicBezTo>
                  <a:pt x="1148" y="155"/>
                  <a:pt x="1146" y="155"/>
                  <a:pt x="1144" y="155"/>
                </a:cubicBezTo>
                <a:cubicBezTo>
                  <a:pt x="1142" y="155"/>
                  <a:pt x="1140" y="155"/>
                  <a:pt x="1139" y="153"/>
                </a:cubicBezTo>
                <a:cubicBezTo>
                  <a:pt x="1138" y="151"/>
                  <a:pt x="1138" y="148"/>
                  <a:pt x="1138" y="145"/>
                </a:cubicBezTo>
                <a:cubicBezTo>
                  <a:pt x="1138" y="142"/>
                  <a:pt x="1138" y="138"/>
                  <a:pt x="1139" y="135"/>
                </a:cubicBezTo>
                <a:cubicBezTo>
                  <a:pt x="1140" y="132"/>
                  <a:pt x="1142" y="129"/>
                  <a:pt x="1144" y="127"/>
                </a:cubicBezTo>
                <a:cubicBezTo>
                  <a:pt x="1146" y="124"/>
                  <a:pt x="1149" y="123"/>
                  <a:pt x="1152" y="123"/>
                </a:cubicBezTo>
                <a:cubicBezTo>
                  <a:pt x="1154" y="123"/>
                  <a:pt x="1156" y="124"/>
                  <a:pt x="1157" y="125"/>
                </a:cubicBezTo>
                <a:close/>
                <a:moveTo>
                  <a:pt x="1181" y="153"/>
                </a:moveTo>
                <a:cubicBezTo>
                  <a:pt x="1185" y="120"/>
                  <a:pt x="1185" y="120"/>
                  <a:pt x="1185" y="120"/>
                </a:cubicBezTo>
                <a:cubicBezTo>
                  <a:pt x="1184" y="119"/>
                  <a:pt x="1184" y="119"/>
                  <a:pt x="1184" y="119"/>
                </a:cubicBezTo>
                <a:cubicBezTo>
                  <a:pt x="1174" y="121"/>
                  <a:pt x="1174" y="121"/>
                  <a:pt x="1174" y="121"/>
                </a:cubicBezTo>
                <a:cubicBezTo>
                  <a:pt x="1173" y="123"/>
                  <a:pt x="1173" y="123"/>
                  <a:pt x="1173" y="123"/>
                </a:cubicBezTo>
                <a:cubicBezTo>
                  <a:pt x="1178" y="125"/>
                  <a:pt x="1178" y="125"/>
                  <a:pt x="1178" y="125"/>
                </a:cubicBezTo>
                <a:cubicBezTo>
                  <a:pt x="1177" y="132"/>
                  <a:pt x="1176" y="138"/>
                  <a:pt x="1175" y="142"/>
                </a:cubicBezTo>
                <a:cubicBezTo>
                  <a:pt x="1174" y="150"/>
                  <a:pt x="1174" y="154"/>
                  <a:pt x="1173" y="156"/>
                </a:cubicBezTo>
                <a:cubicBezTo>
                  <a:pt x="1173" y="157"/>
                  <a:pt x="1174" y="158"/>
                  <a:pt x="1174" y="159"/>
                </a:cubicBezTo>
                <a:cubicBezTo>
                  <a:pt x="1175" y="160"/>
                  <a:pt x="1176" y="160"/>
                  <a:pt x="1178" y="160"/>
                </a:cubicBezTo>
                <a:cubicBezTo>
                  <a:pt x="1180" y="160"/>
                  <a:pt x="1182" y="159"/>
                  <a:pt x="1183" y="158"/>
                </a:cubicBezTo>
                <a:cubicBezTo>
                  <a:pt x="1184" y="157"/>
                  <a:pt x="1185" y="156"/>
                  <a:pt x="1186" y="155"/>
                </a:cubicBezTo>
                <a:cubicBezTo>
                  <a:pt x="1185" y="154"/>
                  <a:pt x="1185" y="154"/>
                  <a:pt x="1185" y="154"/>
                </a:cubicBezTo>
                <a:cubicBezTo>
                  <a:pt x="1184" y="154"/>
                  <a:pt x="1184" y="155"/>
                  <a:pt x="1183" y="155"/>
                </a:cubicBezTo>
                <a:cubicBezTo>
                  <a:pt x="1183" y="156"/>
                  <a:pt x="1182" y="156"/>
                  <a:pt x="1182" y="156"/>
                </a:cubicBezTo>
                <a:cubicBezTo>
                  <a:pt x="1181" y="156"/>
                  <a:pt x="1181" y="156"/>
                  <a:pt x="1181" y="155"/>
                </a:cubicBezTo>
                <a:cubicBezTo>
                  <a:pt x="1181" y="155"/>
                  <a:pt x="1180" y="155"/>
                  <a:pt x="1180" y="154"/>
                </a:cubicBezTo>
                <a:lnTo>
                  <a:pt x="1181" y="153"/>
                </a:lnTo>
                <a:close/>
                <a:moveTo>
                  <a:pt x="1183" y="112"/>
                </a:moveTo>
                <a:cubicBezTo>
                  <a:pt x="1184" y="112"/>
                  <a:pt x="1185" y="111"/>
                  <a:pt x="1186" y="110"/>
                </a:cubicBezTo>
                <a:cubicBezTo>
                  <a:pt x="1187" y="109"/>
                  <a:pt x="1188" y="108"/>
                  <a:pt x="1188" y="107"/>
                </a:cubicBezTo>
                <a:cubicBezTo>
                  <a:pt x="1188" y="106"/>
                  <a:pt x="1187" y="105"/>
                  <a:pt x="1187" y="104"/>
                </a:cubicBezTo>
                <a:cubicBezTo>
                  <a:pt x="1186" y="103"/>
                  <a:pt x="1185" y="103"/>
                  <a:pt x="1184" y="103"/>
                </a:cubicBezTo>
                <a:cubicBezTo>
                  <a:pt x="1182" y="103"/>
                  <a:pt x="1181" y="103"/>
                  <a:pt x="1180" y="104"/>
                </a:cubicBezTo>
                <a:cubicBezTo>
                  <a:pt x="1180" y="105"/>
                  <a:pt x="1179" y="107"/>
                  <a:pt x="1179" y="108"/>
                </a:cubicBezTo>
                <a:cubicBezTo>
                  <a:pt x="1179" y="109"/>
                  <a:pt x="1179" y="110"/>
                  <a:pt x="1180" y="111"/>
                </a:cubicBezTo>
                <a:cubicBezTo>
                  <a:pt x="1181" y="111"/>
                  <a:pt x="1182" y="112"/>
                  <a:pt x="1183" y="112"/>
                </a:cubicBezTo>
                <a:close/>
                <a:moveTo>
                  <a:pt x="1207" y="129"/>
                </a:moveTo>
                <a:cubicBezTo>
                  <a:pt x="1208" y="120"/>
                  <a:pt x="1208" y="120"/>
                  <a:pt x="1208" y="120"/>
                </a:cubicBezTo>
                <a:cubicBezTo>
                  <a:pt x="1207" y="119"/>
                  <a:pt x="1207" y="119"/>
                  <a:pt x="1207" y="119"/>
                </a:cubicBezTo>
                <a:cubicBezTo>
                  <a:pt x="1198" y="121"/>
                  <a:pt x="1198" y="121"/>
                  <a:pt x="1198" y="121"/>
                </a:cubicBezTo>
                <a:cubicBezTo>
                  <a:pt x="1198" y="124"/>
                  <a:pt x="1198" y="124"/>
                  <a:pt x="1198" y="124"/>
                </a:cubicBezTo>
                <a:cubicBezTo>
                  <a:pt x="1201" y="125"/>
                  <a:pt x="1201" y="125"/>
                  <a:pt x="1201" y="125"/>
                </a:cubicBezTo>
                <a:cubicBezTo>
                  <a:pt x="1196" y="159"/>
                  <a:pt x="1196" y="159"/>
                  <a:pt x="1196" y="159"/>
                </a:cubicBezTo>
                <a:cubicBezTo>
                  <a:pt x="1203" y="159"/>
                  <a:pt x="1203" y="159"/>
                  <a:pt x="1203" y="159"/>
                </a:cubicBezTo>
                <a:cubicBezTo>
                  <a:pt x="1207" y="134"/>
                  <a:pt x="1207" y="134"/>
                  <a:pt x="1207" y="134"/>
                </a:cubicBezTo>
                <a:cubicBezTo>
                  <a:pt x="1208" y="131"/>
                  <a:pt x="1210" y="129"/>
                  <a:pt x="1213" y="127"/>
                </a:cubicBezTo>
                <a:cubicBezTo>
                  <a:pt x="1215" y="125"/>
                  <a:pt x="1217" y="124"/>
                  <a:pt x="1219" y="124"/>
                </a:cubicBezTo>
                <a:cubicBezTo>
                  <a:pt x="1220" y="124"/>
                  <a:pt x="1221" y="125"/>
                  <a:pt x="1222" y="126"/>
                </a:cubicBezTo>
                <a:cubicBezTo>
                  <a:pt x="1223" y="127"/>
                  <a:pt x="1223" y="128"/>
                  <a:pt x="1223" y="130"/>
                </a:cubicBezTo>
                <a:cubicBezTo>
                  <a:pt x="1223" y="132"/>
                  <a:pt x="1223" y="134"/>
                  <a:pt x="1223" y="135"/>
                </a:cubicBezTo>
                <a:cubicBezTo>
                  <a:pt x="1222" y="137"/>
                  <a:pt x="1222" y="140"/>
                  <a:pt x="1222" y="142"/>
                </a:cubicBezTo>
                <a:cubicBezTo>
                  <a:pt x="1221" y="144"/>
                  <a:pt x="1221" y="144"/>
                  <a:pt x="1221" y="144"/>
                </a:cubicBezTo>
                <a:cubicBezTo>
                  <a:pt x="1221" y="147"/>
                  <a:pt x="1221" y="147"/>
                  <a:pt x="1221" y="147"/>
                </a:cubicBezTo>
                <a:cubicBezTo>
                  <a:pt x="1220" y="151"/>
                  <a:pt x="1219" y="154"/>
                  <a:pt x="1219" y="156"/>
                </a:cubicBezTo>
                <a:cubicBezTo>
                  <a:pt x="1219" y="159"/>
                  <a:pt x="1221" y="160"/>
                  <a:pt x="1224" y="160"/>
                </a:cubicBezTo>
                <a:cubicBezTo>
                  <a:pt x="1225" y="160"/>
                  <a:pt x="1226" y="160"/>
                  <a:pt x="1227" y="159"/>
                </a:cubicBezTo>
                <a:cubicBezTo>
                  <a:pt x="1228" y="159"/>
                  <a:pt x="1229" y="158"/>
                  <a:pt x="1230" y="157"/>
                </a:cubicBezTo>
                <a:cubicBezTo>
                  <a:pt x="1231" y="157"/>
                  <a:pt x="1231" y="156"/>
                  <a:pt x="1232" y="156"/>
                </a:cubicBezTo>
                <a:cubicBezTo>
                  <a:pt x="1231" y="154"/>
                  <a:pt x="1231" y="154"/>
                  <a:pt x="1231" y="154"/>
                </a:cubicBezTo>
                <a:cubicBezTo>
                  <a:pt x="1229" y="155"/>
                  <a:pt x="1228" y="156"/>
                  <a:pt x="1227" y="156"/>
                </a:cubicBezTo>
                <a:cubicBezTo>
                  <a:pt x="1227" y="156"/>
                  <a:pt x="1227" y="155"/>
                  <a:pt x="1227" y="154"/>
                </a:cubicBezTo>
                <a:cubicBezTo>
                  <a:pt x="1227" y="152"/>
                  <a:pt x="1227" y="149"/>
                  <a:pt x="1228" y="145"/>
                </a:cubicBezTo>
                <a:cubicBezTo>
                  <a:pt x="1228" y="142"/>
                  <a:pt x="1228" y="142"/>
                  <a:pt x="1228" y="142"/>
                </a:cubicBezTo>
                <a:cubicBezTo>
                  <a:pt x="1229" y="140"/>
                  <a:pt x="1229" y="140"/>
                  <a:pt x="1229" y="140"/>
                </a:cubicBezTo>
                <a:cubicBezTo>
                  <a:pt x="1230" y="135"/>
                  <a:pt x="1230" y="132"/>
                  <a:pt x="1230" y="130"/>
                </a:cubicBezTo>
                <a:cubicBezTo>
                  <a:pt x="1230" y="126"/>
                  <a:pt x="1229" y="123"/>
                  <a:pt x="1228" y="122"/>
                </a:cubicBezTo>
                <a:cubicBezTo>
                  <a:pt x="1227" y="120"/>
                  <a:pt x="1225" y="119"/>
                  <a:pt x="1222" y="119"/>
                </a:cubicBezTo>
                <a:cubicBezTo>
                  <a:pt x="1219" y="119"/>
                  <a:pt x="1217" y="120"/>
                  <a:pt x="1214" y="122"/>
                </a:cubicBezTo>
                <a:cubicBezTo>
                  <a:pt x="1211" y="124"/>
                  <a:pt x="1209" y="126"/>
                  <a:pt x="1207" y="129"/>
                </a:cubicBezTo>
                <a:close/>
                <a:moveTo>
                  <a:pt x="1267" y="153"/>
                </a:moveTo>
                <a:cubicBezTo>
                  <a:pt x="1266" y="150"/>
                  <a:pt x="1266" y="150"/>
                  <a:pt x="1266" y="150"/>
                </a:cubicBezTo>
                <a:cubicBezTo>
                  <a:pt x="1264" y="152"/>
                  <a:pt x="1262" y="153"/>
                  <a:pt x="1260" y="154"/>
                </a:cubicBezTo>
                <a:cubicBezTo>
                  <a:pt x="1258" y="155"/>
                  <a:pt x="1256" y="156"/>
                  <a:pt x="1254" y="156"/>
                </a:cubicBezTo>
                <a:cubicBezTo>
                  <a:pt x="1251" y="156"/>
                  <a:pt x="1249" y="154"/>
                  <a:pt x="1248" y="152"/>
                </a:cubicBezTo>
                <a:cubicBezTo>
                  <a:pt x="1246" y="150"/>
                  <a:pt x="1246" y="147"/>
                  <a:pt x="1246" y="143"/>
                </a:cubicBezTo>
                <a:cubicBezTo>
                  <a:pt x="1249" y="143"/>
                  <a:pt x="1252" y="143"/>
                  <a:pt x="1256" y="142"/>
                </a:cubicBezTo>
                <a:cubicBezTo>
                  <a:pt x="1259" y="140"/>
                  <a:pt x="1263" y="139"/>
                  <a:pt x="1265" y="136"/>
                </a:cubicBezTo>
                <a:cubicBezTo>
                  <a:pt x="1268" y="134"/>
                  <a:pt x="1269" y="131"/>
                  <a:pt x="1269" y="128"/>
                </a:cubicBezTo>
                <a:cubicBezTo>
                  <a:pt x="1269" y="125"/>
                  <a:pt x="1268" y="123"/>
                  <a:pt x="1267" y="122"/>
                </a:cubicBezTo>
                <a:cubicBezTo>
                  <a:pt x="1265" y="120"/>
                  <a:pt x="1263" y="119"/>
                  <a:pt x="1259" y="119"/>
                </a:cubicBezTo>
                <a:cubicBezTo>
                  <a:pt x="1255" y="119"/>
                  <a:pt x="1252" y="121"/>
                  <a:pt x="1249" y="123"/>
                </a:cubicBezTo>
                <a:cubicBezTo>
                  <a:pt x="1246" y="125"/>
                  <a:pt x="1243" y="128"/>
                  <a:pt x="1241" y="132"/>
                </a:cubicBezTo>
                <a:cubicBezTo>
                  <a:pt x="1240" y="136"/>
                  <a:pt x="1239" y="140"/>
                  <a:pt x="1239" y="145"/>
                </a:cubicBezTo>
                <a:cubicBezTo>
                  <a:pt x="1239" y="147"/>
                  <a:pt x="1239" y="150"/>
                  <a:pt x="1240" y="152"/>
                </a:cubicBezTo>
                <a:cubicBezTo>
                  <a:pt x="1241" y="155"/>
                  <a:pt x="1243" y="156"/>
                  <a:pt x="1245" y="158"/>
                </a:cubicBezTo>
                <a:cubicBezTo>
                  <a:pt x="1247" y="159"/>
                  <a:pt x="1249" y="160"/>
                  <a:pt x="1253" y="160"/>
                </a:cubicBezTo>
                <a:cubicBezTo>
                  <a:pt x="1256" y="160"/>
                  <a:pt x="1259" y="159"/>
                  <a:pt x="1261" y="158"/>
                </a:cubicBezTo>
                <a:cubicBezTo>
                  <a:pt x="1264" y="156"/>
                  <a:pt x="1266" y="154"/>
                  <a:pt x="1267" y="153"/>
                </a:cubicBezTo>
                <a:close/>
                <a:moveTo>
                  <a:pt x="1258" y="123"/>
                </a:moveTo>
                <a:cubicBezTo>
                  <a:pt x="1259" y="123"/>
                  <a:pt x="1260" y="124"/>
                  <a:pt x="1261" y="125"/>
                </a:cubicBezTo>
                <a:cubicBezTo>
                  <a:pt x="1262" y="125"/>
                  <a:pt x="1263" y="127"/>
                  <a:pt x="1263" y="129"/>
                </a:cubicBezTo>
                <a:cubicBezTo>
                  <a:pt x="1263" y="131"/>
                  <a:pt x="1262" y="133"/>
                  <a:pt x="1260" y="135"/>
                </a:cubicBezTo>
                <a:cubicBezTo>
                  <a:pt x="1258" y="136"/>
                  <a:pt x="1256" y="138"/>
                  <a:pt x="1253" y="139"/>
                </a:cubicBezTo>
                <a:cubicBezTo>
                  <a:pt x="1251" y="139"/>
                  <a:pt x="1248" y="140"/>
                  <a:pt x="1246" y="140"/>
                </a:cubicBezTo>
                <a:cubicBezTo>
                  <a:pt x="1246" y="138"/>
                  <a:pt x="1247" y="135"/>
                  <a:pt x="1248" y="132"/>
                </a:cubicBezTo>
                <a:cubicBezTo>
                  <a:pt x="1249" y="130"/>
                  <a:pt x="1250" y="127"/>
                  <a:pt x="1252" y="126"/>
                </a:cubicBezTo>
                <a:cubicBezTo>
                  <a:pt x="1254" y="124"/>
                  <a:pt x="1255" y="123"/>
                  <a:pt x="1258" y="123"/>
                </a:cubicBezTo>
                <a:close/>
                <a:moveTo>
                  <a:pt x="1303" y="153"/>
                </a:moveTo>
                <a:cubicBezTo>
                  <a:pt x="1302" y="150"/>
                  <a:pt x="1302" y="150"/>
                  <a:pt x="1302" y="150"/>
                </a:cubicBezTo>
                <a:cubicBezTo>
                  <a:pt x="1300" y="152"/>
                  <a:pt x="1298" y="153"/>
                  <a:pt x="1296" y="154"/>
                </a:cubicBezTo>
                <a:cubicBezTo>
                  <a:pt x="1294" y="155"/>
                  <a:pt x="1292" y="156"/>
                  <a:pt x="1290" y="156"/>
                </a:cubicBezTo>
                <a:cubicBezTo>
                  <a:pt x="1287" y="156"/>
                  <a:pt x="1285" y="154"/>
                  <a:pt x="1284" y="152"/>
                </a:cubicBezTo>
                <a:cubicBezTo>
                  <a:pt x="1282" y="150"/>
                  <a:pt x="1282" y="147"/>
                  <a:pt x="1282" y="143"/>
                </a:cubicBezTo>
                <a:cubicBezTo>
                  <a:pt x="1285" y="143"/>
                  <a:pt x="1288" y="143"/>
                  <a:pt x="1292" y="142"/>
                </a:cubicBezTo>
                <a:cubicBezTo>
                  <a:pt x="1295" y="140"/>
                  <a:pt x="1299" y="139"/>
                  <a:pt x="1301" y="136"/>
                </a:cubicBezTo>
                <a:cubicBezTo>
                  <a:pt x="1304" y="134"/>
                  <a:pt x="1305" y="131"/>
                  <a:pt x="1305" y="128"/>
                </a:cubicBezTo>
                <a:cubicBezTo>
                  <a:pt x="1305" y="125"/>
                  <a:pt x="1304" y="123"/>
                  <a:pt x="1303" y="122"/>
                </a:cubicBezTo>
                <a:cubicBezTo>
                  <a:pt x="1301" y="120"/>
                  <a:pt x="1299" y="119"/>
                  <a:pt x="1295" y="119"/>
                </a:cubicBezTo>
                <a:cubicBezTo>
                  <a:pt x="1291" y="119"/>
                  <a:pt x="1288" y="121"/>
                  <a:pt x="1285" y="123"/>
                </a:cubicBezTo>
                <a:cubicBezTo>
                  <a:pt x="1282" y="125"/>
                  <a:pt x="1279" y="128"/>
                  <a:pt x="1277" y="132"/>
                </a:cubicBezTo>
                <a:cubicBezTo>
                  <a:pt x="1275" y="136"/>
                  <a:pt x="1275" y="140"/>
                  <a:pt x="1275" y="145"/>
                </a:cubicBezTo>
                <a:cubicBezTo>
                  <a:pt x="1275" y="147"/>
                  <a:pt x="1275" y="150"/>
                  <a:pt x="1276" y="152"/>
                </a:cubicBezTo>
                <a:cubicBezTo>
                  <a:pt x="1277" y="155"/>
                  <a:pt x="1279" y="156"/>
                  <a:pt x="1281" y="158"/>
                </a:cubicBezTo>
                <a:cubicBezTo>
                  <a:pt x="1283" y="159"/>
                  <a:pt x="1285" y="160"/>
                  <a:pt x="1288" y="160"/>
                </a:cubicBezTo>
                <a:cubicBezTo>
                  <a:pt x="1292" y="160"/>
                  <a:pt x="1295" y="159"/>
                  <a:pt x="1297" y="158"/>
                </a:cubicBezTo>
                <a:cubicBezTo>
                  <a:pt x="1300" y="156"/>
                  <a:pt x="1302" y="154"/>
                  <a:pt x="1303" y="153"/>
                </a:cubicBezTo>
                <a:close/>
                <a:moveTo>
                  <a:pt x="1294" y="123"/>
                </a:moveTo>
                <a:cubicBezTo>
                  <a:pt x="1295" y="123"/>
                  <a:pt x="1296" y="124"/>
                  <a:pt x="1297" y="125"/>
                </a:cubicBezTo>
                <a:cubicBezTo>
                  <a:pt x="1298" y="125"/>
                  <a:pt x="1298" y="127"/>
                  <a:pt x="1298" y="129"/>
                </a:cubicBezTo>
                <a:cubicBezTo>
                  <a:pt x="1298" y="131"/>
                  <a:pt x="1298" y="133"/>
                  <a:pt x="1296" y="135"/>
                </a:cubicBezTo>
                <a:cubicBezTo>
                  <a:pt x="1294" y="136"/>
                  <a:pt x="1292" y="138"/>
                  <a:pt x="1289" y="139"/>
                </a:cubicBezTo>
                <a:cubicBezTo>
                  <a:pt x="1287" y="139"/>
                  <a:pt x="1284" y="140"/>
                  <a:pt x="1282" y="140"/>
                </a:cubicBezTo>
                <a:cubicBezTo>
                  <a:pt x="1282" y="138"/>
                  <a:pt x="1283" y="135"/>
                  <a:pt x="1284" y="132"/>
                </a:cubicBezTo>
                <a:cubicBezTo>
                  <a:pt x="1285" y="130"/>
                  <a:pt x="1286" y="127"/>
                  <a:pt x="1288" y="126"/>
                </a:cubicBezTo>
                <a:cubicBezTo>
                  <a:pt x="1289" y="124"/>
                  <a:pt x="1291" y="123"/>
                  <a:pt x="1294" y="123"/>
                </a:cubicBezTo>
                <a:close/>
                <a:moveTo>
                  <a:pt x="1322" y="129"/>
                </a:moveTo>
                <a:cubicBezTo>
                  <a:pt x="1323" y="127"/>
                  <a:pt x="1323" y="127"/>
                  <a:pt x="1323" y="127"/>
                </a:cubicBezTo>
                <a:cubicBezTo>
                  <a:pt x="1323" y="120"/>
                  <a:pt x="1323" y="120"/>
                  <a:pt x="1323" y="120"/>
                </a:cubicBezTo>
                <a:cubicBezTo>
                  <a:pt x="1322" y="119"/>
                  <a:pt x="1322" y="119"/>
                  <a:pt x="1322" y="119"/>
                </a:cubicBezTo>
                <a:cubicBezTo>
                  <a:pt x="1314" y="121"/>
                  <a:pt x="1314" y="121"/>
                  <a:pt x="1314" y="121"/>
                </a:cubicBezTo>
                <a:cubicBezTo>
                  <a:pt x="1313" y="124"/>
                  <a:pt x="1313" y="124"/>
                  <a:pt x="1313" y="124"/>
                </a:cubicBezTo>
                <a:cubicBezTo>
                  <a:pt x="1317" y="125"/>
                  <a:pt x="1317" y="125"/>
                  <a:pt x="1317" y="125"/>
                </a:cubicBezTo>
                <a:cubicBezTo>
                  <a:pt x="1312" y="159"/>
                  <a:pt x="1312" y="159"/>
                  <a:pt x="1312" y="159"/>
                </a:cubicBezTo>
                <a:cubicBezTo>
                  <a:pt x="1319" y="159"/>
                  <a:pt x="1319" y="159"/>
                  <a:pt x="1319" y="159"/>
                </a:cubicBezTo>
                <a:cubicBezTo>
                  <a:pt x="1322" y="134"/>
                  <a:pt x="1322" y="134"/>
                  <a:pt x="1322" y="134"/>
                </a:cubicBezTo>
                <a:cubicBezTo>
                  <a:pt x="1323" y="132"/>
                  <a:pt x="1325" y="130"/>
                  <a:pt x="1327" y="129"/>
                </a:cubicBezTo>
                <a:cubicBezTo>
                  <a:pt x="1329" y="127"/>
                  <a:pt x="1331" y="127"/>
                  <a:pt x="1333" y="127"/>
                </a:cubicBezTo>
                <a:cubicBezTo>
                  <a:pt x="1334" y="127"/>
                  <a:pt x="1335" y="127"/>
                  <a:pt x="1336" y="127"/>
                </a:cubicBezTo>
                <a:cubicBezTo>
                  <a:pt x="1338" y="120"/>
                  <a:pt x="1338" y="120"/>
                  <a:pt x="1338" y="120"/>
                </a:cubicBezTo>
                <a:cubicBezTo>
                  <a:pt x="1337" y="120"/>
                  <a:pt x="1336" y="119"/>
                  <a:pt x="1335" y="119"/>
                </a:cubicBezTo>
                <a:cubicBezTo>
                  <a:pt x="1333" y="119"/>
                  <a:pt x="1331" y="120"/>
                  <a:pt x="1330" y="121"/>
                </a:cubicBezTo>
                <a:cubicBezTo>
                  <a:pt x="1328" y="122"/>
                  <a:pt x="1326" y="123"/>
                  <a:pt x="1325" y="125"/>
                </a:cubicBezTo>
                <a:cubicBezTo>
                  <a:pt x="1324" y="126"/>
                  <a:pt x="1323" y="128"/>
                  <a:pt x="1322" y="129"/>
                </a:cubicBezTo>
                <a:close/>
                <a:moveTo>
                  <a:pt x="1349" y="153"/>
                </a:moveTo>
                <a:cubicBezTo>
                  <a:pt x="1354" y="120"/>
                  <a:pt x="1354" y="120"/>
                  <a:pt x="1354" y="120"/>
                </a:cubicBezTo>
                <a:cubicBezTo>
                  <a:pt x="1352" y="119"/>
                  <a:pt x="1352" y="119"/>
                  <a:pt x="1352" y="119"/>
                </a:cubicBezTo>
                <a:cubicBezTo>
                  <a:pt x="1342" y="121"/>
                  <a:pt x="1342" y="121"/>
                  <a:pt x="1342" y="121"/>
                </a:cubicBezTo>
                <a:cubicBezTo>
                  <a:pt x="1342" y="123"/>
                  <a:pt x="1342" y="123"/>
                  <a:pt x="1342" y="123"/>
                </a:cubicBezTo>
                <a:cubicBezTo>
                  <a:pt x="1346" y="125"/>
                  <a:pt x="1346" y="125"/>
                  <a:pt x="1346" y="125"/>
                </a:cubicBezTo>
                <a:cubicBezTo>
                  <a:pt x="1345" y="132"/>
                  <a:pt x="1345" y="138"/>
                  <a:pt x="1344" y="142"/>
                </a:cubicBezTo>
                <a:cubicBezTo>
                  <a:pt x="1343" y="150"/>
                  <a:pt x="1342" y="154"/>
                  <a:pt x="1342" y="156"/>
                </a:cubicBezTo>
                <a:cubicBezTo>
                  <a:pt x="1342" y="157"/>
                  <a:pt x="1342" y="158"/>
                  <a:pt x="1343" y="159"/>
                </a:cubicBezTo>
                <a:cubicBezTo>
                  <a:pt x="1344" y="160"/>
                  <a:pt x="1345" y="160"/>
                  <a:pt x="1347" y="160"/>
                </a:cubicBezTo>
                <a:cubicBezTo>
                  <a:pt x="1349" y="160"/>
                  <a:pt x="1350" y="159"/>
                  <a:pt x="1352" y="158"/>
                </a:cubicBezTo>
                <a:cubicBezTo>
                  <a:pt x="1353" y="157"/>
                  <a:pt x="1354" y="156"/>
                  <a:pt x="1355" y="155"/>
                </a:cubicBezTo>
                <a:cubicBezTo>
                  <a:pt x="1354" y="154"/>
                  <a:pt x="1354" y="154"/>
                  <a:pt x="1354" y="154"/>
                </a:cubicBezTo>
                <a:cubicBezTo>
                  <a:pt x="1353" y="154"/>
                  <a:pt x="1352" y="155"/>
                  <a:pt x="1352" y="155"/>
                </a:cubicBezTo>
                <a:cubicBezTo>
                  <a:pt x="1351" y="156"/>
                  <a:pt x="1351" y="156"/>
                  <a:pt x="1350" y="156"/>
                </a:cubicBezTo>
                <a:cubicBezTo>
                  <a:pt x="1350" y="156"/>
                  <a:pt x="1350" y="156"/>
                  <a:pt x="1349" y="155"/>
                </a:cubicBezTo>
                <a:cubicBezTo>
                  <a:pt x="1349" y="155"/>
                  <a:pt x="1349" y="155"/>
                  <a:pt x="1349" y="154"/>
                </a:cubicBezTo>
                <a:lnTo>
                  <a:pt x="1349" y="153"/>
                </a:lnTo>
                <a:close/>
                <a:moveTo>
                  <a:pt x="1351" y="112"/>
                </a:moveTo>
                <a:cubicBezTo>
                  <a:pt x="1353" y="112"/>
                  <a:pt x="1354" y="111"/>
                  <a:pt x="1355" y="110"/>
                </a:cubicBezTo>
                <a:cubicBezTo>
                  <a:pt x="1356" y="109"/>
                  <a:pt x="1356" y="108"/>
                  <a:pt x="1356" y="107"/>
                </a:cubicBezTo>
                <a:cubicBezTo>
                  <a:pt x="1356" y="106"/>
                  <a:pt x="1356" y="105"/>
                  <a:pt x="1355" y="104"/>
                </a:cubicBezTo>
                <a:cubicBezTo>
                  <a:pt x="1354" y="103"/>
                  <a:pt x="1353" y="103"/>
                  <a:pt x="1352" y="103"/>
                </a:cubicBezTo>
                <a:cubicBezTo>
                  <a:pt x="1351" y="103"/>
                  <a:pt x="1350" y="103"/>
                  <a:pt x="1349" y="104"/>
                </a:cubicBezTo>
                <a:cubicBezTo>
                  <a:pt x="1348" y="105"/>
                  <a:pt x="1348" y="107"/>
                  <a:pt x="1348" y="108"/>
                </a:cubicBezTo>
                <a:cubicBezTo>
                  <a:pt x="1348" y="109"/>
                  <a:pt x="1348" y="110"/>
                  <a:pt x="1349" y="111"/>
                </a:cubicBezTo>
                <a:cubicBezTo>
                  <a:pt x="1350" y="111"/>
                  <a:pt x="1350" y="112"/>
                  <a:pt x="1351" y="112"/>
                </a:cubicBezTo>
                <a:close/>
                <a:moveTo>
                  <a:pt x="1374" y="129"/>
                </a:moveTo>
                <a:cubicBezTo>
                  <a:pt x="1375" y="120"/>
                  <a:pt x="1375" y="120"/>
                  <a:pt x="1375" y="120"/>
                </a:cubicBezTo>
                <a:cubicBezTo>
                  <a:pt x="1374" y="119"/>
                  <a:pt x="1374" y="119"/>
                  <a:pt x="1374" y="119"/>
                </a:cubicBezTo>
                <a:cubicBezTo>
                  <a:pt x="1365" y="121"/>
                  <a:pt x="1365" y="121"/>
                  <a:pt x="1365" y="121"/>
                </a:cubicBezTo>
                <a:cubicBezTo>
                  <a:pt x="1365" y="124"/>
                  <a:pt x="1365" y="124"/>
                  <a:pt x="1365" y="124"/>
                </a:cubicBezTo>
                <a:cubicBezTo>
                  <a:pt x="1368" y="125"/>
                  <a:pt x="1368" y="125"/>
                  <a:pt x="1368" y="125"/>
                </a:cubicBezTo>
                <a:cubicBezTo>
                  <a:pt x="1364" y="159"/>
                  <a:pt x="1364" y="159"/>
                  <a:pt x="1364" y="159"/>
                </a:cubicBezTo>
                <a:cubicBezTo>
                  <a:pt x="1370" y="159"/>
                  <a:pt x="1370" y="159"/>
                  <a:pt x="1370" y="159"/>
                </a:cubicBezTo>
                <a:cubicBezTo>
                  <a:pt x="1374" y="134"/>
                  <a:pt x="1374" y="134"/>
                  <a:pt x="1374" y="134"/>
                </a:cubicBezTo>
                <a:cubicBezTo>
                  <a:pt x="1375" y="131"/>
                  <a:pt x="1377" y="129"/>
                  <a:pt x="1380" y="127"/>
                </a:cubicBezTo>
                <a:cubicBezTo>
                  <a:pt x="1382" y="125"/>
                  <a:pt x="1384" y="124"/>
                  <a:pt x="1386" y="124"/>
                </a:cubicBezTo>
                <a:cubicBezTo>
                  <a:pt x="1388" y="124"/>
                  <a:pt x="1389" y="125"/>
                  <a:pt x="1389" y="126"/>
                </a:cubicBezTo>
                <a:cubicBezTo>
                  <a:pt x="1390" y="127"/>
                  <a:pt x="1390" y="128"/>
                  <a:pt x="1390" y="130"/>
                </a:cubicBezTo>
                <a:cubicBezTo>
                  <a:pt x="1390" y="132"/>
                  <a:pt x="1390" y="134"/>
                  <a:pt x="1390" y="135"/>
                </a:cubicBezTo>
                <a:cubicBezTo>
                  <a:pt x="1390" y="137"/>
                  <a:pt x="1389" y="140"/>
                  <a:pt x="1389" y="142"/>
                </a:cubicBezTo>
                <a:cubicBezTo>
                  <a:pt x="1388" y="144"/>
                  <a:pt x="1388" y="144"/>
                  <a:pt x="1388" y="144"/>
                </a:cubicBezTo>
                <a:cubicBezTo>
                  <a:pt x="1388" y="147"/>
                  <a:pt x="1388" y="147"/>
                  <a:pt x="1388" y="147"/>
                </a:cubicBezTo>
                <a:cubicBezTo>
                  <a:pt x="1387" y="151"/>
                  <a:pt x="1387" y="154"/>
                  <a:pt x="1387" y="156"/>
                </a:cubicBezTo>
                <a:cubicBezTo>
                  <a:pt x="1387" y="159"/>
                  <a:pt x="1388" y="160"/>
                  <a:pt x="1391" y="160"/>
                </a:cubicBezTo>
                <a:cubicBezTo>
                  <a:pt x="1392" y="160"/>
                  <a:pt x="1394" y="160"/>
                  <a:pt x="1395" y="159"/>
                </a:cubicBezTo>
                <a:cubicBezTo>
                  <a:pt x="1396" y="159"/>
                  <a:pt x="1397" y="158"/>
                  <a:pt x="1397" y="157"/>
                </a:cubicBezTo>
                <a:cubicBezTo>
                  <a:pt x="1398" y="157"/>
                  <a:pt x="1399" y="156"/>
                  <a:pt x="1399" y="156"/>
                </a:cubicBezTo>
                <a:cubicBezTo>
                  <a:pt x="1398" y="154"/>
                  <a:pt x="1398" y="154"/>
                  <a:pt x="1398" y="154"/>
                </a:cubicBezTo>
                <a:cubicBezTo>
                  <a:pt x="1397" y="155"/>
                  <a:pt x="1396" y="156"/>
                  <a:pt x="1395" y="156"/>
                </a:cubicBezTo>
                <a:cubicBezTo>
                  <a:pt x="1394" y="156"/>
                  <a:pt x="1394" y="155"/>
                  <a:pt x="1394" y="154"/>
                </a:cubicBezTo>
                <a:cubicBezTo>
                  <a:pt x="1394" y="152"/>
                  <a:pt x="1394" y="149"/>
                  <a:pt x="1395" y="145"/>
                </a:cubicBezTo>
                <a:cubicBezTo>
                  <a:pt x="1395" y="142"/>
                  <a:pt x="1395" y="142"/>
                  <a:pt x="1395" y="142"/>
                </a:cubicBezTo>
                <a:cubicBezTo>
                  <a:pt x="1396" y="140"/>
                  <a:pt x="1396" y="140"/>
                  <a:pt x="1396" y="140"/>
                </a:cubicBezTo>
                <a:cubicBezTo>
                  <a:pt x="1397" y="135"/>
                  <a:pt x="1397" y="132"/>
                  <a:pt x="1397" y="130"/>
                </a:cubicBezTo>
                <a:cubicBezTo>
                  <a:pt x="1397" y="126"/>
                  <a:pt x="1397" y="123"/>
                  <a:pt x="1395" y="122"/>
                </a:cubicBezTo>
                <a:cubicBezTo>
                  <a:pt x="1394" y="120"/>
                  <a:pt x="1392" y="119"/>
                  <a:pt x="1389" y="119"/>
                </a:cubicBezTo>
                <a:cubicBezTo>
                  <a:pt x="1386" y="119"/>
                  <a:pt x="1384" y="120"/>
                  <a:pt x="1381" y="122"/>
                </a:cubicBezTo>
                <a:cubicBezTo>
                  <a:pt x="1379" y="124"/>
                  <a:pt x="1376" y="126"/>
                  <a:pt x="1374" y="129"/>
                </a:cubicBezTo>
                <a:close/>
                <a:moveTo>
                  <a:pt x="1433" y="162"/>
                </a:moveTo>
                <a:cubicBezTo>
                  <a:pt x="1440" y="119"/>
                  <a:pt x="1440" y="119"/>
                  <a:pt x="1440" y="119"/>
                </a:cubicBezTo>
                <a:cubicBezTo>
                  <a:pt x="1435" y="121"/>
                  <a:pt x="1435" y="121"/>
                  <a:pt x="1435" y="121"/>
                </a:cubicBezTo>
                <a:cubicBezTo>
                  <a:pt x="1434" y="121"/>
                  <a:pt x="1433" y="120"/>
                  <a:pt x="1432" y="120"/>
                </a:cubicBezTo>
                <a:cubicBezTo>
                  <a:pt x="1430" y="120"/>
                  <a:pt x="1429" y="119"/>
                  <a:pt x="1428" y="119"/>
                </a:cubicBezTo>
                <a:cubicBezTo>
                  <a:pt x="1423" y="119"/>
                  <a:pt x="1419" y="121"/>
                  <a:pt x="1416" y="123"/>
                </a:cubicBezTo>
                <a:cubicBezTo>
                  <a:pt x="1412" y="126"/>
                  <a:pt x="1410" y="129"/>
                  <a:pt x="1408" y="133"/>
                </a:cubicBezTo>
                <a:cubicBezTo>
                  <a:pt x="1406" y="137"/>
                  <a:pt x="1405" y="141"/>
                  <a:pt x="1405" y="145"/>
                </a:cubicBezTo>
                <a:cubicBezTo>
                  <a:pt x="1405" y="150"/>
                  <a:pt x="1406" y="153"/>
                  <a:pt x="1408" y="156"/>
                </a:cubicBezTo>
                <a:cubicBezTo>
                  <a:pt x="1410" y="159"/>
                  <a:pt x="1413" y="160"/>
                  <a:pt x="1417" y="160"/>
                </a:cubicBezTo>
                <a:cubicBezTo>
                  <a:pt x="1419" y="160"/>
                  <a:pt x="1421" y="159"/>
                  <a:pt x="1423" y="158"/>
                </a:cubicBezTo>
                <a:cubicBezTo>
                  <a:pt x="1425" y="157"/>
                  <a:pt x="1426" y="156"/>
                  <a:pt x="1428" y="155"/>
                </a:cubicBezTo>
                <a:cubicBezTo>
                  <a:pt x="1426" y="164"/>
                  <a:pt x="1426" y="164"/>
                  <a:pt x="1426" y="164"/>
                </a:cubicBezTo>
                <a:cubicBezTo>
                  <a:pt x="1426" y="167"/>
                  <a:pt x="1425" y="169"/>
                  <a:pt x="1424" y="170"/>
                </a:cubicBezTo>
                <a:cubicBezTo>
                  <a:pt x="1422" y="172"/>
                  <a:pt x="1420" y="172"/>
                  <a:pt x="1417" y="172"/>
                </a:cubicBezTo>
                <a:cubicBezTo>
                  <a:pt x="1415" y="172"/>
                  <a:pt x="1414" y="172"/>
                  <a:pt x="1412" y="171"/>
                </a:cubicBezTo>
                <a:cubicBezTo>
                  <a:pt x="1410" y="171"/>
                  <a:pt x="1409" y="170"/>
                  <a:pt x="1408" y="170"/>
                </a:cubicBezTo>
                <a:cubicBezTo>
                  <a:pt x="1406" y="175"/>
                  <a:pt x="1406" y="175"/>
                  <a:pt x="1406" y="175"/>
                </a:cubicBezTo>
                <a:cubicBezTo>
                  <a:pt x="1407" y="176"/>
                  <a:pt x="1408" y="176"/>
                  <a:pt x="1410" y="176"/>
                </a:cubicBezTo>
                <a:cubicBezTo>
                  <a:pt x="1411" y="177"/>
                  <a:pt x="1413" y="177"/>
                  <a:pt x="1414" y="177"/>
                </a:cubicBezTo>
                <a:cubicBezTo>
                  <a:pt x="1417" y="177"/>
                  <a:pt x="1420" y="176"/>
                  <a:pt x="1423" y="175"/>
                </a:cubicBezTo>
                <a:cubicBezTo>
                  <a:pt x="1425" y="174"/>
                  <a:pt x="1428" y="173"/>
                  <a:pt x="1430" y="170"/>
                </a:cubicBezTo>
                <a:cubicBezTo>
                  <a:pt x="1432" y="168"/>
                  <a:pt x="1433" y="165"/>
                  <a:pt x="1433" y="162"/>
                </a:cubicBezTo>
                <a:close/>
                <a:moveTo>
                  <a:pt x="1432" y="125"/>
                </a:moveTo>
                <a:cubicBezTo>
                  <a:pt x="1428" y="150"/>
                  <a:pt x="1428" y="150"/>
                  <a:pt x="1428" y="150"/>
                </a:cubicBezTo>
                <a:cubicBezTo>
                  <a:pt x="1427" y="151"/>
                  <a:pt x="1426" y="153"/>
                  <a:pt x="1424" y="154"/>
                </a:cubicBezTo>
                <a:cubicBezTo>
                  <a:pt x="1423" y="155"/>
                  <a:pt x="1421" y="155"/>
                  <a:pt x="1419" y="155"/>
                </a:cubicBezTo>
                <a:cubicBezTo>
                  <a:pt x="1417" y="155"/>
                  <a:pt x="1415" y="155"/>
                  <a:pt x="1414" y="153"/>
                </a:cubicBezTo>
                <a:cubicBezTo>
                  <a:pt x="1413" y="151"/>
                  <a:pt x="1412" y="148"/>
                  <a:pt x="1412" y="145"/>
                </a:cubicBezTo>
                <a:cubicBezTo>
                  <a:pt x="1412" y="142"/>
                  <a:pt x="1413" y="138"/>
                  <a:pt x="1414" y="135"/>
                </a:cubicBezTo>
                <a:cubicBezTo>
                  <a:pt x="1415" y="132"/>
                  <a:pt x="1417" y="129"/>
                  <a:pt x="1419" y="127"/>
                </a:cubicBezTo>
                <a:cubicBezTo>
                  <a:pt x="1421" y="124"/>
                  <a:pt x="1424" y="123"/>
                  <a:pt x="1427" y="123"/>
                </a:cubicBezTo>
                <a:cubicBezTo>
                  <a:pt x="1429" y="123"/>
                  <a:pt x="1431" y="124"/>
                  <a:pt x="1432" y="125"/>
                </a:cubicBezTo>
                <a:close/>
                <a:moveTo>
                  <a:pt x="1076" y="242"/>
                </a:moveTo>
                <a:cubicBezTo>
                  <a:pt x="1072" y="249"/>
                  <a:pt x="1072" y="249"/>
                  <a:pt x="1072" y="249"/>
                </a:cubicBezTo>
                <a:cubicBezTo>
                  <a:pt x="1072" y="242"/>
                  <a:pt x="1072" y="242"/>
                  <a:pt x="1072" y="242"/>
                </a:cubicBezTo>
                <a:cubicBezTo>
                  <a:pt x="1066" y="208"/>
                  <a:pt x="1066" y="208"/>
                  <a:pt x="1066" y="208"/>
                </a:cubicBezTo>
                <a:cubicBezTo>
                  <a:pt x="1050" y="208"/>
                  <a:pt x="1050" y="208"/>
                  <a:pt x="1050" y="208"/>
                </a:cubicBezTo>
                <a:cubicBezTo>
                  <a:pt x="1049" y="211"/>
                  <a:pt x="1049" y="211"/>
                  <a:pt x="1049" y="211"/>
                </a:cubicBezTo>
                <a:cubicBezTo>
                  <a:pt x="1056" y="212"/>
                  <a:pt x="1056" y="212"/>
                  <a:pt x="1056" y="212"/>
                </a:cubicBezTo>
                <a:cubicBezTo>
                  <a:pt x="1045" y="256"/>
                  <a:pt x="1045" y="256"/>
                  <a:pt x="1045" y="256"/>
                </a:cubicBezTo>
                <a:cubicBezTo>
                  <a:pt x="1039" y="257"/>
                  <a:pt x="1039" y="257"/>
                  <a:pt x="1039" y="257"/>
                </a:cubicBezTo>
                <a:cubicBezTo>
                  <a:pt x="1039" y="260"/>
                  <a:pt x="1039" y="260"/>
                  <a:pt x="1039" y="260"/>
                </a:cubicBezTo>
                <a:cubicBezTo>
                  <a:pt x="1057" y="260"/>
                  <a:pt x="1057" y="260"/>
                  <a:pt x="1057" y="260"/>
                </a:cubicBezTo>
                <a:cubicBezTo>
                  <a:pt x="1057" y="257"/>
                  <a:pt x="1057" y="257"/>
                  <a:pt x="1057" y="257"/>
                </a:cubicBezTo>
                <a:cubicBezTo>
                  <a:pt x="1050" y="256"/>
                  <a:pt x="1050" y="256"/>
                  <a:pt x="1050" y="256"/>
                </a:cubicBezTo>
                <a:cubicBezTo>
                  <a:pt x="1057" y="225"/>
                  <a:pt x="1057" y="225"/>
                  <a:pt x="1057" y="225"/>
                </a:cubicBezTo>
                <a:cubicBezTo>
                  <a:pt x="1060" y="211"/>
                  <a:pt x="1060" y="211"/>
                  <a:pt x="1060" y="211"/>
                </a:cubicBezTo>
                <a:cubicBezTo>
                  <a:pt x="1062" y="225"/>
                  <a:pt x="1062" y="225"/>
                  <a:pt x="1062" y="225"/>
                </a:cubicBezTo>
                <a:cubicBezTo>
                  <a:pt x="1068" y="261"/>
                  <a:pt x="1068" y="261"/>
                  <a:pt x="1068" y="261"/>
                </a:cubicBezTo>
                <a:cubicBezTo>
                  <a:pt x="1072" y="260"/>
                  <a:pt x="1072" y="260"/>
                  <a:pt x="1072" y="260"/>
                </a:cubicBezTo>
                <a:cubicBezTo>
                  <a:pt x="1088" y="224"/>
                  <a:pt x="1088" y="224"/>
                  <a:pt x="1088" y="224"/>
                </a:cubicBezTo>
                <a:cubicBezTo>
                  <a:pt x="1094" y="211"/>
                  <a:pt x="1094" y="211"/>
                  <a:pt x="1094" y="211"/>
                </a:cubicBezTo>
                <a:cubicBezTo>
                  <a:pt x="1093" y="225"/>
                  <a:pt x="1093" y="225"/>
                  <a:pt x="1093" y="225"/>
                </a:cubicBezTo>
                <a:cubicBezTo>
                  <a:pt x="1091" y="256"/>
                  <a:pt x="1091" y="256"/>
                  <a:pt x="1091" y="256"/>
                </a:cubicBezTo>
                <a:cubicBezTo>
                  <a:pt x="1085" y="257"/>
                  <a:pt x="1085" y="257"/>
                  <a:pt x="1085" y="257"/>
                </a:cubicBezTo>
                <a:cubicBezTo>
                  <a:pt x="1084" y="260"/>
                  <a:pt x="1084" y="260"/>
                  <a:pt x="1084" y="260"/>
                </a:cubicBezTo>
                <a:cubicBezTo>
                  <a:pt x="1104" y="260"/>
                  <a:pt x="1104" y="260"/>
                  <a:pt x="1104" y="260"/>
                </a:cubicBezTo>
                <a:cubicBezTo>
                  <a:pt x="1104" y="257"/>
                  <a:pt x="1104" y="257"/>
                  <a:pt x="1104" y="257"/>
                </a:cubicBezTo>
                <a:cubicBezTo>
                  <a:pt x="1098" y="256"/>
                  <a:pt x="1098" y="256"/>
                  <a:pt x="1098" y="256"/>
                </a:cubicBezTo>
                <a:cubicBezTo>
                  <a:pt x="1099" y="212"/>
                  <a:pt x="1099" y="212"/>
                  <a:pt x="1099" y="212"/>
                </a:cubicBezTo>
                <a:cubicBezTo>
                  <a:pt x="1106" y="211"/>
                  <a:pt x="1106" y="211"/>
                  <a:pt x="1106" y="211"/>
                </a:cubicBezTo>
                <a:cubicBezTo>
                  <a:pt x="1106" y="208"/>
                  <a:pt x="1106" y="208"/>
                  <a:pt x="1106" y="208"/>
                </a:cubicBezTo>
                <a:cubicBezTo>
                  <a:pt x="1091" y="208"/>
                  <a:pt x="1091" y="208"/>
                  <a:pt x="1091" y="208"/>
                </a:cubicBezTo>
                <a:cubicBezTo>
                  <a:pt x="1090" y="211"/>
                  <a:pt x="1087" y="217"/>
                  <a:pt x="1083" y="225"/>
                </a:cubicBezTo>
                <a:cubicBezTo>
                  <a:pt x="1079" y="233"/>
                  <a:pt x="1077" y="239"/>
                  <a:pt x="1076" y="242"/>
                </a:cubicBezTo>
                <a:close/>
                <a:moveTo>
                  <a:pt x="1138" y="253"/>
                </a:moveTo>
                <a:cubicBezTo>
                  <a:pt x="1136" y="251"/>
                  <a:pt x="1136" y="251"/>
                  <a:pt x="1136" y="251"/>
                </a:cubicBezTo>
                <a:cubicBezTo>
                  <a:pt x="1134" y="253"/>
                  <a:pt x="1133" y="254"/>
                  <a:pt x="1131" y="255"/>
                </a:cubicBezTo>
                <a:cubicBezTo>
                  <a:pt x="1129" y="256"/>
                  <a:pt x="1126" y="256"/>
                  <a:pt x="1124" y="256"/>
                </a:cubicBezTo>
                <a:cubicBezTo>
                  <a:pt x="1121" y="256"/>
                  <a:pt x="1119" y="255"/>
                  <a:pt x="1118" y="253"/>
                </a:cubicBezTo>
                <a:cubicBezTo>
                  <a:pt x="1117" y="250"/>
                  <a:pt x="1116" y="247"/>
                  <a:pt x="1116" y="244"/>
                </a:cubicBezTo>
                <a:cubicBezTo>
                  <a:pt x="1119" y="244"/>
                  <a:pt x="1123" y="244"/>
                  <a:pt x="1126" y="242"/>
                </a:cubicBezTo>
                <a:cubicBezTo>
                  <a:pt x="1130" y="241"/>
                  <a:pt x="1133" y="240"/>
                  <a:pt x="1136" y="237"/>
                </a:cubicBezTo>
                <a:cubicBezTo>
                  <a:pt x="1138" y="235"/>
                  <a:pt x="1140" y="232"/>
                  <a:pt x="1140" y="229"/>
                </a:cubicBezTo>
                <a:cubicBezTo>
                  <a:pt x="1140" y="226"/>
                  <a:pt x="1139" y="224"/>
                  <a:pt x="1137" y="223"/>
                </a:cubicBezTo>
                <a:cubicBezTo>
                  <a:pt x="1135" y="221"/>
                  <a:pt x="1133" y="220"/>
                  <a:pt x="1130" y="220"/>
                </a:cubicBezTo>
                <a:cubicBezTo>
                  <a:pt x="1126" y="220"/>
                  <a:pt x="1122" y="221"/>
                  <a:pt x="1119" y="224"/>
                </a:cubicBezTo>
                <a:cubicBezTo>
                  <a:pt x="1116" y="226"/>
                  <a:pt x="1114" y="229"/>
                  <a:pt x="1112" y="233"/>
                </a:cubicBezTo>
                <a:cubicBezTo>
                  <a:pt x="1110" y="237"/>
                  <a:pt x="1109" y="241"/>
                  <a:pt x="1109" y="246"/>
                </a:cubicBezTo>
                <a:cubicBezTo>
                  <a:pt x="1109" y="248"/>
                  <a:pt x="1110" y="251"/>
                  <a:pt x="1111" y="253"/>
                </a:cubicBezTo>
                <a:cubicBezTo>
                  <a:pt x="1111" y="255"/>
                  <a:pt x="1113" y="257"/>
                  <a:pt x="1115" y="259"/>
                </a:cubicBezTo>
                <a:cubicBezTo>
                  <a:pt x="1117" y="260"/>
                  <a:pt x="1120" y="261"/>
                  <a:pt x="1123" y="261"/>
                </a:cubicBezTo>
                <a:cubicBezTo>
                  <a:pt x="1126" y="261"/>
                  <a:pt x="1129" y="260"/>
                  <a:pt x="1132" y="258"/>
                </a:cubicBezTo>
                <a:cubicBezTo>
                  <a:pt x="1135" y="257"/>
                  <a:pt x="1136" y="255"/>
                  <a:pt x="1138" y="253"/>
                </a:cubicBezTo>
                <a:close/>
                <a:moveTo>
                  <a:pt x="1128" y="224"/>
                </a:moveTo>
                <a:cubicBezTo>
                  <a:pt x="1130" y="224"/>
                  <a:pt x="1131" y="224"/>
                  <a:pt x="1132" y="225"/>
                </a:cubicBezTo>
                <a:cubicBezTo>
                  <a:pt x="1132" y="226"/>
                  <a:pt x="1133" y="228"/>
                  <a:pt x="1133" y="229"/>
                </a:cubicBezTo>
                <a:cubicBezTo>
                  <a:pt x="1133" y="232"/>
                  <a:pt x="1132" y="234"/>
                  <a:pt x="1130" y="235"/>
                </a:cubicBezTo>
                <a:cubicBezTo>
                  <a:pt x="1129" y="237"/>
                  <a:pt x="1126" y="238"/>
                  <a:pt x="1124" y="239"/>
                </a:cubicBezTo>
                <a:cubicBezTo>
                  <a:pt x="1121" y="240"/>
                  <a:pt x="1119" y="241"/>
                  <a:pt x="1116" y="241"/>
                </a:cubicBezTo>
                <a:cubicBezTo>
                  <a:pt x="1117" y="238"/>
                  <a:pt x="1117" y="236"/>
                  <a:pt x="1118" y="233"/>
                </a:cubicBezTo>
                <a:cubicBezTo>
                  <a:pt x="1119" y="230"/>
                  <a:pt x="1121" y="228"/>
                  <a:pt x="1122" y="226"/>
                </a:cubicBezTo>
                <a:cubicBezTo>
                  <a:pt x="1124" y="225"/>
                  <a:pt x="1126" y="224"/>
                  <a:pt x="1128" y="224"/>
                </a:cubicBezTo>
                <a:close/>
                <a:moveTo>
                  <a:pt x="1175" y="254"/>
                </a:moveTo>
                <a:cubicBezTo>
                  <a:pt x="1182" y="204"/>
                  <a:pt x="1182" y="204"/>
                  <a:pt x="1182" y="204"/>
                </a:cubicBezTo>
                <a:cubicBezTo>
                  <a:pt x="1181" y="204"/>
                  <a:pt x="1181" y="204"/>
                  <a:pt x="1181" y="204"/>
                </a:cubicBezTo>
                <a:cubicBezTo>
                  <a:pt x="1171" y="205"/>
                  <a:pt x="1171" y="205"/>
                  <a:pt x="1171" y="205"/>
                </a:cubicBezTo>
                <a:cubicBezTo>
                  <a:pt x="1170" y="207"/>
                  <a:pt x="1170" y="207"/>
                  <a:pt x="1170" y="207"/>
                </a:cubicBezTo>
                <a:cubicBezTo>
                  <a:pt x="1175" y="208"/>
                  <a:pt x="1175" y="208"/>
                  <a:pt x="1175" y="208"/>
                </a:cubicBezTo>
                <a:cubicBezTo>
                  <a:pt x="1173" y="221"/>
                  <a:pt x="1173" y="221"/>
                  <a:pt x="1173" y="221"/>
                </a:cubicBezTo>
                <a:cubicBezTo>
                  <a:pt x="1171" y="220"/>
                  <a:pt x="1169" y="220"/>
                  <a:pt x="1168" y="220"/>
                </a:cubicBezTo>
                <a:cubicBezTo>
                  <a:pt x="1163" y="220"/>
                  <a:pt x="1159" y="222"/>
                  <a:pt x="1156" y="224"/>
                </a:cubicBezTo>
                <a:cubicBezTo>
                  <a:pt x="1152" y="227"/>
                  <a:pt x="1150" y="230"/>
                  <a:pt x="1148" y="234"/>
                </a:cubicBezTo>
                <a:cubicBezTo>
                  <a:pt x="1146" y="238"/>
                  <a:pt x="1145" y="242"/>
                  <a:pt x="1145" y="246"/>
                </a:cubicBezTo>
                <a:cubicBezTo>
                  <a:pt x="1145" y="250"/>
                  <a:pt x="1146" y="254"/>
                  <a:pt x="1148" y="257"/>
                </a:cubicBezTo>
                <a:cubicBezTo>
                  <a:pt x="1150" y="259"/>
                  <a:pt x="1153" y="261"/>
                  <a:pt x="1157" y="261"/>
                </a:cubicBezTo>
                <a:cubicBezTo>
                  <a:pt x="1159" y="261"/>
                  <a:pt x="1162" y="260"/>
                  <a:pt x="1163" y="259"/>
                </a:cubicBezTo>
                <a:cubicBezTo>
                  <a:pt x="1165" y="258"/>
                  <a:pt x="1167" y="256"/>
                  <a:pt x="1168" y="255"/>
                </a:cubicBezTo>
                <a:cubicBezTo>
                  <a:pt x="1168" y="256"/>
                  <a:pt x="1168" y="256"/>
                  <a:pt x="1168" y="256"/>
                </a:cubicBezTo>
                <a:cubicBezTo>
                  <a:pt x="1168" y="259"/>
                  <a:pt x="1170" y="261"/>
                  <a:pt x="1173" y="261"/>
                </a:cubicBezTo>
                <a:cubicBezTo>
                  <a:pt x="1174" y="261"/>
                  <a:pt x="1176" y="260"/>
                  <a:pt x="1177" y="259"/>
                </a:cubicBezTo>
                <a:cubicBezTo>
                  <a:pt x="1178" y="258"/>
                  <a:pt x="1179" y="257"/>
                  <a:pt x="1180" y="256"/>
                </a:cubicBezTo>
                <a:cubicBezTo>
                  <a:pt x="1179" y="255"/>
                  <a:pt x="1179" y="255"/>
                  <a:pt x="1179" y="255"/>
                </a:cubicBezTo>
                <a:cubicBezTo>
                  <a:pt x="1178" y="256"/>
                  <a:pt x="1177" y="256"/>
                  <a:pt x="1176" y="256"/>
                </a:cubicBezTo>
                <a:cubicBezTo>
                  <a:pt x="1175" y="256"/>
                  <a:pt x="1175" y="256"/>
                  <a:pt x="1175" y="255"/>
                </a:cubicBezTo>
                <a:cubicBezTo>
                  <a:pt x="1175" y="254"/>
                  <a:pt x="1175" y="254"/>
                  <a:pt x="1175" y="254"/>
                </a:cubicBezTo>
                <a:close/>
                <a:moveTo>
                  <a:pt x="1172" y="225"/>
                </a:moveTo>
                <a:cubicBezTo>
                  <a:pt x="1169" y="250"/>
                  <a:pt x="1169" y="250"/>
                  <a:pt x="1169" y="250"/>
                </a:cubicBezTo>
                <a:cubicBezTo>
                  <a:pt x="1168" y="252"/>
                  <a:pt x="1166" y="253"/>
                  <a:pt x="1164" y="254"/>
                </a:cubicBezTo>
                <a:cubicBezTo>
                  <a:pt x="1163" y="256"/>
                  <a:pt x="1161" y="256"/>
                  <a:pt x="1159" y="256"/>
                </a:cubicBezTo>
                <a:cubicBezTo>
                  <a:pt x="1157" y="256"/>
                  <a:pt x="1155" y="255"/>
                  <a:pt x="1154" y="253"/>
                </a:cubicBezTo>
                <a:cubicBezTo>
                  <a:pt x="1153" y="252"/>
                  <a:pt x="1153" y="249"/>
                  <a:pt x="1153" y="246"/>
                </a:cubicBezTo>
                <a:cubicBezTo>
                  <a:pt x="1153" y="242"/>
                  <a:pt x="1153" y="239"/>
                  <a:pt x="1154" y="236"/>
                </a:cubicBezTo>
                <a:cubicBezTo>
                  <a:pt x="1155" y="232"/>
                  <a:pt x="1157" y="230"/>
                  <a:pt x="1159" y="227"/>
                </a:cubicBezTo>
                <a:cubicBezTo>
                  <a:pt x="1161" y="225"/>
                  <a:pt x="1164" y="224"/>
                  <a:pt x="1167" y="224"/>
                </a:cubicBezTo>
                <a:cubicBezTo>
                  <a:pt x="1169" y="224"/>
                  <a:pt x="1171" y="224"/>
                  <a:pt x="1172" y="225"/>
                </a:cubicBezTo>
                <a:close/>
                <a:moveTo>
                  <a:pt x="1198" y="254"/>
                </a:moveTo>
                <a:cubicBezTo>
                  <a:pt x="1202" y="221"/>
                  <a:pt x="1202" y="221"/>
                  <a:pt x="1202" y="221"/>
                </a:cubicBezTo>
                <a:cubicBezTo>
                  <a:pt x="1201" y="220"/>
                  <a:pt x="1201" y="220"/>
                  <a:pt x="1201" y="220"/>
                </a:cubicBezTo>
                <a:cubicBezTo>
                  <a:pt x="1191" y="222"/>
                  <a:pt x="1191" y="222"/>
                  <a:pt x="1191" y="222"/>
                </a:cubicBezTo>
                <a:cubicBezTo>
                  <a:pt x="1190" y="224"/>
                  <a:pt x="1190" y="224"/>
                  <a:pt x="1190" y="224"/>
                </a:cubicBezTo>
                <a:cubicBezTo>
                  <a:pt x="1195" y="226"/>
                  <a:pt x="1195" y="226"/>
                  <a:pt x="1195" y="226"/>
                </a:cubicBezTo>
                <a:cubicBezTo>
                  <a:pt x="1194" y="233"/>
                  <a:pt x="1193" y="239"/>
                  <a:pt x="1192" y="243"/>
                </a:cubicBezTo>
                <a:cubicBezTo>
                  <a:pt x="1191" y="251"/>
                  <a:pt x="1191" y="255"/>
                  <a:pt x="1191" y="256"/>
                </a:cubicBezTo>
                <a:cubicBezTo>
                  <a:pt x="1190" y="258"/>
                  <a:pt x="1191" y="259"/>
                  <a:pt x="1192" y="260"/>
                </a:cubicBezTo>
                <a:cubicBezTo>
                  <a:pt x="1192" y="260"/>
                  <a:pt x="1194" y="261"/>
                  <a:pt x="1195" y="261"/>
                </a:cubicBezTo>
                <a:cubicBezTo>
                  <a:pt x="1197" y="261"/>
                  <a:pt x="1199" y="260"/>
                  <a:pt x="1200" y="259"/>
                </a:cubicBezTo>
                <a:cubicBezTo>
                  <a:pt x="1202" y="258"/>
                  <a:pt x="1203" y="257"/>
                  <a:pt x="1203" y="256"/>
                </a:cubicBezTo>
                <a:cubicBezTo>
                  <a:pt x="1202" y="254"/>
                  <a:pt x="1202" y="254"/>
                  <a:pt x="1202" y="254"/>
                </a:cubicBezTo>
                <a:cubicBezTo>
                  <a:pt x="1202" y="255"/>
                  <a:pt x="1201" y="256"/>
                  <a:pt x="1200" y="256"/>
                </a:cubicBezTo>
                <a:cubicBezTo>
                  <a:pt x="1200" y="256"/>
                  <a:pt x="1199" y="256"/>
                  <a:pt x="1199" y="256"/>
                </a:cubicBezTo>
                <a:cubicBezTo>
                  <a:pt x="1198" y="256"/>
                  <a:pt x="1198" y="256"/>
                  <a:pt x="1198" y="256"/>
                </a:cubicBezTo>
                <a:cubicBezTo>
                  <a:pt x="1198" y="256"/>
                  <a:pt x="1198" y="255"/>
                  <a:pt x="1198" y="255"/>
                </a:cubicBezTo>
                <a:lnTo>
                  <a:pt x="1198" y="254"/>
                </a:lnTo>
                <a:close/>
                <a:moveTo>
                  <a:pt x="1200" y="213"/>
                </a:moveTo>
                <a:cubicBezTo>
                  <a:pt x="1201" y="213"/>
                  <a:pt x="1202" y="212"/>
                  <a:pt x="1203" y="211"/>
                </a:cubicBezTo>
                <a:cubicBezTo>
                  <a:pt x="1204" y="210"/>
                  <a:pt x="1205" y="209"/>
                  <a:pt x="1205" y="207"/>
                </a:cubicBezTo>
                <a:cubicBezTo>
                  <a:pt x="1205" y="206"/>
                  <a:pt x="1204" y="206"/>
                  <a:pt x="1204" y="205"/>
                </a:cubicBezTo>
                <a:cubicBezTo>
                  <a:pt x="1203" y="204"/>
                  <a:pt x="1202" y="204"/>
                  <a:pt x="1201" y="204"/>
                </a:cubicBezTo>
                <a:cubicBezTo>
                  <a:pt x="1200" y="204"/>
                  <a:pt x="1198" y="204"/>
                  <a:pt x="1198" y="205"/>
                </a:cubicBezTo>
                <a:cubicBezTo>
                  <a:pt x="1197" y="206"/>
                  <a:pt x="1196" y="207"/>
                  <a:pt x="1196" y="209"/>
                </a:cubicBezTo>
                <a:cubicBezTo>
                  <a:pt x="1196" y="210"/>
                  <a:pt x="1197" y="211"/>
                  <a:pt x="1197" y="212"/>
                </a:cubicBezTo>
                <a:cubicBezTo>
                  <a:pt x="1198" y="212"/>
                  <a:pt x="1199" y="213"/>
                  <a:pt x="1200" y="213"/>
                </a:cubicBezTo>
                <a:close/>
                <a:moveTo>
                  <a:pt x="1237" y="228"/>
                </a:moveTo>
                <a:cubicBezTo>
                  <a:pt x="1238" y="229"/>
                  <a:pt x="1238" y="229"/>
                  <a:pt x="1238" y="229"/>
                </a:cubicBezTo>
                <a:cubicBezTo>
                  <a:pt x="1240" y="222"/>
                  <a:pt x="1240" y="222"/>
                  <a:pt x="1240" y="222"/>
                </a:cubicBezTo>
                <a:cubicBezTo>
                  <a:pt x="1239" y="221"/>
                  <a:pt x="1238" y="221"/>
                  <a:pt x="1237" y="221"/>
                </a:cubicBezTo>
                <a:cubicBezTo>
                  <a:pt x="1235" y="220"/>
                  <a:pt x="1234" y="220"/>
                  <a:pt x="1232" y="220"/>
                </a:cubicBezTo>
                <a:cubicBezTo>
                  <a:pt x="1228" y="220"/>
                  <a:pt x="1224" y="221"/>
                  <a:pt x="1221" y="224"/>
                </a:cubicBezTo>
                <a:cubicBezTo>
                  <a:pt x="1218" y="227"/>
                  <a:pt x="1216" y="230"/>
                  <a:pt x="1214" y="234"/>
                </a:cubicBezTo>
                <a:cubicBezTo>
                  <a:pt x="1213" y="237"/>
                  <a:pt x="1212" y="241"/>
                  <a:pt x="1212" y="245"/>
                </a:cubicBezTo>
                <a:cubicBezTo>
                  <a:pt x="1212" y="250"/>
                  <a:pt x="1213" y="254"/>
                  <a:pt x="1215" y="257"/>
                </a:cubicBezTo>
                <a:cubicBezTo>
                  <a:pt x="1217" y="259"/>
                  <a:pt x="1220" y="261"/>
                  <a:pt x="1224" y="261"/>
                </a:cubicBezTo>
                <a:cubicBezTo>
                  <a:pt x="1227" y="261"/>
                  <a:pt x="1230" y="260"/>
                  <a:pt x="1232" y="259"/>
                </a:cubicBezTo>
                <a:cubicBezTo>
                  <a:pt x="1235" y="257"/>
                  <a:pt x="1236" y="256"/>
                  <a:pt x="1238" y="254"/>
                </a:cubicBezTo>
                <a:cubicBezTo>
                  <a:pt x="1236" y="252"/>
                  <a:pt x="1236" y="252"/>
                  <a:pt x="1236" y="252"/>
                </a:cubicBezTo>
                <a:cubicBezTo>
                  <a:pt x="1235" y="253"/>
                  <a:pt x="1233" y="254"/>
                  <a:pt x="1232" y="255"/>
                </a:cubicBezTo>
                <a:cubicBezTo>
                  <a:pt x="1230" y="256"/>
                  <a:pt x="1229" y="256"/>
                  <a:pt x="1227" y="256"/>
                </a:cubicBezTo>
                <a:cubicBezTo>
                  <a:pt x="1224" y="256"/>
                  <a:pt x="1222" y="255"/>
                  <a:pt x="1221" y="253"/>
                </a:cubicBezTo>
                <a:cubicBezTo>
                  <a:pt x="1220" y="251"/>
                  <a:pt x="1219" y="248"/>
                  <a:pt x="1219" y="244"/>
                </a:cubicBezTo>
                <a:cubicBezTo>
                  <a:pt x="1219" y="240"/>
                  <a:pt x="1219" y="237"/>
                  <a:pt x="1221" y="234"/>
                </a:cubicBezTo>
                <a:cubicBezTo>
                  <a:pt x="1222" y="231"/>
                  <a:pt x="1223" y="229"/>
                  <a:pt x="1225" y="227"/>
                </a:cubicBezTo>
                <a:cubicBezTo>
                  <a:pt x="1227" y="225"/>
                  <a:pt x="1229" y="225"/>
                  <a:pt x="1231" y="225"/>
                </a:cubicBezTo>
                <a:cubicBezTo>
                  <a:pt x="1232" y="225"/>
                  <a:pt x="1235" y="226"/>
                  <a:pt x="1237" y="228"/>
                </a:cubicBezTo>
                <a:close/>
                <a:moveTo>
                  <a:pt x="1255" y="254"/>
                </a:moveTo>
                <a:cubicBezTo>
                  <a:pt x="1260" y="221"/>
                  <a:pt x="1260" y="221"/>
                  <a:pt x="1260" y="221"/>
                </a:cubicBezTo>
                <a:cubicBezTo>
                  <a:pt x="1259" y="220"/>
                  <a:pt x="1259" y="220"/>
                  <a:pt x="1259" y="220"/>
                </a:cubicBezTo>
                <a:cubicBezTo>
                  <a:pt x="1249" y="222"/>
                  <a:pt x="1249" y="222"/>
                  <a:pt x="1249" y="222"/>
                </a:cubicBezTo>
                <a:cubicBezTo>
                  <a:pt x="1248" y="224"/>
                  <a:pt x="1248" y="224"/>
                  <a:pt x="1248" y="224"/>
                </a:cubicBezTo>
                <a:cubicBezTo>
                  <a:pt x="1253" y="226"/>
                  <a:pt x="1253" y="226"/>
                  <a:pt x="1253" y="226"/>
                </a:cubicBezTo>
                <a:cubicBezTo>
                  <a:pt x="1252" y="233"/>
                  <a:pt x="1251" y="239"/>
                  <a:pt x="1250" y="243"/>
                </a:cubicBezTo>
                <a:cubicBezTo>
                  <a:pt x="1249" y="251"/>
                  <a:pt x="1248" y="255"/>
                  <a:pt x="1248" y="256"/>
                </a:cubicBezTo>
                <a:cubicBezTo>
                  <a:pt x="1248" y="258"/>
                  <a:pt x="1249" y="259"/>
                  <a:pt x="1249" y="260"/>
                </a:cubicBezTo>
                <a:cubicBezTo>
                  <a:pt x="1250" y="260"/>
                  <a:pt x="1251" y="261"/>
                  <a:pt x="1253" y="261"/>
                </a:cubicBezTo>
                <a:cubicBezTo>
                  <a:pt x="1255" y="261"/>
                  <a:pt x="1256" y="260"/>
                  <a:pt x="1258" y="259"/>
                </a:cubicBezTo>
                <a:cubicBezTo>
                  <a:pt x="1259" y="258"/>
                  <a:pt x="1260" y="257"/>
                  <a:pt x="1261" y="256"/>
                </a:cubicBezTo>
                <a:cubicBezTo>
                  <a:pt x="1260" y="254"/>
                  <a:pt x="1260" y="254"/>
                  <a:pt x="1260" y="254"/>
                </a:cubicBezTo>
                <a:cubicBezTo>
                  <a:pt x="1259" y="255"/>
                  <a:pt x="1259" y="256"/>
                  <a:pt x="1258" y="256"/>
                </a:cubicBezTo>
                <a:cubicBezTo>
                  <a:pt x="1258" y="256"/>
                  <a:pt x="1257" y="256"/>
                  <a:pt x="1256" y="256"/>
                </a:cubicBezTo>
                <a:cubicBezTo>
                  <a:pt x="1256" y="256"/>
                  <a:pt x="1256" y="256"/>
                  <a:pt x="1256" y="256"/>
                </a:cubicBezTo>
                <a:cubicBezTo>
                  <a:pt x="1255" y="256"/>
                  <a:pt x="1255" y="255"/>
                  <a:pt x="1255" y="255"/>
                </a:cubicBezTo>
                <a:lnTo>
                  <a:pt x="1255" y="254"/>
                </a:lnTo>
                <a:close/>
                <a:moveTo>
                  <a:pt x="1258" y="213"/>
                </a:moveTo>
                <a:cubicBezTo>
                  <a:pt x="1259" y="213"/>
                  <a:pt x="1260" y="212"/>
                  <a:pt x="1261" y="211"/>
                </a:cubicBezTo>
                <a:cubicBezTo>
                  <a:pt x="1262" y="210"/>
                  <a:pt x="1262" y="209"/>
                  <a:pt x="1262" y="207"/>
                </a:cubicBezTo>
                <a:cubicBezTo>
                  <a:pt x="1262" y="206"/>
                  <a:pt x="1262" y="206"/>
                  <a:pt x="1261" y="205"/>
                </a:cubicBezTo>
                <a:cubicBezTo>
                  <a:pt x="1261" y="204"/>
                  <a:pt x="1260" y="204"/>
                  <a:pt x="1259" y="204"/>
                </a:cubicBezTo>
                <a:cubicBezTo>
                  <a:pt x="1257" y="204"/>
                  <a:pt x="1256" y="204"/>
                  <a:pt x="1255" y="205"/>
                </a:cubicBezTo>
                <a:cubicBezTo>
                  <a:pt x="1254" y="206"/>
                  <a:pt x="1254" y="207"/>
                  <a:pt x="1254" y="209"/>
                </a:cubicBezTo>
                <a:cubicBezTo>
                  <a:pt x="1254" y="210"/>
                  <a:pt x="1254" y="211"/>
                  <a:pt x="1255" y="212"/>
                </a:cubicBezTo>
                <a:cubicBezTo>
                  <a:pt x="1256" y="212"/>
                  <a:pt x="1257" y="213"/>
                  <a:pt x="1258" y="213"/>
                </a:cubicBezTo>
                <a:close/>
                <a:moveTo>
                  <a:pt x="1282" y="229"/>
                </a:moveTo>
                <a:cubicBezTo>
                  <a:pt x="1283" y="221"/>
                  <a:pt x="1283" y="221"/>
                  <a:pt x="1283" y="221"/>
                </a:cubicBezTo>
                <a:cubicBezTo>
                  <a:pt x="1281" y="220"/>
                  <a:pt x="1281" y="220"/>
                  <a:pt x="1281" y="220"/>
                </a:cubicBezTo>
                <a:cubicBezTo>
                  <a:pt x="1273" y="222"/>
                  <a:pt x="1273" y="222"/>
                  <a:pt x="1273" y="222"/>
                </a:cubicBezTo>
                <a:cubicBezTo>
                  <a:pt x="1272" y="224"/>
                  <a:pt x="1272" y="224"/>
                  <a:pt x="1272" y="224"/>
                </a:cubicBezTo>
                <a:cubicBezTo>
                  <a:pt x="1275" y="226"/>
                  <a:pt x="1275" y="226"/>
                  <a:pt x="1275" y="226"/>
                </a:cubicBezTo>
                <a:cubicBezTo>
                  <a:pt x="1271" y="260"/>
                  <a:pt x="1271" y="260"/>
                  <a:pt x="1271" y="260"/>
                </a:cubicBezTo>
                <a:cubicBezTo>
                  <a:pt x="1278" y="260"/>
                  <a:pt x="1278" y="260"/>
                  <a:pt x="1278" y="260"/>
                </a:cubicBezTo>
                <a:cubicBezTo>
                  <a:pt x="1281" y="235"/>
                  <a:pt x="1281" y="235"/>
                  <a:pt x="1281" y="235"/>
                </a:cubicBezTo>
                <a:cubicBezTo>
                  <a:pt x="1283" y="232"/>
                  <a:pt x="1285" y="230"/>
                  <a:pt x="1287" y="228"/>
                </a:cubicBezTo>
                <a:cubicBezTo>
                  <a:pt x="1289" y="226"/>
                  <a:pt x="1291" y="225"/>
                  <a:pt x="1293" y="225"/>
                </a:cubicBezTo>
                <a:cubicBezTo>
                  <a:pt x="1295" y="225"/>
                  <a:pt x="1296" y="226"/>
                  <a:pt x="1297" y="226"/>
                </a:cubicBezTo>
                <a:cubicBezTo>
                  <a:pt x="1297" y="227"/>
                  <a:pt x="1298" y="229"/>
                  <a:pt x="1298" y="231"/>
                </a:cubicBezTo>
                <a:cubicBezTo>
                  <a:pt x="1298" y="233"/>
                  <a:pt x="1297" y="234"/>
                  <a:pt x="1297" y="236"/>
                </a:cubicBezTo>
                <a:cubicBezTo>
                  <a:pt x="1297" y="238"/>
                  <a:pt x="1297" y="240"/>
                  <a:pt x="1296" y="243"/>
                </a:cubicBezTo>
                <a:cubicBezTo>
                  <a:pt x="1296" y="245"/>
                  <a:pt x="1296" y="245"/>
                  <a:pt x="1296" y="245"/>
                </a:cubicBezTo>
                <a:cubicBezTo>
                  <a:pt x="1295" y="248"/>
                  <a:pt x="1295" y="248"/>
                  <a:pt x="1295" y="248"/>
                </a:cubicBezTo>
                <a:cubicBezTo>
                  <a:pt x="1294" y="252"/>
                  <a:pt x="1294" y="255"/>
                  <a:pt x="1294" y="256"/>
                </a:cubicBezTo>
                <a:cubicBezTo>
                  <a:pt x="1294" y="259"/>
                  <a:pt x="1295" y="261"/>
                  <a:pt x="1298" y="261"/>
                </a:cubicBezTo>
                <a:cubicBezTo>
                  <a:pt x="1300" y="261"/>
                  <a:pt x="1301" y="260"/>
                  <a:pt x="1302" y="260"/>
                </a:cubicBezTo>
                <a:cubicBezTo>
                  <a:pt x="1303" y="259"/>
                  <a:pt x="1304" y="259"/>
                  <a:pt x="1305" y="258"/>
                </a:cubicBezTo>
                <a:cubicBezTo>
                  <a:pt x="1305" y="258"/>
                  <a:pt x="1306" y="257"/>
                  <a:pt x="1306" y="257"/>
                </a:cubicBezTo>
                <a:cubicBezTo>
                  <a:pt x="1305" y="255"/>
                  <a:pt x="1305" y="255"/>
                  <a:pt x="1305" y="255"/>
                </a:cubicBezTo>
                <a:cubicBezTo>
                  <a:pt x="1304" y="256"/>
                  <a:pt x="1303" y="256"/>
                  <a:pt x="1302" y="256"/>
                </a:cubicBezTo>
                <a:cubicBezTo>
                  <a:pt x="1301" y="256"/>
                  <a:pt x="1301" y="256"/>
                  <a:pt x="1301" y="255"/>
                </a:cubicBezTo>
                <a:cubicBezTo>
                  <a:pt x="1301" y="253"/>
                  <a:pt x="1301" y="250"/>
                  <a:pt x="1302" y="246"/>
                </a:cubicBezTo>
                <a:cubicBezTo>
                  <a:pt x="1303" y="243"/>
                  <a:pt x="1303" y="243"/>
                  <a:pt x="1303" y="243"/>
                </a:cubicBezTo>
                <a:cubicBezTo>
                  <a:pt x="1303" y="241"/>
                  <a:pt x="1303" y="241"/>
                  <a:pt x="1303" y="241"/>
                </a:cubicBezTo>
                <a:cubicBezTo>
                  <a:pt x="1304" y="236"/>
                  <a:pt x="1305" y="232"/>
                  <a:pt x="1305" y="230"/>
                </a:cubicBezTo>
                <a:cubicBezTo>
                  <a:pt x="1305" y="227"/>
                  <a:pt x="1304" y="224"/>
                  <a:pt x="1302" y="223"/>
                </a:cubicBezTo>
                <a:cubicBezTo>
                  <a:pt x="1301" y="221"/>
                  <a:pt x="1299" y="220"/>
                  <a:pt x="1296" y="220"/>
                </a:cubicBezTo>
                <a:cubicBezTo>
                  <a:pt x="1294" y="220"/>
                  <a:pt x="1291" y="221"/>
                  <a:pt x="1289" y="223"/>
                </a:cubicBezTo>
                <a:cubicBezTo>
                  <a:pt x="1286" y="224"/>
                  <a:pt x="1284" y="227"/>
                  <a:pt x="1282" y="229"/>
                </a:cubicBezTo>
                <a:close/>
                <a:moveTo>
                  <a:pt x="1342" y="253"/>
                </a:moveTo>
                <a:cubicBezTo>
                  <a:pt x="1340" y="251"/>
                  <a:pt x="1340" y="251"/>
                  <a:pt x="1340" y="251"/>
                </a:cubicBezTo>
                <a:cubicBezTo>
                  <a:pt x="1339" y="253"/>
                  <a:pt x="1337" y="254"/>
                  <a:pt x="1335" y="255"/>
                </a:cubicBezTo>
                <a:cubicBezTo>
                  <a:pt x="1333" y="256"/>
                  <a:pt x="1331" y="256"/>
                  <a:pt x="1329" y="256"/>
                </a:cubicBezTo>
                <a:cubicBezTo>
                  <a:pt x="1326" y="256"/>
                  <a:pt x="1323" y="255"/>
                  <a:pt x="1322" y="253"/>
                </a:cubicBezTo>
                <a:cubicBezTo>
                  <a:pt x="1321" y="250"/>
                  <a:pt x="1320" y="247"/>
                  <a:pt x="1320" y="244"/>
                </a:cubicBezTo>
                <a:cubicBezTo>
                  <a:pt x="1323" y="244"/>
                  <a:pt x="1327" y="244"/>
                  <a:pt x="1330" y="242"/>
                </a:cubicBezTo>
                <a:cubicBezTo>
                  <a:pt x="1334" y="241"/>
                  <a:pt x="1337" y="240"/>
                  <a:pt x="1340" y="237"/>
                </a:cubicBezTo>
                <a:cubicBezTo>
                  <a:pt x="1342" y="235"/>
                  <a:pt x="1344" y="232"/>
                  <a:pt x="1344" y="229"/>
                </a:cubicBezTo>
                <a:cubicBezTo>
                  <a:pt x="1344" y="226"/>
                  <a:pt x="1343" y="224"/>
                  <a:pt x="1341" y="223"/>
                </a:cubicBezTo>
                <a:cubicBezTo>
                  <a:pt x="1340" y="221"/>
                  <a:pt x="1337" y="220"/>
                  <a:pt x="1334" y="220"/>
                </a:cubicBezTo>
                <a:cubicBezTo>
                  <a:pt x="1330" y="220"/>
                  <a:pt x="1326" y="221"/>
                  <a:pt x="1323" y="224"/>
                </a:cubicBezTo>
                <a:cubicBezTo>
                  <a:pt x="1320" y="226"/>
                  <a:pt x="1318" y="229"/>
                  <a:pt x="1316" y="233"/>
                </a:cubicBezTo>
                <a:cubicBezTo>
                  <a:pt x="1314" y="237"/>
                  <a:pt x="1313" y="241"/>
                  <a:pt x="1313" y="246"/>
                </a:cubicBezTo>
                <a:cubicBezTo>
                  <a:pt x="1313" y="248"/>
                  <a:pt x="1314" y="251"/>
                  <a:pt x="1315" y="253"/>
                </a:cubicBezTo>
                <a:cubicBezTo>
                  <a:pt x="1316" y="255"/>
                  <a:pt x="1317" y="257"/>
                  <a:pt x="1319" y="259"/>
                </a:cubicBezTo>
                <a:cubicBezTo>
                  <a:pt x="1321" y="260"/>
                  <a:pt x="1324" y="261"/>
                  <a:pt x="1327" y="261"/>
                </a:cubicBezTo>
                <a:cubicBezTo>
                  <a:pt x="1330" y="261"/>
                  <a:pt x="1333" y="260"/>
                  <a:pt x="1336" y="258"/>
                </a:cubicBezTo>
                <a:cubicBezTo>
                  <a:pt x="1339" y="257"/>
                  <a:pt x="1341" y="255"/>
                  <a:pt x="1342" y="253"/>
                </a:cubicBezTo>
                <a:close/>
                <a:moveTo>
                  <a:pt x="1332" y="224"/>
                </a:moveTo>
                <a:cubicBezTo>
                  <a:pt x="1334" y="224"/>
                  <a:pt x="1335" y="224"/>
                  <a:pt x="1336" y="225"/>
                </a:cubicBezTo>
                <a:cubicBezTo>
                  <a:pt x="1337" y="226"/>
                  <a:pt x="1337" y="228"/>
                  <a:pt x="1337" y="229"/>
                </a:cubicBezTo>
                <a:cubicBezTo>
                  <a:pt x="1337" y="232"/>
                  <a:pt x="1336" y="234"/>
                  <a:pt x="1334" y="235"/>
                </a:cubicBezTo>
                <a:cubicBezTo>
                  <a:pt x="1333" y="237"/>
                  <a:pt x="1331" y="238"/>
                  <a:pt x="1328" y="239"/>
                </a:cubicBezTo>
                <a:cubicBezTo>
                  <a:pt x="1325" y="240"/>
                  <a:pt x="1323" y="241"/>
                  <a:pt x="1321" y="241"/>
                </a:cubicBezTo>
                <a:cubicBezTo>
                  <a:pt x="1321" y="238"/>
                  <a:pt x="1321" y="236"/>
                  <a:pt x="1322" y="233"/>
                </a:cubicBezTo>
                <a:cubicBezTo>
                  <a:pt x="1323" y="230"/>
                  <a:pt x="1325" y="228"/>
                  <a:pt x="1326" y="226"/>
                </a:cubicBezTo>
                <a:cubicBezTo>
                  <a:pt x="1328" y="225"/>
                  <a:pt x="1330" y="224"/>
                  <a:pt x="1332" y="2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B3B3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Placeholder 8" descr="A picture of germs ">
            <a:extLst>
              <a:ext uri="{FF2B5EF4-FFF2-40B4-BE49-F238E27FC236}">
                <a16:creationId xmlns:a16="http://schemas.microsoft.com/office/drawing/2014/main" id="{EFC90389-EED3-8210-0793-5D66E6D56C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71"/>
          <a:stretch/>
        </p:blipFill>
        <p:spPr>
          <a:xfrm rot="16200000">
            <a:off x="8490380" y="3084315"/>
            <a:ext cx="6893597" cy="68563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2424847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107C293E-EA40-70EF-72F5-E2EF7ECC92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70"/>
                    </a14:imgEffect>
                  </a14:imgLayer>
                </a14:imgProps>
              </a:ext>
            </a:extLst>
          </a:blip>
          <a:srcRect t="15879" b="15879"/>
          <a:stretch>
            <a:fillRect/>
          </a:stretch>
        </p:blipFill>
        <p:spPr>
          <a:xfrm>
            <a:off x="-2" y="0"/>
            <a:ext cx="12192002" cy="5586608"/>
          </a:xfrm>
          <a:noFill/>
          <a:effectLst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203DEDD-BA5C-A3C3-EB07-B7A4DAC822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" y="0"/>
            <a:ext cx="12192002" cy="5586608"/>
          </a:xfrm>
          <a:prstGeom prst="rect">
            <a:avLst/>
          </a:prstGeom>
          <a:gradFill>
            <a:gsLst>
              <a:gs pos="0">
                <a:srgbClr val="00924D">
                  <a:lumMod val="49000"/>
                  <a:alpha val="24000"/>
                </a:srgbClr>
              </a:gs>
              <a:gs pos="100000">
                <a:srgbClr val="1C336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B771C06-EACE-C51B-06D6-5CB0A37549C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57465" y="2333899"/>
            <a:ext cx="11139449" cy="193899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9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Implementing wastewater surveillance for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9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Mpox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9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virus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CA68144-CB1D-9F1B-AC33-D40C80B98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95999" y="5586608"/>
            <a:ext cx="5950858" cy="1271392"/>
          </a:xfrm>
          <a:prstGeom prst="rect">
            <a:avLst/>
          </a:prstGeom>
          <a:solidFill>
            <a:srgbClr val="1C3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1988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5A187-F874-E39D-246F-54F72AC6E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Implementing the unexpected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8A8AAE-80AF-8472-DC4C-308D878534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545167"/>
            <a:ext cx="10972800" cy="2094345"/>
          </a:xfrm>
        </p:spPr>
        <p:txBody>
          <a:bodyPr/>
          <a:lstStyle/>
          <a:p>
            <a:pPr marL="306705" indent="-306705"/>
            <a:r>
              <a:rPr lang="en-US" sz="2650" dirty="0" err="1">
                <a:latin typeface="Calibri"/>
                <a:cs typeface="Calibri"/>
              </a:rPr>
              <a:t>WastewaterSCAN</a:t>
            </a:r>
            <a:r>
              <a:rPr lang="en-US" sz="2650" dirty="0">
                <a:latin typeface="Calibri"/>
                <a:cs typeface="Calibri"/>
              </a:rPr>
              <a:t> conducted initial testing confirming utility for </a:t>
            </a:r>
            <a:r>
              <a:rPr lang="en-US" sz="2650" dirty="0" err="1">
                <a:latin typeface="Calibri"/>
                <a:cs typeface="Calibri"/>
              </a:rPr>
              <a:t>Mpox</a:t>
            </a:r>
            <a:endParaRPr lang="en-US" dirty="0" err="1">
              <a:cs typeface="Calibri" panose="020F0502020204030204" pitchFamily="34" charset="0"/>
            </a:endParaRPr>
          </a:p>
          <a:p>
            <a:pPr marL="306705" indent="-306705"/>
            <a:r>
              <a:rPr lang="en-US" sz="2650" dirty="0">
                <a:latin typeface="Calibri"/>
                <a:cs typeface="Calibri"/>
              </a:rPr>
              <a:t>CDC worked with contractor </a:t>
            </a:r>
            <a:r>
              <a:rPr lang="en-US" sz="2650" dirty="0" err="1">
                <a:latin typeface="Calibri"/>
                <a:cs typeface="Calibri"/>
              </a:rPr>
              <a:t>Biobot</a:t>
            </a:r>
            <a:r>
              <a:rPr lang="en-US" sz="2650" dirty="0">
                <a:latin typeface="Calibri"/>
                <a:cs typeface="Calibri"/>
              </a:rPr>
              <a:t> to validate </a:t>
            </a:r>
            <a:r>
              <a:rPr lang="en-US" sz="2650" dirty="0" err="1">
                <a:latin typeface="Calibri"/>
                <a:cs typeface="Calibri"/>
              </a:rPr>
              <a:t>Mpox</a:t>
            </a:r>
            <a:r>
              <a:rPr lang="en-US" sz="2650" dirty="0">
                <a:latin typeface="Calibri"/>
                <a:cs typeface="Calibri"/>
              </a:rPr>
              <a:t> wastewater test</a:t>
            </a:r>
          </a:p>
          <a:p>
            <a:pPr marL="306705" indent="-306705"/>
            <a:r>
              <a:rPr lang="en-US" dirty="0"/>
              <a:t>Implemented testing at ~500 sites nationwide in early Oct. 2022</a:t>
            </a:r>
            <a:endParaRPr lang="en-US" dirty="0">
              <a:cs typeface="Calibri" panose="020F0502020204030204" pitchFamily="34" charset="0"/>
            </a:endParaRPr>
          </a:p>
          <a:p>
            <a:pPr marL="306705" indent="-306705"/>
            <a:r>
              <a:rPr lang="en-US" dirty="0"/>
              <a:t>&gt;24,000 samples to date, 2.9% positive </a:t>
            </a:r>
            <a:endParaRPr lang="en-US" dirty="0">
              <a:cs typeface="Calibri" panose="020F0502020204030204" pitchFamily="34" charset="0"/>
            </a:endParaRPr>
          </a:p>
          <a:p>
            <a:pPr marL="306705" indent="-306705"/>
            <a:endParaRPr lang="en-US" dirty="0">
              <a:cs typeface="Calibri" panose="020F0502020204030204" pitchFamily="34" charset="0"/>
            </a:endParaRPr>
          </a:p>
          <a:p>
            <a:pPr marL="306705" indent="-306705"/>
            <a:endParaRPr lang="en-US" dirty="0">
              <a:cs typeface="Calibri" panose="020F0502020204030204" pitchFamily="34" charset="0"/>
            </a:endParaRPr>
          </a:p>
          <a:p>
            <a:pPr marL="306705" indent="-306705"/>
            <a:endParaRPr lang="en-US" dirty="0">
              <a:cs typeface="Calibri" panose="020F0502020204030204" pitchFamily="34" charset="0"/>
            </a:endParaRPr>
          </a:p>
        </p:txBody>
      </p:sp>
      <p:grpSp>
        <p:nvGrpSpPr>
          <p:cNvPr id="4" name="Group 3" descr="image of NWSS wastewater testing ">
            <a:extLst>
              <a:ext uri="{FF2B5EF4-FFF2-40B4-BE49-F238E27FC236}">
                <a16:creationId xmlns:a16="http://schemas.microsoft.com/office/drawing/2014/main" id="{8042508E-FF21-11D2-B5A5-1FF1720F3695}"/>
              </a:ext>
            </a:extLst>
          </p:cNvPr>
          <p:cNvGrpSpPr/>
          <p:nvPr/>
        </p:nvGrpSpPr>
        <p:grpSpPr>
          <a:xfrm>
            <a:off x="263487" y="4172441"/>
            <a:ext cx="6176224" cy="2280784"/>
            <a:chOff x="457562" y="2206170"/>
            <a:chExt cx="10428152" cy="376386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B166739-14F7-31C9-71C7-E8D0D6006D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9960" y="2206171"/>
              <a:ext cx="9815754" cy="376386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EB29CA5-AA73-AB70-C899-5A1C5E676497}"/>
                </a:ext>
              </a:extLst>
            </p:cNvPr>
            <p:cNvSpPr txBox="1"/>
            <p:nvPr/>
          </p:nvSpPr>
          <p:spPr>
            <a:xfrm rot="16200000">
              <a:off x="-888962" y="3552694"/>
              <a:ext cx="3456190" cy="763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Number</a:t>
              </a:r>
              <a:r>
                <a:rPr lang="en-US" sz="2400" dirty="0"/>
                <a:t> </a:t>
              </a:r>
              <a:r>
                <a:rPr lang="en-US" sz="1600" dirty="0"/>
                <a:t>of</a:t>
              </a:r>
              <a:r>
                <a:rPr lang="en-US" sz="2400" dirty="0"/>
                <a:t> </a:t>
              </a:r>
              <a:r>
                <a:rPr lang="en-US" sz="1600" dirty="0"/>
                <a:t>Cases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BF1D899-652C-9353-0BCB-DD053DE5AFA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944360" y="2513843"/>
              <a:ext cx="0" cy="3148515"/>
            </a:xfrm>
            <a:prstGeom prst="line">
              <a:avLst/>
            </a:prstGeom>
            <a:ln w="34925" cap="flat" cmpd="sng" algn="ctr">
              <a:solidFill>
                <a:srgbClr val="3175AD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7D9C37D-2879-312F-A57D-E2AC81DC3E36}"/>
                </a:ext>
              </a:extLst>
            </p:cNvPr>
            <p:cNvSpPr txBox="1"/>
            <p:nvPr/>
          </p:nvSpPr>
          <p:spPr>
            <a:xfrm>
              <a:off x="5944360" y="2342131"/>
              <a:ext cx="4159588" cy="1207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002060"/>
                  </a:solidFill>
                </a:rPr>
                <a:t>NWSS began testing wastewater for mpox virus</a:t>
              </a:r>
              <a:endParaRPr lang="en-US" sz="16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5037DCA-F52D-59B9-AE68-600EB6C15566}"/>
              </a:ext>
            </a:extLst>
          </p:cNvPr>
          <p:cNvSpPr txBox="1"/>
          <p:nvPr/>
        </p:nvSpPr>
        <p:spPr>
          <a:xfrm>
            <a:off x="7428600" y="3749827"/>
            <a:ext cx="3955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</a:rPr>
              <a:t>Mpox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 wastewater data as of 11JUN2023</a:t>
            </a:r>
          </a:p>
        </p:txBody>
      </p:sp>
      <p:pic>
        <p:nvPicPr>
          <p:cNvPr id="10" name="Picture 9" descr="image of United States Mpox wastewater data">
            <a:extLst>
              <a:ext uri="{FF2B5EF4-FFF2-40B4-BE49-F238E27FC236}">
                <a16:creationId xmlns:a16="http://schemas.microsoft.com/office/drawing/2014/main" id="{AF2E4A68-9FBD-3D77-7DE3-645AEDF5FB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7272" y="4119159"/>
            <a:ext cx="3986513" cy="221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798394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8B8B14B-10CC-387D-567E-5ABF8606F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Wastewater surveillance can be very sensitive</a:t>
            </a:r>
          </a:p>
        </p:txBody>
      </p:sp>
      <p:pic>
        <p:nvPicPr>
          <p:cNvPr id="12" name="Picture 11" descr="data image of Mpox surveillance Sensitivity">
            <a:extLst>
              <a:ext uri="{FF2B5EF4-FFF2-40B4-BE49-F238E27FC236}">
                <a16:creationId xmlns:a16="http://schemas.microsoft.com/office/drawing/2014/main" id="{3BCEA4E6-9122-84DE-1C21-A8192851C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72" y="2304083"/>
            <a:ext cx="6003490" cy="33377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C107C4-339F-92E1-5250-D46484D5B460}"/>
              </a:ext>
            </a:extLst>
          </p:cNvPr>
          <p:cNvSpPr txBox="1"/>
          <p:nvPr/>
        </p:nvSpPr>
        <p:spPr>
          <a:xfrm>
            <a:off x="953310" y="1716512"/>
            <a:ext cx="41779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</a:rPr>
              <a:t>Mpox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 Surveillance Sensitivity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by number of cases and shedding duration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4E9C06-3305-774C-038C-3072F25048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DD00B86E-E02A-4C12-B176-3D2F05CA7D24}" type="slidenum">
              <a:rPr lang="en-US" smtClean="0"/>
              <a:t>19</a:t>
            </a:fld>
            <a:endParaRPr lang="en-US"/>
          </a:p>
        </p:txBody>
      </p:sp>
      <p:pic>
        <p:nvPicPr>
          <p:cNvPr id="14" name="Picture 13" descr="data image of Mpoz Surveillance Specificity ">
            <a:extLst>
              <a:ext uri="{FF2B5EF4-FFF2-40B4-BE49-F238E27FC236}">
                <a16:creationId xmlns:a16="http://schemas.microsoft.com/office/drawing/2014/main" id="{6E651EB8-EBE5-D28D-4AE6-2E0C52F1D0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0262" y="2362843"/>
            <a:ext cx="5811701" cy="32202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42AC859-0F5E-95A3-890A-CE966D711599}"/>
              </a:ext>
            </a:extLst>
          </p:cNvPr>
          <p:cNvSpPr txBox="1"/>
          <p:nvPr/>
        </p:nvSpPr>
        <p:spPr>
          <a:xfrm>
            <a:off x="6806119" y="1716512"/>
            <a:ext cx="41779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</a:rPr>
              <a:t>Mpox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 Surveillance Specificity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by number of cases and shedding duration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224AB88-8EF1-929B-7846-D711EC70EE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609600" y="4212077"/>
            <a:ext cx="466279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90A0471-3DA6-33D8-CBC0-87897C72AE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143327" y="2441643"/>
            <a:ext cx="0" cy="28891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FB3AD34-7232-14CF-D832-98C75F08A956}"/>
              </a:ext>
            </a:extLst>
          </p:cNvPr>
          <p:cNvSpPr txBox="1"/>
          <p:nvPr/>
        </p:nvSpPr>
        <p:spPr>
          <a:xfrm>
            <a:off x="4159586" y="3935078"/>
            <a:ext cx="11128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</a:rPr>
              <a:t>50% sensitivity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30CBBA-A496-B778-6781-B3C4E7C19B37}"/>
              </a:ext>
            </a:extLst>
          </p:cNvPr>
          <p:cNvSpPr txBox="1"/>
          <p:nvPr/>
        </p:nvSpPr>
        <p:spPr>
          <a:xfrm>
            <a:off x="2143327" y="4962967"/>
            <a:ext cx="826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</a:rPr>
              <a:t>≤ 10 cases</a:t>
            </a:r>
          </a:p>
        </p:txBody>
      </p:sp>
    </p:spTree>
    <p:extLst>
      <p:ext uri="{BB962C8B-B14F-4D97-AF65-F5344CB8AC3E}">
        <p14:creationId xmlns:p14="http://schemas.microsoft.com/office/powerpoint/2010/main" val="11444316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D4494-B8EA-AD62-6CD3-103F7541E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919455"/>
            <a:ext cx="10972800" cy="919455"/>
          </a:xfrm>
        </p:spPr>
        <p:txBody>
          <a:bodyPr anchor="b" anchorCtr="0"/>
          <a:lstStyle/>
          <a:p>
            <a:r>
              <a:rPr lang="en-US" dirty="0"/>
              <a:t>Wastewater surveillance </a:t>
            </a:r>
            <a:r>
              <a:rPr lang="en-US" dirty="0" err="1"/>
              <a:t>mene</a:t>
            </a:r>
            <a:endParaRPr lang="en-US" dirty="0"/>
          </a:p>
        </p:txBody>
      </p:sp>
      <p:pic>
        <p:nvPicPr>
          <p:cNvPr id="4" name="Picture 2" descr="image">
            <a:extLst>
              <a:ext uri="{FF2B5EF4-FFF2-40B4-BE49-F238E27FC236}">
                <a16:creationId xmlns:a16="http://schemas.microsoft.com/office/drawing/2014/main" id="{DFA02EC0-94E2-F0B3-D97E-06C9730F6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956" y="665805"/>
            <a:ext cx="6894088" cy="552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4731430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107C293E-EA40-70EF-72F5-E2EF7ECC92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70"/>
                    </a14:imgEffect>
                  </a14:imgLayer>
                </a14:imgProps>
              </a:ext>
            </a:extLst>
          </a:blip>
          <a:srcRect t="15879" b="15879"/>
          <a:stretch>
            <a:fillRect/>
          </a:stretch>
        </p:blipFill>
        <p:spPr>
          <a:xfrm>
            <a:off x="-2" y="0"/>
            <a:ext cx="12192002" cy="5586608"/>
          </a:xfrm>
          <a:noFill/>
          <a:effectLst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203DEDD-BA5C-A3C3-EB07-B7A4DAC822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" y="0"/>
            <a:ext cx="12192002" cy="5586608"/>
          </a:xfrm>
          <a:prstGeom prst="rect">
            <a:avLst/>
          </a:prstGeom>
          <a:gradFill>
            <a:gsLst>
              <a:gs pos="0">
                <a:srgbClr val="00924D">
                  <a:lumMod val="49000"/>
                  <a:alpha val="24000"/>
                </a:srgbClr>
              </a:gs>
              <a:gs pos="100000">
                <a:srgbClr val="1C336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B771C06-EACE-C51B-06D6-5CB0A37549C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26274" y="2268010"/>
            <a:ext cx="11139449" cy="193899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Myriad Web Pro"/>
                <a:ea typeface="+mn-ea"/>
                <a:cs typeface="+mn-cs"/>
              </a:rPr>
              <a:t>Continued innovation in wastewater surveillance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CA68144-CB1D-9F1B-AC33-D40C80B98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95999" y="5586608"/>
            <a:ext cx="5950858" cy="1271392"/>
          </a:xfrm>
          <a:prstGeom prst="rect">
            <a:avLst/>
          </a:prstGeom>
          <a:solidFill>
            <a:srgbClr val="1C3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9704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EDBE3-A19A-A335-EC6B-F43DBFC9E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NWSS drives innovation to facilitate equitable implementation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BBFDB23-36D0-E06C-F0D3-C1F8602AE678}"/>
              </a:ext>
            </a:extLst>
          </p:cNvPr>
          <p:cNvSpPr txBox="1"/>
          <p:nvPr/>
        </p:nvSpPr>
        <p:spPr>
          <a:xfrm>
            <a:off x="544887" y="1551668"/>
            <a:ext cx="2386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92B6E"/>
                </a:solidFill>
                <a:latin typeface="Calibri" panose="020F0502020204030204" pitchFamily="34" charset="0"/>
              </a:rPr>
              <a:t>On-site testing systems</a:t>
            </a:r>
          </a:p>
        </p:txBody>
      </p:sp>
      <p:pic>
        <p:nvPicPr>
          <p:cNvPr id="7" name="Picture 6" descr="image of a hand holding a package with a label">
            <a:extLst>
              <a:ext uri="{FF2B5EF4-FFF2-40B4-BE49-F238E27FC236}">
                <a16:creationId xmlns:a16="http://schemas.microsoft.com/office/drawing/2014/main" id="{8C2E42E4-033E-5A08-1AD0-D2BAFACA9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487" y="2110559"/>
            <a:ext cx="2235550" cy="15957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8A7B476-8030-A1A6-D39B-DA92161EF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488361" y="3679187"/>
            <a:ext cx="12057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</a:rPr>
              <a:t>Photo credit: Cepheid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8A7DB37-A9B4-2E5D-9523-787B10E36F1E}"/>
              </a:ext>
            </a:extLst>
          </p:cNvPr>
          <p:cNvSpPr txBox="1"/>
          <p:nvPr/>
        </p:nvSpPr>
        <p:spPr>
          <a:xfrm>
            <a:off x="4540718" y="1749487"/>
            <a:ext cx="20900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292B6E"/>
                </a:solidFill>
                <a:latin typeface="Calibri" panose="020F0502020204030204" pitchFamily="34" charset="0"/>
              </a:rPr>
              <a:t>Wastewater sample </a:t>
            </a:r>
          </a:p>
          <a:p>
            <a:pPr algn="ctr"/>
            <a:r>
              <a:rPr lang="en-US" dirty="0">
                <a:solidFill>
                  <a:srgbClr val="292B6E"/>
                </a:solidFill>
                <a:latin typeface="Calibri" panose="020F0502020204030204" pitchFamily="34" charset="0"/>
              </a:rPr>
              <a:t>preservative</a:t>
            </a:r>
          </a:p>
        </p:txBody>
      </p:sp>
      <p:pic>
        <p:nvPicPr>
          <p:cNvPr id="1026" name="Picture 2" descr="Líquido Preservante de DNA/RNA Shield Zymo Research">
            <a:extLst>
              <a:ext uri="{FF2B5EF4-FFF2-40B4-BE49-F238E27FC236}">
                <a16:creationId xmlns:a16="http://schemas.microsoft.com/office/drawing/2014/main" id="{969D9927-3A78-6C9A-F1F5-4418DC870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186" y="2366655"/>
            <a:ext cx="2036591" cy="2679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FAEF58E-9532-577B-D4E1-F4C751C4A6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230191" y="5045903"/>
            <a:ext cx="153279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</a:rPr>
              <a:t>Photo credit: </a:t>
            </a:r>
            <a:r>
              <a:rPr lang="en-US" sz="900" dirty="0" err="1">
                <a:solidFill>
                  <a:srgbClr val="000000"/>
                </a:solidFill>
                <a:latin typeface="Calibri" panose="020F0502020204030204" pitchFamily="34" charset="0"/>
              </a:rPr>
              <a:t>Zymo</a:t>
            </a: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</a:rPr>
              <a:t> Research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B5643E0-0A6D-00C0-B046-3C27E800773E}"/>
              </a:ext>
            </a:extLst>
          </p:cNvPr>
          <p:cNvSpPr txBox="1"/>
          <p:nvPr/>
        </p:nvSpPr>
        <p:spPr>
          <a:xfrm>
            <a:off x="8815800" y="1069501"/>
            <a:ext cx="2426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92B6E"/>
                </a:solidFill>
                <a:latin typeface="Calibri" panose="020F0502020204030204" pitchFamily="34" charset="0"/>
              </a:rPr>
              <a:t>High throughput testing</a:t>
            </a:r>
          </a:p>
        </p:txBody>
      </p:sp>
      <p:pic>
        <p:nvPicPr>
          <p:cNvPr id="6" name="Picture 5" descr="image of a box and a bottle ">
            <a:extLst>
              <a:ext uri="{FF2B5EF4-FFF2-40B4-BE49-F238E27FC236}">
                <a16:creationId xmlns:a16="http://schemas.microsoft.com/office/drawing/2014/main" id="{9D1D69F7-39A4-959B-F2C5-F60AD9D424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4129" y="1472208"/>
            <a:ext cx="2009637" cy="267924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EE22085-3C70-6584-7AEF-0DA2A1D83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767262" y="4177012"/>
            <a:ext cx="135646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</a:rPr>
              <a:t>Photo credit: Ceres Nano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1E29D2-BBED-6854-8D54-9D5BFC91B0D2}"/>
              </a:ext>
            </a:extLst>
          </p:cNvPr>
          <p:cNvSpPr txBox="1"/>
          <p:nvPr/>
        </p:nvSpPr>
        <p:spPr>
          <a:xfrm>
            <a:off x="1373382" y="3982587"/>
            <a:ext cx="2552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92B6E"/>
                </a:solidFill>
                <a:latin typeface="Calibri" panose="020F0502020204030204" pitchFamily="34" charset="0"/>
              </a:rPr>
              <a:t>Flexible sampling options</a:t>
            </a:r>
          </a:p>
        </p:txBody>
      </p:sp>
      <p:pic>
        <p:nvPicPr>
          <p:cNvPr id="9" name="Picture 8" descr="A image of two people outside working in underground hole&#10;&#10;">
            <a:extLst>
              <a:ext uri="{FF2B5EF4-FFF2-40B4-BE49-F238E27FC236}">
                <a16:creationId xmlns:a16="http://schemas.microsoft.com/office/drawing/2014/main" id="{579232DE-6B5D-3D44-9594-615F6F5D26A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024" y="4340161"/>
            <a:ext cx="2246232" cy="208597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F23BA96-EC24-6FC2-378D-07045E15D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274976" y="6397692"/>
            <a:ext cx="16962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</a:rPr>
              <a:t>Photo credit: Sean Norman, USC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634035-35A5-FCC3-2CD6-C6B66E0885A9}"/>
              </a:ext>
            </a:extLst>
          </p:cNvPr>
          <p:cNvSpPr txBox="1"/>
          <p:nvPr/>
        </p:nvSpPr>
        <p:spPr>
          <a:xfrm>
            <a:off x="7372102" y="4433400"/>
            <a:ext cx="2887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92B6E"/>
                </a:solidFill>
                <a:latin typeface="Calibri" panose="020F0502020204030204" pitchFamily="34" charset="0"/>
              </a:rPr>
              <a:t>Streamlined data submission</a:t>
            </a:r>
          </a:p>
        </p:txBody>
      </p:sp>
      <p:pic>
        <p:nvPicPr>
          <p:cNvPr id="11" name="Picture 10" descr="image of a logo ">
            <a:extLst>
              <a:ext uri="{FF2B5EF4-FFF2-40B4-BE49-F238E27FC236}">
                <a16:creationId xmlns:a16="http://schemas.microsoft.com/office/drawing/2014/main" id="{8C8A97CE-8C30-69D8-9513-3230F1D3AA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0679" y="4802732"/>
            <a:ext cx="3310241" cy="167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584095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5E26D-3A48-4FD6-B72A-CF6F0F2A1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940" y="159620"/>
            <a:ext cx="10972800" cy="919455"/>
          </a:xfrm>
        </p:spPr>
        <p:txBody>
          <a:bodyPr>
            <a:normAutofit/>
          </a:bodyPr>
          <a:lstStyle/>
          <a:p>
            <a:r>
              <a:rPr lang="en-US" dirty="0"/>
              <a:t>Phased expansion of NWSS surveillance</a:t>
            </a:r>
          </a:p>
        </p:txBody>
      </p:sp>
      <p:grpSp>
        <p:nvGrpSpPr>
          <p:cNvPr id="3" name="Group 2" descr="Core piece of the NWSS surveillance ">
            <a:extLst>
              <a:ext uri="{FF2B5EF4-FFF2-40B4-BE49-F238E27FC236}">
                <a16:creationId xmlns:a16="http://schemas.microsoft.com/office/drawing/2014/main" id="{3DE9A4E7-A768-4A06-8285-AEA69B448940}"/>
              </a:ext>
            </a:extLst>
          </p:cNvPr>
          <p:cNvGrpSpPr/>
          <p:nvPr/>
        </p:nvGrpSpPr>
        <p:grpSpPr>
          <a:xfrm>
            <a:off x="739739" y="1131037"/>
            <a:ext cx="3267182" cy="4852072"/>
            <a:chOff x="739739" y="1458931"/>
            <a:chExt cx="3267182" cy="451035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D80A821B-E18D-43CD-83C7-CDF3D91112F8}"/>
                </a:ext>
              </a:extLst>
            </p:cNvPr>
            <p:cNvSpPr/>
            <p:nvPr/>
          </p:nvSpPr>
          <p:spPr>
            <a:xfrm>
              <a:off x="739739" y="1458931"/>
              <a:ext cx="3267182" cy="4510354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A9A9814-87E5-4E93-97EF-08F93C64BD74}"/>
                </a:ext>
              </a:extLst>
            </p:cNvPr>
            <p:cNvSpPr txBox="1"/>
            <p:nvPr/>
          </p:nvSpPr>
          <p:spPr>
            <a:xfrm>
              <a:off x="739739" y="1458931"/>
              <a:ext cx="3267182" cy="340459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sng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Core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Regular surveillance for endemic or 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common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diseases, such as flu or antibiotic resistance genes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Provides regular, consistent, cost-effective surveillance</a:t>
              </a:r>
            </a:p>
          </p:txBody>
        </p:sp>
      </p:grpSp>
      <p:grpSp>
        <p:nvGrpSpPr>
          <p:cNvPr id="4" name="Group 3" descr="Emergency piece of the NWSS surveillance ">
            <a:extLst>
              <a:ext uri="{FF2B5EF4-FFF2-40B4-BE49-F238E27FC236}">
                <a16:creationId xmlns:a16="http://schemas.microsoft.com/office/drawing/2014/main" id="{3B611233-FE4A-4A32-A0A9-14C93888FB22}"/>
              </a:ext>
            </a:extLst>
          </p:cNvPr>
          <p:cNvGrpSpPr/>
          <p:nvPr/>
        </p:nvGrpSpPr>
        <p:grpSpPr>
          <a:xfrm>
            <a:off x="4462409" y="1131037"/>
            <a:ext cx="3267182" cy="4852072"/>
            <a:chOff x="4364805" y="1458931"/>
            <a:chExt cx="3267182" cy="4510354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C74629D-2AEA-4A6C-91EC-CDAFC7BEF8E5}"/>
                </a:ext>
              </a:extLst>
            </p:cNvPr>
            <p:cNvSpPr/>
            <p:nvPr/>
          </p:nvSpPr>
          <p:spPr>
            <a:xfrm>
              <a:off x="4364805" y="1458931"/>
              <a:ext cx="3267182" cy="4510354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1D0E23F-0371-4764-8CDB-371CF712A12F}"/>
                </a:ext>
              </a:extLst>
            </p:cNvPr>
            <p:cNvSpPr txBox="1"/>
            <p:nvPr/>
          </p:nvSpPr>
          <p:spPr>
            <a:xfrm>
              <a:off x="4364805" y="1458931"/>
              <a:ext cx="3267182" cy="427809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sng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Emergency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sng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Rapid response for outbreaks, emergencies, natural disasters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2000" b="1" i="0" u="sng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1" i="0" u="sng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Sporadic but expected 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diseases, such as shigellosis or polio</a:t>
              </a:r>
              <a:endParaRPr kumimoji="0" lang="en-US" sz="2000" b="1" i="0" u="sng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Rapidly deployable portfolio of validated assays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" name="Group 4" descr="Pandemic preparedness piece of the NWSS surveillance ">
            <a:extLst>
              <a:ext uri="{FF2B5EF4-FFF2-40B4-BE49-F238E27FC236}">
                <a16:creationId xmlns:a16="http://schemas.microsoft.com/office/drawing/2014/main" id="{355158CC-071A-4CB1-AA3C-2E3BC59A6116}"/>
              </a:ext>
            </a:extLst>
          </p:cNvPr>
          <p:cNvGrpSpPr/>
          <p:nvPr/>
        </p:nvGrpSpPr>
        <p:grpSpPr>
          <a:xfrm>
            <a:off x="8185079" y="1079667"/>
            <a:ext cx="3267182" cy="4852072"/>
            <a:chOff x="8185079" y="1407561"/>
            <a:chExt cx="3267182" cy="4510354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D771674F-5B0C-49D5-9642-F442528D5ED9}"/>
                </a:ext>
              </a:extLst>
            </p:cNvPr>
            <p:cNvSpPr/>
            <p:nvPr/>
          </p:nvSpPr>
          <p:spPr>
            <a:xfrm>
              <a:off x="8185079" y="1407561"/>
              <a:ext cx="3267182" cy="4510354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AB5EE75-D94B-4EA5-87ED-ECDA18199A64}"/>
                </a:ext>
              </a:extLst>
            </p:cNvPr>
            <p:cNvSpPr txBox="1"/>
            <p:nvPr/>
          </p:nvSpPr>
          <p:spPr>
            <a:xfrm>
              <a:off x="8185079" y="1407561"/>
              <a:ext cx="3267182" cy="414846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sng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Pandemic preparedness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sng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Horizon scanning for potential epidemic or pandemic threats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Evaluation of potential </a:t>
              </a:r>
              <a:r>
                <a:rPr kumimoji="0" lang="en-US" sz="2000" b="1" i="0" u="sng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rare, unexpected 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diseases such as Ebola or Mpox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National Biosecurity Strategy Early Warning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4788447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4A411-47BC-4094-9697-ADC960BF3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Evaluating a New Wastewater Target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E77CA9-3B8B-4F1C-96FD-1C97E8B592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678333"/>
            <a:ext cx="10972800" cy="4455584"/>
          </a:xfrm>
        </p:spPr>
        <p:txBody>
          <a:bodyPr/>
          <a:lstStyle/>
          <a:p>
            <a:r>
              <a:rPr lang="en-US" dirty="0"/>
              <a:t>Are there meaningful public health actions at the community level?</a:t>
            </a:r>
          </a:p>
          <a:p>
            <a:r>
              <a:rPr lang="en-US" dirty="0"/>
              <a:t>Is the virus shed into wastewater?</a:t>
            </a:r>
          </a:p>
          <a:p>
            <a:pPr lvl="1"/>
            <a:r>
              <a:rPr lang="en-US" dirty="0"/>
              <a:t>Fecal shedding prevalence, magnitude, duration, and infectivity?</a:t>
            </a:r>
          </a:p>
          <a:p>
            <a:r>
              <a:rPr lang="en-US" dirty="0"/>
              <a:t>Can clinical assays be adapted for wastewater?</a:t>
            </a:r>
          </a:p>
          <a:p>
            <a:pPr lvl="1"/>
            <a:r>
              <a:rPr lang="en-US" dirty="0"/>
              <a:t>Can virus be recovered and quantified reliably?</a:t>
            </a:r>
          </a:p>
          <a:p>
            <a:pPr lvl="1"/>
            <a:r>
              <a:rPr lang="en-US" dirty="0"/>
              <a:t>Are other, non-specific targets detected (false positives)?</a:t>
            </a:r>
          </a:p>
          <a:p>
            <a:r>
              <a:rPr lang="en-US" dirty="0"/>
              <a:t>What is the geographic distribution of cases?</a:t>
            </a:r>
          </a:p>
          <a:p>
            <a:pPr lvl="1"/>
            <a:r>
              <a:rPr lang="en-US" dirty="0"/>
              <a:t>Are there enough cases in a sewershed to be detectable?</a:t>
            </a:r>
          </a:p>
          <a:p>
            <a:r>
              <a:rPr lang="en-US" dirty="0"/>
              <a:t>What is the case ascertainment rate and timing?</a:t>
            </a:r>
          </a:p>
        </p:txBody>
      </p:sp>
    </p:spTree>
    <p:extLst>
      <p:ext uri="{BB962C8B-B14F-4D97-AF65-F5344CB8AC3E}">
        <p14:creationId xmlns:p14="http://schemas.microsoft.com/office/powerpoint/2010/main" val="2736947365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9FEAE-FF67-4A6E-8E4D-E80D9B795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245508"/>
            <a:ext cx="10972800" cy="821291"/>
          </a:xfrm>
        </p:spPr>
        <p:txBody>
          <a:bodyPr/>
          <a:lstStyle/>
          <a:p>
            <a:r>
              <a:rPr lang="en-US" dirty="0"/>
              <a:t>NWSS panel 1.0 for core targets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252356-6AD7-4B86-9FD7-80AF53456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66799"/>
            <a:ext cx="5172892" cy="5687291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200" b="0" dirty="0"/>
              <a:t>Normalization and Process Controls 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Pepper Mild Mottle Virus</a:t>
            </a:r>
          </a:p>
          <a:p>
            <a:pPr lvl="1">
              <a:spcBef>
                <a:spcPts val="0"/>
              </a:spcBef>
            </a:pPr>
            <a:r>
              <a:rPr lang="en-US" sz="1800" b="0" dirty="0" err="1"/>
              <a:t>Crassphage</a:t>
            </a:r>
            <a:endParaRPr lang="en-US" sz="1800" b="0" dirty="0"/>
          </a:p>
          <a:p>
            <a:pPr lvl="1">
              <a:spcBef>
                <a:spcPts val="0"/>
              </a:spcBef>
            </a:pPr>
            <a:r>
              <a:rPr lang="en-US" sz="1800" dirty="0"/>
              <a:t>Bovine Coronavirus</a:t>
            </a:r>
            <a:endParaRPr lang="en-US" sz="1800" b="0" dirty="0"/>
          </a:p>
          <a:p>
            <a:pPr marL="0" indent="0">
              <a:spcBef>
                <a:spcPts val="0"/>
              </a:spcBef>
              <a:buNone/>
            </a:pPr>
            <a:r>
              <a:rPr lang="en-US" sz="2200" b="0" dirty="0"/>
              <a:t>Antibiotic resistance genes</a:t>
            </a:r>
          </a:p>
          <a:p>
            <a:pPr lvl="1">
              <a:spcBef>
                <a:spcPts val="0"/>
              </a:spcBef>
            </a:pPr>
            <a:r>
              <a:rPr lang="en-US" sz="1800" dirty="0" err="1"/>
              <a:t>Carbapenemases</a:t>
            </a:r>
            <a:endParaRPr lang="en-US" sz="1800" dirty="0"/>
          </a:p>
          <a:p>
            <a:pPr lvl="1">
              <a:spcBef>
                <a:spcPts val="0"/>
              </a:spcBef>
            </a:pPr>
            <a:r>
              <a:rPr lang="en-US" sz="1800" dirty="0"/>
              <a:t>ESBLs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Colistin resistance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Vancomycin resistance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b="0" dirty="0"/>
              <a:t>Pathogen targets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SARS-CoV-2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Influenza A and B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Respiratory Syncytial Virus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Adenovirus 40/41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Shiga toxin-producing </a:t>
            </a:r>
            <a:r>
              <a:rPr lang="en-US" sz="1800" i="1" dirty="0"/>
              <a:t>E. coli</a:t>
            </a:r>
          </a:p>
          <a:p>
            <a:pPr lvl="1">
              <a:spcBef>
                <a:spcPts val="0"/>
              </a:spcBef>
            </a:pPr>
            <a:r>
              <a:rPr lang="en-US" sz="1800" i="1" dirty="0"/>
              <a:t>Campylobacter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Norovirus</a:t>
            </a:r>
          </a:p>
          <a:p>
            <a:pPr lvl="1">
              <a:spcBef>
                <a:spcPts val="0"/>
              </a:spcBef>
            </a:pPr>
            <a:r>
              <a:rPr lang="en-US" sz="1800" i="1" dirty="0"/>
              <a:t>Candida </a:t>
            </a:r>
            <a:r>
              <a:rPr lang="en-US" sz="1800" i="1" dirty="0" err="1"/>
              <a:t>auris</a:t>
            </a:r>
            <a:endParaRPr lang="en-US" sz="1800" i="1" dirty="0"/>
          </a:p>
          <a:p>
            <a:pPr lvl="1">
              <a:spcBef>
                <a:spcPts val="0"/>
              </a:spcBef>
            </a:pPr>
            <a:r>
              <a:rPr lang="en-US" sz="1800" dirty="0" err="1"/>
              <a:t>Mpox</a:t>
            </a:r>
            <a:r>
              <a:rPr lang="en-US" sz="1800" dirty="0"/>
              <a:t> (non-Variola </a:t>
            </a:r>
            <a:r>
              <a:rPr lang="en-US" sz="1800" dirty="0" err="1"/>
              <a:t>Orthopox</a:t>
            </a:r>
            <a:r>
              <a:rPr lang="en-US" sz="1800" dirty="0"/>
              <a:t>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FCD39F-2E50-4ED4-BE4E-51B06A006A6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782492" y="2295939"/>
            <a:ext cx="6251012" cy="3495262"/>
          </a:xfrm>
        </p:spPr>
        <p:txBody>
          <a:bodyPr/>
          <a:lstStyle/>
          <a:p>
            <a:pPr marL="0" indent="0">
              <a:buNone/>
            </a:pPr>
            <a:r>
              <a:rPr lang="en-US" sz="2200" u="sng" dirty="0"/>
              <a:t>Timeline</a:t>
            </a:r>
          </a:p>
          <a:p>
            <a:pPr marL="0" indent="0">
              <a:buNone/>
            </a:pPr>
            <a:r>
              <a:rPr lang="en-US" sz="2200" b="0" dirty="0"/>
              <a:t>2023 </a:t>
            </a:r>
          </a:p>
          <a:p>
            <a:pPr lvl="1"/>
            <a:r>
              <a:rPr lang="en-US" sz="1800" b="0" dirty="0"/>
              <a:t>Optimize and validate assays</a:t>
            </a:r>
          </a:p>
          <a:p>
            <a:pPr marL="0" indent="0">
              <a:buNone/>
            </a:pPr>
            <a:r>
              <a:rPr lang="en-US" sz="2200" b="0" dirty="0"/>
              <a:t>Early 2024</a:t>
            </a:r>
          </a:p>
          <a:p>
            <a:pPr lvl="1"/>
            <a:r>
              <a:rPr lang="en-US" sz="1800" b="0" dirty="0"/>
              <a:t>Pilot in NWSS Centers of Excellence</a:t>
            </a:r>
          </a:p>
          <a:p>
            <a:pPr lvl="1"/>
            <a:r>
              <a:rPr lang="en-US" sz="1800" dirty="0"/>
              <a:t>Integrate data</a:t>
            </a:r>
            <a:r>
              <a:rPr lang="en-US" sz="1800" b="0" dirty="0"/>
              <a:t> into DCIPHER for real-time access</a:t>
            </a:r>
          </a:p>
          <a:p>
            <a:pPr lvl="1"/>
            <a:r>
              <a:rPr lang="en-US" sz="1800" dirty="0"/>
              <a:t>Develop NWSS dashboard for public data sharing</a:t>
            </a:r>
            <a:endParaRPr lang="en-US" sz="1800" b="0" dirty="0"/>
          </a:p>
          <a:p>
            <a:pPr marL="0" indent="0">
              <a:buNone/>
            </a:pPr>
            <a:r>
              <a:rPr lang="en-US" sz="2200" b="0" dirty="0"/>
              <a:t>Summer 2024 </a:t>
            </a:r>
          </a:p>
          <a:p>
            <a:pPr lvl="1"/>
            <a:r>
              <a:rPr lang="en-US" sz="1800" b="0" dirty="0"/>
              <a:t>Anticipated system-wide rollout</a:t>
            </a:r>
          </a:p>
          <a:p>
            <a:pPr lvl="1"/>
            <a:endParaRPr lang="en-US" sz="2200" b="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b="0" i="1" dirty="0"/>
              <a:t>Reviewed annually by CDC Internal NWSS Advisory Committee</a:t>
            </a:r>
          </a:p>
          <a:p>
            <a:endParaRPr lang="en-US" dirty="0"/>
          </a:p>
        </p:txBody>
      </p:sp>
      <p:pic>
        <p:nvPicPr>
          <p:cNvPr id="5" name="Picture 4" descr="Image containing hands working in a lab with samples and test tubes ">
            <a:extLst>
              <a:ext uri="{FF2B5EF4-FFF2-40B4-BE49-F238E27FC236}">
                <a16:creationId xmlns:a16="http://schemas.microsoft.com/office/drawing/2014/main" id="{9CE1F9FE-5C17-422F-A47C-DC4E3CF385F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448" y="256686"/>
            <a:ext cx="3663298" cy="24358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3146655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107C293E-EA40-70EF-72F5-E2EF7ECC92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70"/>
                    </a14:imgEffect>
                  </a14:imgLayer>
                </a14:imgProps>
              </a:ext>
            </a:extLst>
          </a:blip>
          <a:srcRect t="15879" b="15879"/>
          <a:stretch>
            <a:fillRect/>
          </a:stretch>
        </p:blipFill>
        <p:spPr>
          <a:xfrm>
            <a:off x="-2" y="0"/>
            <a:ext cx="12192002" cy="5586608"/>
          </a:xfrm>
          <a:noFill/>
          <a:effectLst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203DEDD-BA5C-A3C3-EB07-B7A4DAC822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" y="0"/>
            <a:ext cx="12192002" cy="5586608"/>
          </a:xfrm>
          <a:prstGeom prst="rect">
            <a:avLst/>
          </a:prstGeom>
          <a:gradFill>
            <a:gsLst>
              <a:gs pos="0">
                <a:srgbClr val="00924D">
                  <a:lumMod val="49000"/>
                  <a:alpha val="24000"/>
                </a:srgbClr>
              </a:gs>
              <a:gs pos="100000">
                <a:srgbClr val="1C336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B771C06-EACE-C51B-06D6-5CB0A37549C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15524" y="890433"/>
            <a:ext cx="6085692" cy="120032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Thank you</a:t>
            </a:r>
          </a:p>
        </p:txBody>
      </p:sp>
      <p:sp>
        <p:nvSpPr>
          <p:cNvPr id="9" name="Rectangle 8" descr="contact information for CDC wastewater surveillance presentation ">
            <a:extLst>
              <a:ext uri="{FF2B5EF4-FFF2-40B4-BE49-F238E27FC236}">
                <a16:creationId xmlns:a16="http://schemas.microsoft.com/office/drawing/2014/main" id="{E4D3332C-5823-055D-4589-E7C44F9B7E98}"/>
              </a:ext>
            </a:extLst>
          </p:cNvPr>
          <p:cNvSpPr/>
          <p:nvPr/>
        </p:nvSpPr>
        <p:spPr>
          <a:xfrm>
            <a:off x="0" y="37980"/>
            <a:ext cx="6090282" cy="5548628"/>
          </a:xfrm>
          <a:prstGeom prst="rect">
            <a:avLst/>
          </a:prstGeom>
          <a:gradFill flip="none" rotWithShape="1">
            <a:gsLst>
              <a:gs pos="0">
                <a:srgbClr val="1C3361"/>
              </a:gs>
              <a:gs pos="48000">
                <a:schemeClr val="tx2">
                  <a:lumMod val="75000"/>
                  <a:alpha val="48561"/>
                </a:schemeClr>
              </a:gs>
              <a:gs pos="100000">
                <a:schemeClr val="tx2">
                  <a:lumMod val="50000"/>
                  <a:alpha val="0"/>
                </a:schemeClr>
              </a:gs>
            </a:gsLst>
            <a:lin ang="17400000" scaled="0"/>
            <a:tileRect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626278-31FC-A442-8345-D95CAD686262}"/>
              </a:ext>
            </a:extLst>
          </p:cNvPr>
          <p:cNvSpPr txBox="1"/>
          <p:nvPr/>
        </p:nvSpPr>
        <p:spPr>
          <a:xfrm>
            <a:off x="576239" y="3710227"/>
            <a:ext cx="36659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For more information, contact CDC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1-800-CDC-INFO (232-4636)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TTY:  1-888-232-6348  |  www.cdc.gov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 findings and conclusions in this report are those of the authors and do not necessarily represent the official position of the Centers for Disease Control and Prevention.</a:t>
            </a:r>
          </a:p>
        </p:txBody>
      </p:sp>
      <p:sp>
        <p:nvSpPr>
          <p:cNvPr id="2" name="Rectangle 1" descr="QR code to visit the NWSS webpage ">
            <a:extLst>
              <a:ext uri="{FF2B5EF4-FFF2-40B4-BE49-F238E27FC236}">
                <a16:creationId xmlns:a16="http://schemas.microsoft.com/office/drawing/2014/main" id="{5A8C1C15-F44A-3D30-D385-271B52E351F4}"/>
              </a:ext>
            </a:extLst>
          </p:cNvPr>
          <p:cNvSpPr/>
          <p:nvPr/>
        </p:nvSpPr>
        <p:spPr>
          <a:xfrm>
            <a:off x="11475" y="2123042"/>
            <a:ext cx="6073048" cy="1023650"/>
          </a:xfrm>
          <a:prstGeom prst="rect">
            <a:avLst/>
          </a:prstGeom>
          <a:solidFill>
            <a:srgbClr val="00924D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CC66D2-C563-F64A-8DE5-7833B374E3A8}"/>
              </a:ext>
            </a:extLst>
          </p:cNvPr>
          <p:cNvSpPr txBox="1"/>
          <p:nvPr/>
        </p:nvSpPr>
        <p:spPr>
          <a:xfrm>
            <a:off x="540924" y="2296574"/>
            <a:ext cx="4179471" cy="6001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Visit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NWSS webpage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for more.</a:t>
            </a:r>
            <a:b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br>
              <a:rPr kumimoji="0" lang="en-US" sz="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11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https://www.cdc.gov/nwss/wastewater-surveillance/</a:t>
            </a:r>
            <a:endParaRPr kumimoji="0" lang="en-US" sz="18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3" name="Group 2" descr="QR code image ">
            <a:extLst>
              <a:ext uri="{FF2B5EF4-FFF2-40B4-BE49-F238E27FC236}">
                <a16:creationId xmlns:a16="http://schemas.microsoft.com/office/drawing/2014/main" id="{6F7EFD85-B39C-39DC-9D7F-C59562731BB0}"/>
              </a:ext>
            </a:extLst>
          </p:cNvPr>
          <p:cNvGrpSpPr/>
          <p:nvPr/>
        </p:nvGrpSpPr>
        <p:grpSpPr>
          <a:xfrm>
            <a:off x="4731870" y="2210831"/>
            <a:ext cx="817677" cy="848071"/>
            <a:chOff x="4970280" y="2330901"/>
            <a:chExt cx="817677" cy="84807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2E7AB50-6B14-14C4-587D-ABEFBC510619}"/>
                </a:ext>
              </a:extLst>
            </p:cNvPr>
            <p:cNvSpPr/>
            <p:nvPr/>
          </p:nvSpPr>
          <p:spPr>
            <a:xfrm>
              <a:off x="4970280" y="2330901"/>
              <a:ext cx="817677" cy="848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1D1D787-021B-CF47-72CC-92DEA8430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50942" y="2426760"/>
              <a:ext cx="656352" cy="6563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00814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A0814-8E68-AE9F-400C-29FC6257A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30" y="441960"/>
            <a:ext cx="3101196" cy="4983480"/>
          </a:xfrm>
        </p:spPr>
        <p:txBody>
          <a:bodyPr/>
          <a:lstStyle/>
          <a:p>
            <a:r>
              <a:rPr lang="en-US" dirty="0">
                <a:effectLst/>
              </a:rPr>
              <a:t>I</a:t>
            </a:r>
            <a:r>
              <a:rPr lang="en-US" i="0" dirty="0">
                <a:effectLst/>
              </a:rPr>
              <a:t>ncreasing National Access to </a:t>
            </a:r>
            <a:r>
              <a:rPr lang="en-US" i="0" dirty="0" err="1">
                <a:effectLst/>
              </a:rPr>
              <a:t>mpox</a:t>
            </a:r>
            <a:r>
              <a:rPr lang="en-US" i="0" dirty="0">
                <a:effectLst/>
              </a:rPr>
              <a:t> Testing by Leveraging Reference Lab Capacity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053840" y="441960"/>
            <a:ext cx="7254240" cy="156966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400" b="1" dirty="0">
                <a:latin typeface="Arial"/>
                <a:cs typeface="Arial"/>
              </a:rPr>
              <a:t>Building Bridges Across the Laboratory Community – Session 4</a:t>
            </a:r>
            <a:b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latin typeface="Arial"/>
                <a:cs typeface="Arial"/>
              </a:rPr>
              <a:t>Friday, July 28 2023, 11am – 12pm CDT</a:t>
            </a:r>
            <a:b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latin typeface="Arial"/>
                <a:cs typeface="Arial"/>
              </a:rPr>
              <a:t>Register here!</a:t>
            </a:r>
          </a:p>
        </p:txBody>
      </p:sp>
      <p:pic>
        <p:nvPicPr>
          <p:cNvPr id="5" name="Picture 4" descr="A qr code on a white background&#10;&#10;">
            <a:extLst>
              <a:ext uri="{FF2B5EF4-FFF2-40B4-BE49-F238E27FC236}">
                <a16:creationId xmlns:a16="http://schemas.microsoft.com/office/drawing/2014/main" id="{6A26A4F3-9F8A-03C7-FD6C-351ADEDC5F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107" y="2133257"/>
            <a:ext cx="3697705" cy="369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70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A0814-8E68-AE9F-400C-29FC6257A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Join the </a:t>
            </a:r>
            <a:r>
              <a:rPr lang="en-US" dirty="0" err="1"/>
              <a:t>OneLab</a:t>
            </a:r>
            <a:r>
              <a:rPr lang="en-US" dirty="0"/>
              <a:t> Network to engage with fellow lab community members!</a:t>
            </a:r>
          </a:p>
        </p:txBody>
      </p:sp>
      <p:pic>
        <p:nvPicPr>
          <p:cNvPr id="5" name="Content Placeholder 4" descr="QR code for people to join One Lab Network &#10;">
            <a:extLst>
              <a:ext uri="{FF2B5EF4-FFF2-40B4-BE49-F238E27FC236}">
                <a16:creationId xmlns:a16="http://schemas.microsoft.com/office/drawing/2014/main" id="{8D4ED991-B217-8DF4-379F-8502558B55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0785" y="1280160"/>
            <a:ext cx="3427730" cy="342773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8D6B3F-D32D-5882-C4C7-6B3C5AAEE955}"/>
              </a:ext>
            </a:extLst>
          </p:cNvPr>
          <p:cNvSpPr txBox="1"/>
          <p:nvPr/>
        </p:nvSpPr>
        <p:spPr>
          <a:xfrm>
            <a:off x="5917472" y="4707890"/>
            <a:ext cx="38143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i="0" u="sng" dirty="0">
                <a:solidFill>
                  <a:srgbClr val="0078D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https://bit.ly/OneLabNetwork-ASCP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95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A0814-8E68-AE9F-400C-29FC6257A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15394"/>
            <a:ext cx="3212956" cy="1325563"/>
          </a:xfrm>
        </p:spPr>
        <p:txBody>
          <a:bodyPr/>
          <a:lstStyle/>
          <a:p>
            <a:r>
              <a:rPr lang="en-US" dirty="0"/>
              <a:t>Check out </a:t>
            </a:r>
            <a:r>
              <a:rPr lang="en-US" i="0" u="none" strike="noStrike" dirty="0" err="1">
                <a:effectLst/>
              </a:rPr>
              <a:t>OneLab</a:t>
            </a:r>
            <a:r>
              <a:rPr lang="en-US" i="0" u="none" strike="noStrike" dirty="0">
                <a:effectLst/>
              </a:rPr>
              <a:t> REACH for free and up-to-date laboratory trainings!</a:t>
            </a:r>
            <a:endParaRPr lang="en-US" sz="4400" dirty="0"/>
          </a:p>
        </p:txBody>
      </p:sp>
      <p:pic>
        <p:nvPicPr>
          <p:cNvPr id="5" name="Content Placeholder 4" descr="QR Code to check out OneLab REACH">
            <a:extLst>
              <a:ext uri="{FF2B5EF4-FFF2-40B4-BE49-F238E27FC236}">
                <a16:creationId xmlns:a16="http://schemas.microsoft.com/office/drawing/2014/main" id="{8D4ED991-B217-8DF4-379F-8502558B55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5171" y="1347014"/>
            <a:ext cx="3238955" cy="3238955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8D6B3F-D32D-5882-C4C7-6B3C5AAEE955}"/>
              </a:ext>
            </a:extLst>
          </p:cNvPr>
          <p:cNvSpPr txBox="1"/>
          <p:nvPr/>
        </p:nvSpPr>
        <p:spPr>
          <a:xfrm>
            <a:off x="5917472" y="4707890"/>
            <a:ext cx="38143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i="0" u="sng" dirty="0">
                <a:solidFill>
                  <a:srgbClr val="0078D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https://bit.ly/OneLabREACH-ASCP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27C3FA0-AF85-5E46-A36C-15834766D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Stay tuned by visiting our new website!!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B2724F-3B54-3647-9F8C-FB97AF367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7667" y="2550275"/>
            <a:ext cx="6005083" cy="3427831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en-US" dirty="0"/>
              <a:t>Building Bridges Supporting References (Recording, Summary One-Pager; Registration for Upcoming Webinars)</a:t>
            </a:r>
          </a:p>
          <a:p>
            <a:r>
              <a:rPr lang="en-US" dirty="0">
                <a:latin typeface="Arial"/>
                <a:cs typeface="Arial"/>
              </a:rPr>
              <a:t>Cutting-edge ASCP-developed training materials to support CDC </a:t>
            </a:r>
            <a:r>
              <a:rPr lang="en-US" dirty="0" err="1">
                <a:latin typeface="Arial"/>
                <a:cs typeface="Arial"/>
              </a:rPr>
              <a:t>OneLab</a:t>
            </a:r>
            <a:r>
              <a:rPr lang="en-US" dirty="0">
                <a:latin typeface="Arial"/>
                <a:cs typeface="Arial"/>
              </a:rPr>
              <a:t> (coming soon!)</a:t>
            </a:r>
            <a:endParaRPr lang="en-US" dirty="0"/>
          </a:p>
          <a:p>
            <a:pPr lvl="1"/>
            <a:r>
              <a:rPr lang="en-US" i="1" dirty="0"/>
              <a:t>Supply Chain Management Job Aid</a:t>
            </a:r>
          </a:p>
          <a:p>
            <a:pPr lvl="1"/>
            <a:r>
              <a:rPr lang="en-US" i="1" dirty="0"/>
              <a:t>Negotiation and Advocacy Toolbox Roadmap</a:t>
            </a:r>
          </a:p>
          <a:p>
            <a:pPr lvl="1"/>
            <a:r>
              <a:rPr lang="en-US" i="1" dirty="0">
                <a:latin typeface="Arial"/>
                <a:cs typeface="Arial"/>
              </a:rPr>
              <a:t>New microlearning course on Effective Test Utilization</a:t>
            </a:r>
          </a:p>
          <a:p>
            <a:r>
              <a:rPr lang="en-US" dirty="0"/>
              <a:t>Volunteer and Consultant Opportunities </a:t>
            </a:r>
          </a:p>
          <a:p>
            <a:r>
              <a:rPr lang="en-US" dirty="0"/>
              <a:t>Links to CDC OneLab &amp; OneLab REACH</a:t>
            </a:r>
          </a:p>
        </p:txBody>
      </p:sp>
      <p:pic>
        <p:nvPicPr>
          <p:cNvPr id="7" name="Picture Placeholder 6" descr="QR Code for website "/>
          <p:cNvPicPr>
            <a:picLocks noGrp="1" noChangeAspect="1"/>
          </p:cNvPicPr>
          <p:nvPr>
            <p:ph type="pic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" r="173"/>
          <a:stretch>
            <a:fillRect/>
          </a:stretch>
        </p:blipFill>
        <p:spPr>
          <a:xfrm>
            <a:off x="6966750" y="1323621"/>
            <a:ext cx="3648974" cy="366049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8D6B3F-D32D-5882-C4C7-6B3C5AAEE955}"/>
              </a:ext>
            </a:extLst>
          </p:cNvPr>
          <p:cNvSpPr txBox="1"/>
          <p:nvPr/>
        </p:nvSpPr>
        <p:spPr>
          <a:xfrm>
            <a:off x="7334251" y="4898390"/>
            <a:ext cx="49788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u="sng" dirty="0">
                <a:solidFill>
                  <a:srgbClr val="0078D7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https://www.ascp.org/SupportCDCOneLab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72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73825-3152-8494-D9C9-F0821D43512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Info data on COVIDPoops19</a:t>
            </a:r>
          </a:p>
        </p:txBody>
      </p:sp>
      <p:pic>
        <p:nvPicPr>
          <p:cNvPr id="3" name="Picture 2" descr="Infographic of COVID Poops 19: Summary of Global SARS-CoV-2- Wastewater Monitoring Efforts">
            <a:extLst>
              <a:ext uri="{FF2B5EF4-FFF2-40B4-BE49-F238E27FC236}">
                <a16:creationId xmlns:a16="http://schemas.microsoft.com/office/drawing/2014/main" id="{9B77B075-562D-5DF7-77C5-C5DCB68F79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647" y="0"/>
            <a:ext cx="11813898" cy="677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1624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B380F-3870-F641-A082-FA7A6594306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Wastewater surveillance info</a:t>
            </a:r>
          </a:p>
        </p:txBody>
      </p:sp>
      <p:pic>
        <p:nvPicPr>
          <p:cNvPr id="4" name="Picture 3" descr="photo of a machine">
            <a:extLst>
              <a:ext uri="{FF2B5EF4-FFF2-40B4-BE49-F238E27FC236}">
                <a16:creationId xmlns:a16="http://schemas.microsoft.com/office/drawing/2014/main" id="{020DAA63-E866-0817-19AB-A3E8B9973A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455" y="855042"/>
            <a:ext cx="3615191" cy="54227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image of a oral polio vaccine poster">
            <a:extLst>
              <a:ext uri="{FF2B5EF4-FFF2-40B4-BE49-F238E27FC236}">
                <a16:creationId xmlns:a16="http://schemas.microsoft.com/office/drawing/2014/main" id="{5386E88C-355F-1A56-8338-ECE955E8B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0681" y="809510"/>
            <a:ext cx="3534818" cy="54683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11225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338C9-E059-9D60-2DD1-73408734E83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Ratio</a:t>
            </a:r>
          </a:p>
        </p:txBody>
      </p:sp>
      <p:grpSp>
        <p:nvGrpSpPr>
          <p:cNvPr id="661" name="Group 660" descr="Image of blue stick people showing a ratio with one red stick person">
            <a:extLst>
              <a:ext uri="{FF2B5EF4-FFF2-40B4-BE49-F238E27FC236}">
                <a16:creationId xmlns:a16="http://schemas.microsoft.com/office/drawing/2014/main" id="{C90DA55A-6850-ED2A-8537-752E754CE253}"/>
              </a:ext>
            </a:extLst>
          </p:cNvPr>
          <p:cNvGrpSpPr/>
          <p:nvPr/>
        </p:nvGrpSpPr>
        <p:grpSpPr>
          <a:xfrm>
            <a:off x="0" y="1446462"/>
            <a:ext cx="12193052" cy="3651544"/>
            <a:chOff x="301848" y="1397824"/>
            <a:chExt cx="12193052" cy="3651544"/>
          </a:xfrm>
        </p:grpSpPr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C6853C38-B40A-A2ED-B8A3-F8B853F8C034}"/>
                </a:ext>
              </a:extLst>
            </p:cNvPr>
            <p:cNvGrpSpPr/>
            <p:nvPr/>
          </p:nvGrpSpPr>
          <p:grpSpPr>
            <a:xfrm>
              <a:off x="301848" y="1397824"/>
              <a:ext cx="2547582" cy="3651544"/>
              <a:chOff x="4358282" y="1373504"/>
              <a:chExt cx="2547582" cy="3651544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B11E5A4C-5A70-9A47-61E8-60A061598C60}"/>
                  </a:ext>
                </a:extLst>
              </p:cNvPr>
              <p:cNvGrpSpPr/>
              <p:nvPr/>
            </p:nvGrpSpPr>
            <p:grpSpPr>
              <a:xfrm>
                <a:off x="4358282" y="4306104"/>
                <a:ext cx="2547582" cy="352371"/>
                <a:chOff x="4362520" y="1221104"/>
                <a:chExt cx="2547582" cy="352371"/>
              </a:xfrm>
            </p:grpSpPr>
            <p:pic>
              <p:nvPicPr>
                <p:cNvPr id="114" name="Graphic 113" descr="Man with solid fill">
                  <a:extLst>
                    <a:ext uri="{FF2B5EF4-FFF2-40B4-BE49-F238E27FC236}">
                      <a16:creationId xmlns:a16="http://schemas.microsoft.com/office/drawing/2014/main" id="{9487DD84-86D8-DB8C-1E77-46DEF600BE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0643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124" name="Graphic 123" descr="Man with solid fill">
                  <a:extLst>
                    <a:ext uri="{FF2B5EF4-FFF2-40B4-BE49-F238E27FC236}">
                      <a16:creationId xmlns:a16="http://schemas.microsoft.com/office/drawing/2014/main" id="{2EE13F7B-EC8A-6C10-FCA8-130E2EF53B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5034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134" name="Graphic 133" descr="Man with solid fill">
                  <a:extLst>
                    <a:ext uri="{FF2B5EF4-FFF2-40B4-BE49-F238E27FC236}">
                      <a16:creationId xmlns:a16="http://schemas.microsoft.com/office/drawing/2014/main" id="{4BCFE30B-0F62-A4DF-CA4F-185C67F34FD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9425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144" name="Graphic 143" descr="Man with solid fill">
                  <a:extLst>
                    <a:ext uri="{FF2B5EF4-FFF2-40B4-BE49-F238E27FC236}">
                      <a16:creationId xmlns:a16="http://schemas.microsoft.com/office/drawing/2014/main" id="{80791713-95E4-D5F8-E1F7-D2EE3155FE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8168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154" name="Graphic 153" descr="Man with solid fill">
                  <a:extLst>
                    <a:ext uri="{FF2B5EF4-FFF2-40B4-BE49-F238E27FC236}">
                      <a16:creationId xmlns:a16="http://schemas.microsoft.com/office/drawing/2014/main" id="{1AB354E7-313D-09BA-DE5C-9E5E225824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2080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164" name="Graphic 163" descr="Man with solid fill">
                  <a:extLst>
                    <a:ext uri="{FF2B5EF4-FFF2-40B4-BE49-F238E27FC236}">
                      <a16:creationId xmlns:a16="http://schemas.microsoft.com/office/drawing/2014/main" id="{135760CA-03BF-DA15-DD4A-13AA1F326B5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599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174" name="Graphic 173" descr="Man with solid fill">
                  <a:extLst>
                    <a:ext uri="{FF2B5EF4-FFF2-40B4-BE49-F238E27FC236}">
                      <a16:creationId xmlns:a16="http://schemas.microsoft.com/office/drawing/2014/main" id="{2C072396-A9D0-338A-208D-C85D5048BD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6990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184" name="Graphic 183" descr="Man with solid fill">
                  <a:extLst>
                    <a:ext uri="{FF2B5EF4-FFF2-40B4-BE49-F238E27FC236}">
                      <a16:creationId xmlns:a16="http://schemas.microsoft.com/office/drawing/2014/main" id="{1CD8E073-AF14-1FFC-03C6-4B5FC9B9716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1381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194" name="Graphic 193" descr="Man with solid fill">
                  <a:extLst>
                    <a:ext uri="{FF2B5EF4-FFF2-40B4-BE49-F238E27FC236}">
                      <a16:creationId xmlns:a16="http://schemas.microsoft.com/office/drawing/2014/main" id="{DBE69800-7D16-F582-BC59-BE5EDA2564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7731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01" name="Graphic 200" descr="Man with solid fill">
                  <a:extLst>
                    <a:ext uri="{FF2B5EF4-FFF2-40B4-BE49-F238E27FC236}">
                      <a16:creationId xmlns:a16="http://schemas.microsoft.com/office/drawing/2014/main" id="{C767410A-D67E-9EFB-CCF6-9DA661F09B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2520" y="1221104"/>
                  <a:ext cx="352371" cy="352371"/>
                </a:xfrm>
                <a:prstGeom prst="rect">
                  <a:avLst/>
                </a:prstGeom>
              </p:spPr>
            </p:pic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7CA36665-CBCC-B867-A39C-0B0CF78BDBD4}"/>
                  </a:ext>
                </a:extLst>
              </p:cNvPr>
              <p:cNvGrpSpPr/>
              <p:nvPr/>
            </p:nvGrpSpPr>
            <p:grpSpPr>
              <a:xfrm>
                <a:off x="4358282" y="1740079"/>
                <a:ext cx="2547582" cy="352371"/>
                <a:chOff x="4362520" y="1221104"/>
                <a:chExt cx="2547582" cy="352371"/>
              </a:xfrm>
            </p:grpSpPr>
            <p:pic>
              <p:nvPicPr>
                <p:cNvPr id="17" name="Graphic 16" descr="Man with solid fill">
                  <a:extLst>
                    <a:ext uri="{FF2B5EF4-FFF2-40B4-BE49-F238E27FC236}">
                      <a16:creationId xmlns:a16="http://schemas.microsoft.com/office/drawing/2014/main" id="{65F1C72F-A9E0-E180-5B91-0FF4ABA2B5C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0643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18" name="Graphic 17" descr="Man with solid fill">
                  <a:extLst>
                    <a:ext uri="{FF2B5EF4-FFF2-40B4-BE49-F238E27FC236}">
                      <a16:creationId xmlns:a16="http://schemas.microsoft.com/office/drawing/2014/main" id="{3C5E8EB0-C5D1-3A57-5F53-28740D0366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5034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19" name="Graphic 18" descr="Man with solid fill">
                  <a:extLst>
                    <a:ext uri="{FF2B5EF4-FFF2-40B4-BE49-F238E27FC236}">
                      <a16:creationId xmlns:a16="http://schemas.microsoft.com/office/drawing/2014/main" id="{9AF28CE5-3DD0-42FB-642D-3973175F25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9425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0" name="Graphic 19" descr="Man with solid fill">
                  <a:extLst>
                    <a:ext uri="{FF2B5EF4-FFF2-40B4-BE49-F238E27FC236}">
                      <a16:creationId xmlns:a16="http://schemas.microsoft.com/office/drawing/2014/main" id="{803AD2EB-7EA0-050F-8C4F-BCBB08068E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8168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1" name="Graphic 20" descr="Man with solid fill">
                  <a:extLst>
                    <a:ext uri="{FF2B5EF4-FFF2-40B4-BE49-F238E27FC236}">
                      <a16:creationId xmlns:a16="http://schemas.microsoft.com/office/drawing/2014/main" id="{70731D4E-45B2-7C4B-7B48-9A90EAD08F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2080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2" name="Graphic 21" descr="Man with solid fill">
                  <a:extLst>
                    <a:ext uri="{FF2B5EF4-FFF2-40B4-BE49-F238E27FC236}">
                      <a16:creationId xmlns:a16="http://schemas.microsoft.com/office/drawing/2014/main" id="{F0C1095F-9380-4A4E-3DC8-AE7B2971C2A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599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3" name="Graphic 22" descr="Man with solid fill">
                  <a:extLst>
                    <a:ext uri="{FF2B5EF4-FFF2-40B4-BE49-F238E27FC236}">
                      <a16:creationId xmlns:a16="http://schemas.microsoft.com/office/drawing/2014/main" id="{5CF600B3-4A0A-F3B2-1BFF-278AA248B69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6990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4" name="Graphic 23" descr="Man with solid fill">
                  <a:extLst>
                    <a:ext uri="{FF2B5EF4-FFF2-40B4-BE49-F238E27FC236}">
                      <a16:creationId xmlns:a16="http://schemas.microsoft.com/office/drawing/2014/main" id="{B685654C-5998-EB3C-B9AA-E80DCF2AF38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1381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5" name="Graphic 24" descr="Man with solid fill">
                  <a:extLst>
                    <a:ext uri="{FF2B5EF4-FFF2-40B4-BE49-F238E27FC236}">
                      <a16:creationId xmlns:a16="http://schemas.microsoft.com/office/drawing/2014/main" id="{5B23272F-CBAD-9B58-610E-967D3205863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7731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6" name="Graphic 25" descr="Man with solid fill">
                  <a:extLst>
                    <a:ext uri="{FF2B5EF4-FFF2-40B4-BE49-F238E27FC236}">
                      <a16:creationId xmlns:a16="http://schemas.microsoft.com/office/drawing/2014/main" id="{FD732C8E-52DB-C9C7-1A21-D436C2F05EC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2520" y="1221104"/>
                  <a:ext cx="352371" cy="352371"/>
                </a:xfrm>
                <a:prstGeom prst="rect">
                  <a:avLst/>
                </a:prstGeom>
              </p:spPr>
            </p:pic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DACCDAB9-264E-01F4-48EC-852F499FF07E}"/>
                  </a:ext>
                </a:extLst>
              </p:cNvPr>
              <p:cNvGrpSpPr/>
              <p:nvPr/>
            </p:nvGrpSpPr>
            <p:grpSpPr>
              <a:xfrm>
                <a:off x="4358282" y="2106654"/>
                <a:ext cx="2547582" cy="352371"/>
                <a:chOff x="4362520" y="1221104"/>
                <a:chExt cx="2547582" cy="352371"/>
              </a:xfrm>
            </p:grpSpPr>
            <p:pic>
              <p:nvPicPr>
                <p:cNvPr id="28" name="Graphic 27" descr="Man with solid fill">
                  <a:extLst>
                    <a:ext uri="{FF2B5EF4-FFF2-40B4-BE49-F238E27FC236}">
                      <a16:creationId xmlns:a16="http://schemas.microsoft.com/office/drawing/2014/main" id="{68F12F48-097C-1C6F-D7F1-D9A793B96C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0643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9" name="Graphic 28" descr="Man with solid fill">
                  <a:extLst>
                    <a:ext uri="{FF2B5EF4-FFF2-40B4-BE49-F238E27FC236}">
                      <a16:creationId xmlns:a16="http://schemas.microsoft.com/office/drawing/2014/main" id="{ACAFD765-BC25-DA95-30F7-66C25F286F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5034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0" name="Graphic 29" descr="Man with solid fill">
                  <a:extLst>
                    <a:ext uri="{FF2B5EF4-FFF2-40B4-BE49-F238E27FC236}">
                      <a16:creationId xmlns:a16="http://schemas.microsoft.com/office/drawing/2014/main" id="{4290E26C-EABA-AF88-D789-3CD0688A3E0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9425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1" name="Graphic 30" descr="Man with solid fill">
                  <a:extLst>
                    <a:ext uri="{FF2B5EF4-FFF2-40B4-BE49-F238E27FC236}">
                      <a16:creationId xmlns:a16="http://schemas.microsoft.com/office/drawing/2014/main" id="{78615AC0-955D-5184-9797-653C02A55CB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8168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2" name="Graphic 31" descr="Man with solid fill">
                  <a:extLst>
                    <a:ext uri="{FF2B5EF4-FFF2-40B4-BE49-F238E27FC236}">
                      <a16:creationId xmlns:a16="http://schemas.microsoft.com/office/drawing/2014/main" id="{DD2CA0D4-7D40-3C4D-B1B4-50E0BF5B72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2080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3" name="Graphic 32" descr="Man with solid fill">
                  <a:extLst>
                    <a:ext uri="{FF2B5EF4-FFF2-40B4-BE49-F238E27FC236}">
                      <a16:creationId xmlns:a16="http://schemas.microsoft.com/office/drawing/2014/main" id="{FA4C0272-1122-61C7-10D3-76F1C8E8184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599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4" name="Graphic 33" descr="Man with solid fill">
                  <a:extLst>
                    <a:ext uri="{FF2B5EF4-FFF2-40B4-BE49-F238E27FC236}">
                      <a16:creationId xmlns:a16="http://schemas.microsoft.com/office/drawing/2014/main" id="{E3AEC5ED-509D-C41A-D54A-6A5A8D51DDA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6990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5" name="Graphic 34" descr="Man with solid fill">
                  <a:extLst>
                    <a:ext uri="{FF2B5EF4-FFF2-40B4-BE49-F238E27FC236}">
                      <a16:creationId xmlns:a16="http://schemas.microsoft.com/office/drawing/2014/main" id="{A5D91896-8AA1-6BBD-1C03-10DC1A8E01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1381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6" name="Graphic 35" descr="Man with solid fill">
                  <a:extLst>
                    <a:ext uri="{FF2B5EF4-FFF2-40B4-BE49-F238E27FC236}">
                      <a16:creationId xmlns:a16="http://schemas.microsoft.com/office/drawing/2014/main" id="{E7290F9D-E795-201C-06D2-1E02E5CE33A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7731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7" name="Graphic 36" descr="Man with solid fill">
                  <a:extLst>
                    <a:ext uri="{FF2B5EF4-FFF2-40B4-BE49-F238E27FC236}">
                      <a16:creationId xmlns:a16="http://schemas.microsoft.com/office/drawing/2014/main" id="{E0D66886-0F43-D080-645F-6249BC491E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2520" y="1221104"/>
                  <a:ext cx="352371" cy="352371"/>
                </a:xfrm>
                <a:prstGeom prst="rect">
                  <a:avLst/>
                </a:prstGeom>
              </p:spPr>
            </p:pic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E09EFF85-87A2-DE3D-4730-2ABD9EDF4456}"/>
                  </a:ext>
                </a:extLst>
              </p:cNvPr>
              <p:cNvGrpSpPr/>
              <p:nvPr/>
            </p:nvGrpSpPr>
            <p:grpSpPr>
              <a:xfrm>
                <a:off x="4358282" y="2473229"/>
                <a:ext cx="2547582" cy="352371"/>
                <a:chOff x="4362520" y="1221104"/>
                <a:chExt cx="2547582" cy="352371"/>
              </a:xfrm>
            </p:grpSpPr>
            <p:pic>
              <p:nvPicPr>
                <p:cNvPr id="39" name="Graphic 38" descr="Man with solid fill">
                  <a:extLst>
                    <a:ext uri="{FF2B5EF4-FFF2-40B4-BE49-F238E27FC236}">
                      <a16:creationId xmlns:a16="http://schemas.microsoft.com/office/drawing/2014/main" id="{5C62DC6F-27EA-3078-9935-FDE2E7C01B1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0643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0" name="Graphic 39" descr="Man with solid fill">
                  <a:extLst>
                    <a:ext uri="{FF2B5EF4-FFF2-40B4-BE49-F238E27FC236}">
                      <a16:creationId xmlns:a16="http://schemas.microsoft.com/office/drawing/2014/main" id="{DE69438B-2186-ED5D-C66F-373CF08A7F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5034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1" name="Graphic 40" descr="Man with solid fill">
                  <a:extLst>
                    <a:ext uri="{FF2B5EF4-FFF2-40B4-BE49-F238E27FC236}">
                      <a16:creationId xmlns:a16="http://schemas.microsoft.com/office/drawing/2014/main" id="{059E853F-7DC5-1EAB-A937-53CD14C8B45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9425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2" name="Graphic 41" descr="Man with solid fill">
                  <a:extLst>
                    <a:ext uri="{FF2B5EF4-FFF2-40B4-BE49-F238E27FC236}">
                      <a16:creationId xmlns:a16="http://schemas.microsoft.com/office/drawing/2014/main" id="{E4DBFD3F-34BB-753B-90C5-16AD36D4577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8168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3" name="Graphic 42" descr="Man with solid fill">
                  <a:extLst>
                    <a:ext uri="{FF2B5EF4-FFF2-40B4-BE49-F238E27FC236}">
                      <a16:creationId xmlns:a16="http://schemas.microsoft.com/office/drawing/2014/main" id="{8A01FDC2-AEA6-C2F5-F4F2-B47A49D6877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2080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4" name="Graphic 43" descr="Man with solid fill">
                  <a:extLst>
                    <a:ext uri="{FF2B5EF4-FFF2-40B4-BE49-F238E27FC236}">
                      <a16:creationId xmlns:a16="http://schemas.microsoft.com/office/drawing/2014/main" id="{7E491622-9B2A-8A85-B58F-C6E209651C9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599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5" name="Graphic 44" descr="Man with solid fill">
                  <a:extLst>
                    <a:ext uri="{FF2B5EF4-FFF2-40B4-BE49-F238E27FC236}">
                      <a16:creationId xmlns:a16="http://schemas.microsoft.com/office/drawing/2014/main" id="{53AABAC9-997C-6D97-4F52-E4E40BA600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6990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6" name="Graphic 45" descr="Man with solid fill">
                  <a:extLst>
                    <a:ext uri="{FF2B5EF4-FFF2-40B4-BE49-F238E27FC236}">
                      <a16:creationId xmlns:a16="http://schemas.microsoft.com/office/drawing/2014/main" id="{23AD9256-4C73-8149-8A2F-7DCC5E689A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1381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7" name="Graphic 46" descr="Man with solid fill">
                  <a:extLst>
                    <a:ext uri="{FF2B5EF4-FFF2-40B4-BE49-F238E27FC236}">
                      <a16:creationId xmlns:a16="http://schemas.microsoft.com/office/drawing/2014/main" id="{4F029F77-94CA-1A99-633A-9A8B46D9FBC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7731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8" name="Graphic 47" descr="Man with solid fill">
                  <a:extLst>
                    <a:ext uri="{FF2B5EF4-FFF2-40B4-BE49-F238E27FC236}">
                      <a16:creationId xmlns:a16="http://schemas.microsoft.com/office/drawing/2014/main" id="{AF3DB82B-F312-302F-E772-D015620E0E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2520" y="1221104"/>
                  <a:ext cx="352371" cy="352371"/>
                </a:xfrm>
                <a:prstGeom prst="rect">
                  <a:avLst/>
                </a:prstGeom>
              </p:spPr>
            </p:pic>
          </p:grp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A53672BB-8B90-92DF-11E0-1438941E2B9C}"/>
                  </a:ext>
                </a:extLst>
              </p:cNvPr>
              <p:cNvGrpSpPr/>
              <p:nvPr/>
            </p:nvGrpSpPr>
            <p:grpSpPr>
              <a:xfrm>
                <a:off x="4358282" y="2839804"/>
                <a:ext cx="2547582" cy="352371"/>
                <a:chOff x="4362520" y="1221104"/>
                <a:chExt cx="2547582" cy="352371"/>
              </a:xfrm>
            </p:grpSpPr>
            <p:pic>
              <p:nvPicPr>
                <p:cNvPr id="50" name="Graphic 49" descr="Man with solid fill">
                  <a:extLst>
                    <a:ext uri="{FF2B5EF4-FFF2-40B4-BE49-F238E27FC236}">
                      <a16:creationId xmlns:a16="http://schemas.microsoft.com/office/drawing/2014/main" id="{10CB52A5-CFEC-126C-414A-22F7335EB7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0643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1" name="Graphic 50" descr="Man with solid fill">
                  <a:extLst>
                    <a:ext uri="{FF2B5EF4-FFF2-40B4-BE49-F238E27FC236}">
                      <a16:creationId xmlns:a16="http://schemas.microsoft.com/office/drawing/2014/main" id="{0FCCADF7-8082-C672-AE34-95FF954C2C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5034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2" name="Graphic 51" descr="Man with solid fill">
                  <a:extLst>
                    <a:ext uri="{FF2B5EF4-FFF2-40B4-BE49-F238E27FC236}">
                      <a16:creationId xmlns:a16="http://schemas.microsoft.com/office/drawing/2014/main" id="{93F132B9-4112-E168-FE31-1AA03F678AF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9425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3" name="Graphic 52" descr="Man with solid fill">
                  <a:extLst>
                    <a:ext uri="{FF2B5EF4-FFF2-40B4-BE49-F238E27FC236}">
                      <a16:creationId xmlns:a16="http://schemas.microsoft.com/office/drawing/2014/main" id="{59C65DD4-FD17-134B-965C-B428ACE5337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8168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4" name="Graphic 53" descr="Man with solid fill">
                  <a:extLst>
                    <a:ext uri="{FF2B5EF4-FFF2-40B4-BE49-F238E27FC236}">
                      <a16:creationId xmlns:a16="http://schemas.microsoft.com/office/drawing/2014/main" id="{C2083F87-5B35-0A2D-5913-FBD5D2A9DA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2080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5" name="Graphic 54" descr="Man with solid fill">
                  <a:extLst>
                    <a:ext uri="{FF2B5EF4-FFF2-40B4-BE49-F238E27FC236}">
                      <a16:creationId xmlns:a16="http://schemas.microsoft.com/office/drawing/2014/main" id="{87EFA208-889A-BE64-7321-558577ECFD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599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6" name="Graphic 55" descr="Man with solid fill">
                  <a:extLst>
                    <a:ext uri="{FF2B5EF4-FFF2-40B4-BE49-F238E27FC236}">
                      <a16:creationId xmlns:a16="http://schemas.microsoft.com/office/drawing/2014/main" id="{63691000-0E22-303B-3FDE-8C6ADBF73A6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6990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7" name="Graphic 56" descr="Man with solid fill">
                  <a:extLst>
                    <a:ext uri="{FF2B5EF4-FFF2-40B4-BE49-F238E27FC236}">
                      <a16:creationId xmlns:a16="http://schemas.microsoft.com/office/drawing/2014/main" id="{EA1319D2-F0CC-A055-CD8F-5B0CA97FDA1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1381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8" name="Graphic 57" descr="Man with solid fill">
                  <a:extLst>
                    <a:ext uri="{FF2B5EF4-FFF2-40B4-BE49-F238E27FC236}">
                      <a16:creationId xmlns:a16="http://schemas.microsoft.com/office/drawing/2014/main" id="{7AF5B99B-E4C6-F219-36D3-61CD2E4DF1D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7731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9" name="Graphic 58" descr="Man with solid fill">
                  <a:extLst>
                    <a:ext uri="{FF2B5EF4-FFF2-40B4-BE49-F238E27FC236}">
                      <a16:creationId xmlns:a16="http://schemas.microsoft.com/office/drawing/2014/main" id="{0404A165-13CE-3590-8B2A-6D0AECEBE3C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2520" y="1221104"/>
                  <a:ext cx="352371" cy="352371"/>
                </a:xfrm>
                <a:prstGeom prst="rect">
                  <a:avLst/>
                </a:prstGeom>
              </p:spPr>
            </p:pic>
          </p:grp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E4FDD264-8814-749F-8904-D3BA35B0351C}"/>
                  </a:ext>
                </a:extLst>
              </p:cNvPr>
              <p:cNvGrpSpPr/>
              <p:nvPr/>
            </p:nvGrpSpPr>
            <p:grpSpPr>
              <a:xfrm>
                <a:off x="4358282" y="3206379"/>
                <a:ext cx="2547582" cy="352371"/>
                <a:chOff x="4362520" y="1221104"/>
                <a:chExt cx="2547582" cy="352371"/>
              </a:xfrm>
            </p:grpSpPr>
            <p:pic>
              <p:nvPicPr>
                <p:cNvPr id="61" name="Graphic 60" descr="Man with solid fill">
                  <a:extLst>
                    <a:ext uri="{FF2B5EF4-FFF2-40B4-BE49-F238E27FC236}">
                      <a16:creationId xmlns:a16="http://schemas.microsoft.com/office/drawing/2014/main" id="{030D7472-65B2-9937-A44F-BD509442266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0643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2" name="Graphic 61" descr="Man with solid fill">
                  <a:extLst>
                    <a:ext uri="{FF2B5EF4-FFF2-40B4-BE49-F238E27FC236}">
                      <a16:creationId xmlns:a16="http://schemas.microsoft.com/office/drawing/2014/main" id="{AB9EA67F-D199-0014-4DB9-1E4603EF178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5034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3" name="Graphic 62" descr="Man with solid fill">
                  <a:extLst>
                    <a:ext uri="{FF2B5EF4-FFF2-40B4-BE49-F238E27FC236}">
                      <a16:creationId xmlns:a16="http://schemas.microsoft.com/office/drawing/2014/main" id="{5E3A5192-B36F-D3A3-74EC-2F937216729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9425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4" name="Graphic 63" descr="Man with solid fill">
                  <a:extLst>
                    <a:ext uri="{FF2B5EF4-FFF2-40B4-BE49-F238E27FC236}">
                      <a16:creationId xmlns:a16="http://schemas.microsoft.com/office/drawing/2014/main" id="{C2820A53-6E69-A8BE-EDF6-ED4A7F79C07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8168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5" name="Graphic 64" descr="Man with solid fill">
                  <a:extLst>
                    <a:ext uri="{FF2B5EF4-FFF2-40B4-BE49-F238E27FC236}">
                      <a16:creationId xmlns:a16="http://schemas.microsoft.com/office/drawing/2014/main" id="{CBF4C562-0299-E9A9-4535-1D5B178237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2080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6" name="Graphic 65" descr="Man with solid fill">
                  <a:extLst>
                    <a:ext uri="{FF2B5EF4-FFF2-40B4-BE49-F238E27FC236}">
                      <a16:creationId xmlns:a16="http://schemas.microsoft.com/office/drawing/2014/main" id="{365FAD1E-34BA-5F08-4D1C-58EB70246AC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599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7" name="Graphic 66" descr="Man with solid fill">
                  <a:extLst>
                    <a:ext uri="{FF2B5EF4-FFF2-40B4-BE49-F238E27FC236}">
                      <a16:creationId xmlns:a16="http://schemas.microsoft.com/office/drawing/2014/main" id="{20B4A9C1-9246-30C6-4B9D-52BEC44A0C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6990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8" name="Graphic 67" descr="Man with solid fill">
                  <a:extLst>
                    <a:ext uri="{FF2B5EF4-FFF2-40B4-BE49-F238E27FC236}">
                      <a16:creationId xmlns:a16="http://schemas.microsoft.com/office/drawing/2014/main" id="{99E23D52-2779-114B-AC30-F79E965639E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1381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9" name="Graphic 68" descr="Man with solid fill">
                  <a:extLst>
                    <a:ext uri="{FF2B5EF4-FFF2-40B4-BE49-F238E27FC236}">
                      <a16:creationId xmlns:a16="http://schemas.microsoft.com/office/drawing/2014/main" id="{C4D49D99-9F49-3BDA-C111-BD9B0354E52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7731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70" name="Graphic 69" descr="Man with solid fill">
                  <a:extLst>
                    <a:ext uri="{FF2B5EF4-FFF2-40B4-BE49-F238E27FC236}">
                      <a16:creationId xmlns:a16="http://schemas.microsoft.com/office/drawing/2014/main" id="{BDE8A10B-5D10-62A4-B761-6E1D5C818F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2520" y="1221104"/>
                  <a:ext cx="352371" cy="352371"/>
                </a:xfrm>
                <a:prstGeom prst="rect">
                  <a:avLst/>
                </a:prstGeom>
              </p:spPr>
            </p:pic>
          </p:grpSp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8CE5B7B4-671A-6966-8576-C97BAC36B781}"/>
                  </a:ext>
                </a:extLst>
              </p:cNvPr>
              <p:cNvGrpSpPr/>
              <p:nvPr/>
            </p:nvGrpSpPr>
            <p:grpSpPr>
              <a:xfrm>
                <a:off x="4358282" y="3572954"/>
                <a:ext cx="2547582" cy="352371"/>
                <a:chOff x="4362520" y="1221104"/>
                <a:chExt cx="2547582" cy="352371"/>
              </a:xfrm>
            </p:grpSpPr>
            <p:pic>
              <p:nvPicPr>
                <p:cNvPr id="72" name="Graphic 71" descr="Man with solid fill">
                  <a:extLst>
                    <a:ext uri="{FF2B5EF4-FFF2-40B4-BE49-F238E27FC236}">
                      <a16:creationId xmlns:a16="http://schemas.microsoft.com/office/drawing/2014/main" id="{028ED1C4-E309-12DF-A2A0-CE066F6D72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0643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73" name="Graphic 72" descr="Man with solid fill">
                  <a:extLst>
                    <a:ext uri="{FF2B5EF4-FFF2-40B4-BE49-F238E27FC236}">
                      <a16:creationId xmlns:a16="http://schemas.microsoft.com/office/drawing/2014/main" id="{3A3F6D67-7926-423C-3834-CCBF03852EF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5034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74" name="Graphic 73" descr="Man with solid fill">
                  <a:extLst>
                    <a:ext uri="{FF2B5EF4-FFF2-40B4-BE49-F238E27FC236}">
                      <a16:creationId xmlns:a16="http://schemas.microsoft.com/office/drawing/2014/main" id="{C5CAE7DF-521C-DE51-7FB0-36699CE9F9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9425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75" name="Graphic 74" descr="Man with solid fill">
                  <a:extLst>
                    <a:ext uri="{FF2B5EF4-FFF2-40B4-BE49-F238E27FC236}">
                      <a16:creationId xmlns:a16="http://schemas.microsoft.com/office/drawing/2014/main" id="{A01C9BFF-2C0A-790C-3217-1A9545FB42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8168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76" name="Graphic 75" descr="Man with solid fill">
                  <a:extLst>
                    <a:ext uri="{FF2B5EF4-FFF2-40B4-BE49-F238E27FC236}">
                      <a16:creationId xmlns:a16="http://schemas.microsoft.com/office/drawing/2014/main" id="{638836BC-1B52-705F-BED5-70FB5AE171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2080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77" name="Graphic 76" descr="Man with solid fill">
                  <a:extLst>
                    <a:ext uri="{FF2B5EF4-FFF2-40B4-BE49-F238E27FC236}">
                      <a16:creationId xmlns:a16="http://schemas.microsoft.com/office/drawing/2014/main" id="{B67F9C80-35EF-C73A-7864-B78F6316833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599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78" name="Graphic 77" descr="Man with solid fill">
                  <a:extLst>
                    <a:ext uri="{FF2B5EF4-FFF2-40B4-BE49-F238E27FC236}">
                      <a16:creationId xmlns:a16="http://schemas.microsoft.com/office/drawing/2014/main" id="{2E83711D-4691-A0AD-BE31-53BF7406C45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6990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79" name="Graphic 78" descr="Man with solid fill">
                  <a:extLst>
                    <a:ext uri="{FF2B5EF4-FFF2-40B4-BE49-F238E27FC236}">
                      <a16:creationId xmlns:a16="http://schemas.microsoft.com/office/drawing/2014/main" id="{236692EA-CB3C-B48E-CBCD-14DCCAF0499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1381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80" name="Graphic 79" descr="Man with solid fill">
                  <a:extLst>
                    <a:ext uri="{FF2B5EF4-FFF2-40B4-BE49-F238E27FC236}">
                      <a16:creationId xmlns:a16="http://schemas.microsoft.com/office/drawing/2014/main" id="{5B9ED0B7-FCC1-26D4-4EED-6C9A8870ED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7731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81" name="Graphic 80" descr="Man with solid fill">
                  <a:extLst>
                    <a:ext uri="{FF2B5EF4-FFF2-40B4-BE49-F238E27FC236}">
                      <a16:creationId xmlns:a16="http://schemas.microsoft.com/office/drawing/2014/main" id="{16BBCB19-F5F2-36B6-6E5F-0FBBFC33332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2520" y="1221104"/>
                  <a:ext cx="352371" cy="352371"/>
                </a:xfrm>
                <a:prstGeom prst="rect">
                  <a:avLst/>
                </a:prstGeom>
              </p:spPr>
            </p:pic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EA6BFED9-8F0F-3D9B-7A85-65CE9DC10CAE}"/>
                  </a:ext>
                </a:extLst>
              </p:cNvPr>
              <p:cNvGrpSpPr/>
              <p:nvPr/>
            </p:nvGrpSpPr>
            <p:grpSpPr>
              <a:xfrm>
                <a:off x="4358282" y="3939529"/>
                <a:ext cx="2547582" cy="352371"/>
                <a:chOff x="4362520" y="1221104"/>
                <a:chExt cx="2547582" cy="352371"/>
              </a:xfrm>
            </p:grpSpPr>
            <p:pic>
              <p:nvPicPr>
                <p:cNvPr id="83" name="Graphic 82" descr="Man with solid fill">
                  <a:extLst>
                    <a:ext uri="{FF2B5EF4-FFF2-40B4-BE49-F238E27FC236}">
                      <a16:creationId xmlns:a16="http://schemas.microsoft.com/office/drawing/2014/main" id="{81A7E63F-2F66-32F3-2891-2E8CC1C8366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0643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84" name="Graphic 83" descr="Man with solid fill">
                  <a:extLst>
                    <a:ext uri="{FF2B5EF4-FFF2-40B4-BE49-F238E27FC236}">
                      <a16:creationId xmlns:a16="http://schemas.microsoft.com/office/drawing/2014/main" id="{EBD3C493-B4F5-D567-828F-4730D598A26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5034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85" name="Graphic 84" descr="Man with solid fill">
                  <a:extLst>
                    <a:ext uri="{FF2B5EF4-FFF2-40B4-BE49-F238E27FC236}">
                      <a16:creationId xmlns:a16="http://schemas.microsoft.com/office/drawing/2014/main" id="{6EF8F341-A2B6-5B26-EF03-C0DE8A9592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9425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86" name="Graphic 85" descr="Man with solid fill">
                  <a:extLst>
                    <a:ext uri="{FF2B5EF4-FFF2-40B4-BE49-F238E27FC236}">
                      <a16:creationId xmlns:a16="http://schemas.microsoft.com/office/drawing/2014/main" id="{2C64BADE-43DB-F571-6D8D-F9E3AEC6212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8168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87" name="Graphic 86" descr="Man with solid fill">
                  <a:extLst>
                    <a:ext uri="{FF2B5EF4-FFF2-40B4-BE49-F238E27FC236}">
                      <a16:creationId xmlns:a16="http://schemas.microsoft.com/office/drawing/2014/main" id="{BB236231-7ACE-73F2-E361-D3A7F2A3087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2080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88" name="Graphic 87" descr="Man with solid fill">
                  <a:extLst>
                    <a:ext uri="{FF2B5EF4-FFF2-40B4-BE49-F238E27FC236}">
                      <a16:creationId xmlns:a16="http://schemas.microsoft.com/office/drawing/2014/main" id="{68D3B2C4-2D94-2CB4-FE8B-ED8156A8E63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599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89" name="Graphic 88" descr="Man with solid fill">
                  <a:extLst>
                    <a:ext uri="{FF2B5EF4-FFF2-40B4-BE49-F238E27FC236}">
                      <a16:creationId xmlns:a16="http://schemas.microsoft.com/office/drawing/2014/main" id="{B0D6E3EC-F5DA-B91B-DE21-173B42BAC6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6990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90" name="Graphic 89" descr="Man with solid fill">
                  <a:extLst>
                    <a:ext uri="{FF2B5EF4-FFF2-40B4-BE49-F238E27FC236}">
                      <a16:creationId xmlns:a16="http://schemas.microsoft.com/office/drawing/2014/main" id="{9DE04238-F92E-EE62-699C-B0EA6944538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1381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91" name="Graphic 90" descr="Man with solid fill">
                  <a:extLst>
                    <a:ext uri="{FF2B5EF4-FFF2-40B4-BE49-F238E27FC236}">
                      <a16:creationId xmlns:a16="http://schemas.microsoft.com/office/drawing/2014/main" id="{9632D0E6-1E7F-80E1-8438-54DB3D4310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7731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92" name="Graphic 91" descr="Man with solid fill">
                  <a:extLst>
                    <a:ext uri="{FF2B5EF4-FFF2-40B4-BE49-F238E27FC236}">
                      <a16:creationId xmlns:a16="http://schemas.microsoft.com/office/drawing/2014/main" id="{4E017D7A-9613-88C3-79CB-415B9876C76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2520" y="1221104"/>
                  <a:ext cx="352371" cy="352371"/>
                </a:xfrm>
                <a:prstGeom prst="rect">
                  <a:avLst/>
                </a:prstGeom>
              </p:spPr>
            </p:pic>
          </p:grp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5FC11C0C-8F34-77C1-0CA4-819EDE3E6E9A}"/>
                  </a:ext>
                </a:extLst>
              </p:cNvPr>
              <p:cNvGrpSpPr/>
              <p:nvPr/>
            </p:nvGrpSpPr>
            <p:grpSpPr>
              <a:xfrm>
                <a:off x="4358282" y="1373504"/>
                <a:ext cx="2547582" cy="352371"/>
                <a:chOff x="4362520" y="1221104"/>
                <a:chExt cx="2547582" cy="352371"/>
              </a:xfrm>
            </p:grpSpPr>
            <p:pic>
              <p:nvPicPr>
                <p:cNvPr id="94" name="Graphic 93" descr="Man with solid fill">
                  <a:extLst>
                    <a:ext uri="{FF2B5EF4-FFF2-40B4-BE49-F238E27FC236}">
                      <a16:creationId xmlns:a16="http://schemas.microsoft.com/office/drawing/2014/main" id="{B458702C-080C-FAFD-3F33-B9910B2B9DA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0643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95" name="Graphic 94" descr="Man with solid fill">
                  <a:extLst>
                    <a:ext uri="{FF2B5EF4-FFF2-40B4-BE49-F238E27FC236}">
                      <a16:creationId xmlns:a16="http://schemas.microsoft.com/office/drawing/2014/main" id="{43120C5C-6678-9974-90BF-A51634D1E3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5034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96" name="Graphic 95" descr="Man with solid fill">
                  <a:extLst>
                    <a:ext uri="{FF2B5EF4-FFF2-40B4-BE49-F238E27FC236}">
                      <a16:creationId xmlns:a16="http://schemas.microsoft.com/office/drawing/2014/main" id="{26809AD7-32C4-3EB8-DB67-91CA7D3D26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9425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97" name="Graphic 96" descr="Man with solid fill">
                  <a:extLst>
                    <a:ext uri="{FF2B5EF4-FFF2-40B4-BE49-F238E27FC236}">
                      <a16:creationId xmlns:a16="http://schemas.microsoft.com/office/drawing/2014/main" id="{B1DB0E8E-AA5D-B2E2-2500-1D3AACD332C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8168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98" name="Graphic 97" descr="Man with solid fill">
                  <a:extLst>
                    <a:ext uri="{FF2B5EF4-FFF2-40B4-BE49-F238E27FC236}">
                      <a16:creationId xmlns:a16="http://schemas.microsoft.com/office/drawing/2014/main" id="{5DE16A13-F693-73C9-15BF-D9ABBE8FC2C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2080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99" name="Graphic 98" descr="Man with solid fill">
                  <a:extLst>
                    <a:ext uri="{FF2B5EF4-FFF2-40B4-BE49-F238E27FC236}">
                      <a16:creationId xmlns:a16="http://schemas.microsoft.com/office/drawing/2014/main" id="{868993CC-ACC6-6E46-3A93-7E54AB7C42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599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100" name="Graphic 99" descr="Man with solid fill">
                  <a:extLst>
                    <a:ext uri="{FF2B5EF4-FFF2-40B4-BE49-F238E27FC236}">
                      <a16:creationId xmlns:a16="http://schemas.microsoft.com/office/drawing/2014/main" id="{0DA31A6B-0E03-06BB-C161-EF572A8F63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6990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101" name="Graphic 100" descr="Man with solid fill">
                  <a:extLst>
                    <a:ext uri="{FF2B5EF4-FFF2-40B4-BE49-F238E27FC236}">
                      <a16:creationId xmlns:a16="http://schemas.microsoft.com/office/drawing/2014/main" id="{2431AC09-AFD9-A2DE-63A5-64F0F460F0B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1381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102" name="Graphic 101" descr="Man with solid fill">
                  <a:extLst>
                    <a:ext uri="{FF2B5EF4-FFF2-40B4-BE49-F238E27FC236}">
                      <a16:creationId xmlns:a16="http://schemas.microsoft.com/office/drawing/2014/main" id="{25B11B6C-6D5F-3541-B92C-A7B3AB6304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7731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103" name="Graphic 102" descr="Man with solid fill">
                  <a:extLst>
                    <a:ext uri="{FF2B5EF4-FFF2-40B4-BE49-F238E27FC236}">
                      <a16:creationId xmlns:a16="http://schemas.microsoft.com/office/drawing/2014/main" id="{A539508B-1145-786F-EA71-F05F5F31443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2520" y="1221104"/>
                  <a:ext cx="352371" cy="352371"/>
                </a:xfrm>
                <a:prstGeom prst="rect">
                  <a:avLst/>
                </a:prstGeom>
              </p:spPr>
            </p:pic>
          </p:grpSp>
          <p:grpSp>
            <p:nvGrpSpPr>
              <p:cNvPr id="205" name="Group 204">
                <a:extLst>
                  <a:ext uri="{FF2B5EF4-FFF2-40B4-BE49-F238E27FC236}">
                    <a16:creationId xmlns:a16="http://schemas.microsoft.com/office/drawing/2014/main" id="{4AB325D9-07CA-81D6-138F-999284AB2AAE}"/>
                  </a:ext>
                </a:extLst>
              </p:cNvPr>
              <p:cNvGrpSpPr/>
              <p:nvPr/>
            </p:nvGrpSpPr>
            <p:grpSpPr>
              <a:xfrm>
                <a:off x="4358282" y="4672677"/>
                <a:ext cx="2547582" cy="352371"/>
                <a:chOff x="4362520" y="1221104"/>
                <a:chExt cx="2547582" cy="352371"/>
              </a:xfrm>
            </p:grpSpPr>
            <p:pic>
              <p:nvPicPr>
                <p:cNvPr id="206" name="Graphic 205" descr="Man with solid fill">
                  <a:extLst>
                    <a:ext uri="{FF2B5EF4-FFF2-40B4-BE49-F238E27FC236}">
                      <a16:creationId xmlns:a16="http://schemas.microsoft.com/office/drawing/2014/main" id="{92C0D4FA-4DC6-995D-C864-3AC2206DA29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0643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07" name="Graphic 206" descr="Man with solid fill">
                  <a:extLst>
                    <a:ext uri="{FF2B5EF4-FFF2-40B4-BE49-F238E27FC236}">
                      <a16:creationId xmlns:a16="http://schemas.microsoft.com/office/drawing/2014/main" id="{3D759EBF-FCA7-1C3E-D6B0-13C77F7014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5034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08" name="Graphic 207" descr="Man with solid fill">
                  <a:extLst>
                    <a:ext uri="{FF2B5EF4-FFF2-40B4-BE49-F238E27FC236}">
                      <a16:creationId xmlns:a16="http://schemas.microsoft.com/office/drawing/2014/main" id="{EB9C0F18-2F06-5C1C-FD78-6D33C8465EB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9425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09" name="Graphic 208" descr="Man with solid fill">
                  <a:extLst>
                    <a:ext uri="{FF2B5EF4-FFF2-40B4-BE49-F238E27FC236}">
                      <a16:creationId xmlns:a16="http://schemas.microsoft.com/office/drawing/2014/main" id="{F3D954BF-5982-D1C7-AC18-B8FCD7E0EF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8168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10" name="Graphic 209" descr="Man with solid fill">
                  <a:extLst>
                    <a:ext uri="{FF2B5EF4-FFF2-40B4-BE49-F238E27FC236}">
                      <a16:creationId xmlns:a16="http://schemas.microsoft.com/office/drawing/2014/main" id="{A8785AA6-6472-46BE-2210-BB5189E594D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2080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11" name="Graphic 210" descr="Man with solid fill">
                  <a:extLst>
                    <a:ext uri="{FF2B5EF4-FFF2-40B4-BE49-F238E27FC236}">
                      <a16:creationId xmlns:a16="http://schemas.microsoft.com/office/drawing/2014/main" id="{62B72CFC-072F-905E-153F-94D3E0DB921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599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12" name="Graphic 211" descr="Man with solid fill">
                  <a:extLst>
                    <a:ext uri="{FF2B5EF4-FFF2-40B4-BE49-F238E27FC236}">
                      <a16:creationId xmlns:a16="http://schemas.microsoft.com/office/drawing/2014/main" id="{BB276EE1-13CA-8F71-48C7-49F8C8E9D6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6990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13" name="Graphic 212" descr="Man with solid fill">
                  <a:extLst>
                    <a:ext uri="{FF2B5EF4-FFF2-40B4-BE49-F238E27FC236}">
                      <a16:creationId xmlns:a16="http://schemas.microsoft.com/office/drawing/2014/main" id="{C86DDF6B-79FC-BB0C-4C74-5E13C1D9FE1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1381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14" name="Graphic 213" descr="Man with solid fill">
                  <a:extLst>
                    <a:ext uri="{FF2B5EF4-FFF2-40B4-BE49-F238E27FC236}">
                      <a16:creationId xmlns:a16="http://schemas.microsoft.com/office/drawing/2014/main" id="{DB43C571-427A-96AE-7F6E-22EE60F9C2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7731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15" name="Graphic 214" descr="Man with solid fill">
                  <a:extLst>
                    <a:ext uri="{FF2B5EF4-FFF2-40B4-BE49-F238E27FC236}">
                      <a16:creationId xmlns:a16="http://schemas.microsoft.com/office/drawing/2014/main" id="{D6083699-31E7-F7BA-5FE3-2BBE880666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2520" y="1221104"/>
                  <a:ext cx="352371" cy="352371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17" name="Group 216">
              <a:extLst>
                <a:ext uri="{FF2B5EF4-FFF2-40B4-BE49-F238E27FC236}">
                  <a16:creationId xmlns:a16="http://schemas.microsoft.com/office/drawing/2014/main" id="{9A6A3636-D757-68CE-0A4F-9EFBDBAB0281}"/>
                </a:ext>
              </a:extLst>
            </p:cNvPr>
            <p:cNvGrpSpPr/>
            <p:nvPr/>
          </p:nvGrpSpPr>
          <p:grpSpPr>
            <a:xfrm>
              <a:off x="2713216" y="1397824"/>
              <a:ext cx="2547582" cy="3651544"/>
              <a:chOff x="4358282" y="1373504"/>
              <a:chExt cx="2547582" cy="3651544"/>
            </a:xfrm>
          </p:grpSpPr>
          <p:grpSp>
            <p:nvGrpSpPr>
              <p:cNvPr id="218" name="Group 217">
                <a:extLst>
                  <a:ext uri="{FF2B5EF4-FFF2-40B4-BE49-F238E27FC236}">
                    <a16:creationId xmlns:a16="http://schemas.microsoft.com/office/drawing/2014/main" id="{7E5596D3-F159-4DE1-A35B-2BC2102E1C68}"/>
                  </a:ext>
                </a:extLst>
              </p:cNvPr>
              <p:cNvGrpSpPr/>
              <p:nvPr/>
            </p:nvGrpSpPr>
            <p:grpSpPr>
              <a:xfrm>
                <a:off x="4358282" y="4306104"/>
                <a:ext cx="2547582" cy="352371"/>
                <a:chOff x="4362520" y="1221104"/>
                <a:chExt cx="2547582" cy="352371"/>
              </a:xfrm>
            </p:grpSpPr>
            <p:pic>
              <p:nvPicPr>
                <p:cNvPr id="318" name="Graphic 317" descr="Man with solid fill">
                  <a:extLst>
                    <a:ext uri="{FF2B5EF4-FFF2-40B4-BE49-F238E27FC236}">
                      <a16:creationId xmlns:a16="http://schemas.microsoft.com/office/drawing/2014/main" id="{4EC7C1E3-80CF-C34D-77E5-28FB982B537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0643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19" name="Graphic 318" descr="Man with solid fill">
                  <a:extLst>
                    <a:ext uri="{FF2B5EF4-FFF2-40B4-BE49-F238E27FC236}">
                      <a16:creationId xmlns:a16="http://schemas.microsoft.com/office/drawing/2014/main" id="{A5D58949-E8D6-723B-27E6-3918E47327A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5034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20" name="Graphic 319" descr="Man with solid fill">
                  <a:extLst>
                    <a:ext uri="{FF2B5EF4-FFF2-40B4-BE49-F238E27FC236}">
                      <a16:creationId xmlns:a16="http://schemas.microsoft.com/office/drawing/2014/main" id="{6C48EC72-F561-FEF2-89D2-BE54F0D37F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9425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21" name="Graphic 320" descr="Man with solid fill">
                  <a:extLst>
                    <a:ext uri="{FF2B5EF4-FFF2-40B4-BE49-F238E27FC236}">
                      <a16:creationId xmlns:a16="http://schemas.microsoft.com/office/drawing/2014/main" id="{2AE0FC52-9E53-EB17-F5BD-0F6B1BA7600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8168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22" name="Graphic 321" descr="Man with solid fill">
                  <a:extLst>
                    <a:ext uri="{FF2B5EF4-FFF2-40B4-BE49-F238E27FC236}">
                      <a16:creationId xmlns:a16="http://schemas.microsoft.com/office/drawing/2014/main" id="{22FC7ED2-4FE2-0190-D6E0-7F645384A7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2080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23" name="Graphic 322" descr="Man with solid fill">
                  <a:extLst>
                    <a:ext uri="{FF2B5EF4-FFF2-40B4-BE49-F238E27FC236}">
                      <a16:creationId xmlns:a16="http://schemas.microsoft.com/office/drawing/2014/main" id="{848648E6-F687-4FB6-C1E7-AFB43C22C4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599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24" name="Graphic 323" descr="Man with solid fill">
                  <a:extLst>
                    <a:ext uri="{FF2B5EF4-FFF2-40B4-BE49-F238E27FC236}">
                      <a16:creationId xmlns:a16="http://schemas.microsoft.com/office/drawing/2014/main" id="{A24F9AEB-222D-92CF-566E-C93F0A01CB3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6990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25" name="Graphic 324" descr="Man with solid fill">
                  <a:extLst>
                    <a:ext uri="{FF2B5EF4-FFF2-40B4-BE49-F238E27FC236}">
                      <a16:creationId xmlns:a16="http://schemas.microsoft.com/office/drawing/2014/main" id="{E200DD10-B161-EDDD-8C4E-74D0A047F5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1381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26" name="Graphic 325" descr="Man with solid fill">
                  <a:extLst>
                    <a:ext uri="{FF2B5EF4-FFF2-40B4-BE49-F238E27FC236}">
                      <a16:creationId xmlns:a16="http://schemas.microsoft.com/office/drawing/2014/main" id="{8AB6D8CA-7518-6B14-DCD2-09D1B3E81C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7731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27" name="Graphic 326" descr="Man with solid fill">
                  <a:extLst>
                    <a:ext uri="{FF2B5EF4-FFF2-40B4-BE49-F238E27FC236}">
                      <a16:creationId xmlns:a16="http://schemas.microsoft.com/office/drawing/2014/main" id="{63396752-C691-47FF-48EC-539F77C023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2520" y="1221104"/>
                  <a:ext cx="352371" cy="352371"/>
                </a:xfrm>
                <a:prstGeom prst="rect">
                  <a:avLst/>
                </a:prstGeom>
              </p:spPr>
            </p:pic>
          </p:grpSp>
          <p:grpSp>
            <p:nvGrpSpPr>
              <p:cNvPr id="219" name="Group 218">
                <a:extLst>
                  <a:ext uri="{FF2B5EF4-FFF2-40B4-BE49-F238E27FC236}">
                    <a16:creationId xmlns:a16="http://schemas.microsoft.com/office/drawing/2014/main" id="{3C589CF1-68AA-459C-EE2B-862B87CB31E8}"/>
                  </a:ext>
                </a:extLst>
              </p:cNvPr>
              <p:cNvGrpSpPr/>
              <p:nvPr/>
            </p:nvGrpSpPr>
            <p:grpSpPr>
              <a:xfrm>
                <a:off x="4358282" y="1740079"/>
                <a:ext cx="2547582" cy="352371"/>
                <a:chOff x="4362520" y="1221104"/>
                <a:chExt cx="2547582" cy="352371"/>
              </a:xfrm>
            </p:grpSpPr>
            <p:pic>
              <p:nvPicPr>
                <p:cNvPr id="308" name="Graphic 307" descr="Man with solid fill">
                  <a:extLst>
                    <a:ext uri="{FF2B5EF4-FFF2-40B4-BE49-F238E27FC236}">
                      <a16:creationId xmlns:a16="http://schemas.microsoft.com/office/drawing/2014/main" id="{0BD9AD02-F298-10ED-1E7D-8D7DD1F45B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0643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09" name="Graphic 308" descr="Man with solid fill">
                  <a:extLst>
                    <a:ext uri="{FF2B5EF4-FFF2-40B4-BE49-F238E27FC236}">
                      <a16:creationId xmlns:a16="http://schemas.microsoft.com/office/drawing/2014/main" id="{F02DB011-BBCD-9D60-E337-9D46668DCA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5034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10" name="Graphic 309" descr="Man with solid fill">
                  <a:extLst>
                    <a:ext uri="{FF2B5EF4-FFF2-40B4-BE49-F238E27FC236}">
                      <a16:creationId xmlns:a16="http://schemas.microsoft.com/office/drawing/2014/main" id="{0B29EDA5-22E7-5CE0-8CAC-FE6E308A8F6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9425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11" name="Graphic 310" descr="Man with solid fill">
                  <a:extLst>
                    <a:ext uri="{FF2B5EF4-FFF2-40B4-BE49-F238E27FC236}">
                      <a16:creationId xmlns:a16="http://schemas.microsoft.com/office/drawing/2014/main" id="{FB307E4A-C8B3-E2D0-72DF-43DF8B02036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8168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12" name="Graphic 311" descr="Man with solid fill">
                  <a:extLst>
                    <a:ext uri="{FF2B5EF4-FFF2-40B4-BE49-F238E27FC236}">
                      <a16:creationId xmlns:a16="http://schemas.microsoft.com/office/drawing/2014/main" id="{A0CBC35F-544A-36FC-01AE-1AC0753FABA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2080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13" name="Graphic 312" descr="Man with solid fill">
                  <a:extLst>
                    <a:ext uri="{FF2B5EF4-FFF2-40B4-BE49-F238E27FC236}">
                      <a16:creationId xmlns:a16="http://schemas.microsoft.com/office/drawing/2014/main" id="{A3BB9544-D71D-AEAF-27CA-D0AC0E17E8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599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14" name="Graphic 313" descr="Man with solid fill">
                  <a:extLst>
                    <a:ext uri="{FF2B5EF4-FFF2-40B4-BE49-F238E27FC236}">
                      <a16:creationId xmlns:a16="http://schemas.microsoft.com/office/drawing/2014/main" id="{54852DCF-331E-9FFD-4801-37B3B197691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6990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15" name="Graphic 314" descr="Man with solid fill">
                  <a:extLst>
                    <a:ext uri="{FF2B5EF4-FFF2-40B4-BE49-F238E27FC236}">
                      <a16:creationId xmlns:a16="http://schemas.microsoft.com/office/drawing/2014/main" id="{571883FC-C3B9-373C-D142-AFA3FFE778D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1381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16" name="Graphic 315" descr="Man with solid fill">
                  <a:extLst>
                    <a:ext uri="{FF2B5EF4-FFF2-40B4-BE49-F238E27FC236}">
                      <a16:creationId xmlns:a16="http://schemas.microsoft.com/office/drawing/2014/main" id="{ECF22916-4E09-4936-F4CA-529D01CCEA8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7731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17" name="Graphic 316" descr="Man with solid fill">
                  <a:extLst>
                    <a:ext uri="{FF2B5EF4-FFF2-40B4-BE49-F238E27FC236}">
                      <a16:creationId xmlns:a16="http://schemas.microsoft.com/office/drawing/2014/main" id="{C7DD3979-A20C-20AA-63A5-F6CEFDB3B2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2520" y="1221104"/>
                  <a:ext cx="352371" cy="352371"/>
                </a:xfrm>
                <a:prstGeom prst="rect">
                  <a:avLst/>
                </a:prstGeom>
              </p:spPr>
            </p:pic>
          </p:grpSp>
          <p:grpSp>
            <p:nvGrpSpPr>
              <p:cNvPr id="220" name="Group 219">
                <a:extLst>
                  <a:ext uri="{FF2B5EF4-FFF2-40B4-BE49-F238E27FC236}">
                    <a16:creationId xmlns:a16="http://schemas.microsoft.com/office/drawing/2014/main" id="{9C8C5A73-2DDC-DB71-3628-CBBEDDC960BD}"/>
                  </a:ext>
                </a:extLst>
              </p:cNvPr>
              <p:cNvGrpSpPr/>
              <p:nvPr/>
            </p:nvGrpSpPr>
            <p:grpSpPr>
              <a:xfrm>
                <a:off x="4358282" y="2106654"/>
                <a:ext cx="2547582" cy="352371"/>
                <a:chOff x="4362520" y="1221104"/>
                <a:chExt cx="2547582" cy="352371"/>
              </a:xfrm>
            </p:grpSpPr>
            <p:pic>
              <p:nvPicPr>
                <p:cNvPr id="298" name="Graphic 297" descr="Man with solid fill">
                  <a:extLst>
                    <a:ext uri="{FF2B5EF4-FFF2-40B4-BE49-F238E27FC236}">
                      <a16:creationId xmlns:a16="http://schemas.microsoft.com/office/drawing/2014/main" id="{8145D8B6-B3C0-8E0E-4E77-5F18712C08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0643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99" name="Graphic 298" descr="Man with solid fill">
                  <a:extLst>
                    <a:ext uri="{FF2B5EF4-FFF2-40B4-BE49-F238E27FC236}">
                      <a16:creationId xmlns:a16="http://schemas.microsoft.com/office/drawing/2014/main" id="{9E2B0F8F-8912-5332-ADFF-04DCF90F0A1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5034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00" name="Graphic 299" descr="Man with solid fill">
                  <a:extLst>
                    <a:ext uri="{FF2B5EF4-FFF2-40B4-BE49-F238E27FC236}">
                      <a16:creationId xmlns:a16="http://schemas.microsoft.com/office/drawing/2014/main" id="{B564F098-95C8-AC08-3A1A-777DDF4F9F1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9425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01" name="Graphic 300" descr="Man with solid fill">
                  <a:extLst>
                    <a:ext uri="{FF2B5EF4-FFF2-40B4-BE49-F238E27FC236}">
                      <a16:creationId xmlns:a16="http://schemas.microsoft.com/office/drawing/2014/main" id="{665264C2-B06A-6B38-6458-EB77EAFA0D8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8168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02" name="Graphic 301" descr="Man with solid fill">
                  <a:extLst>
                    <a:ext uri="{FF2B5EF4-FFF2-40B4-BE49-F238E27FC236}">
                      <a16:creationId xmlns:a16="http://schemas.microsoft.com/office/drawing/2014/main" id="{F43F3002-B22D-821D-7D13-06A2CC565C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2080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03" name="Graphic 302" descr="Man with solid fill">
                  <a:extLst>
                    <a:ext uri="{FF2B5EF4-FFF2-40B4-BE49-F238E27FC236}">
                      <a16:creationId xmlns:a16="http://schemas.microsoft.com/office/drawing/2014/main" id="{68793009-5050-BF5E-AA51-9AE9CCEE544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599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04" name="Graphic 303" descr="Man with solid fill">
                  <a:extLst>
                    <a:ext uri="{FF2B5EF4-FFF2-40B4-BE49-F238E27FC236}">
                      <a16:creationId xmlns:a16="http://schemas.microsoft.com/office/drawing/2014/main" id="{6803E285-3AA6-4126-4C2E-228CF1F83AD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6990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05" name="Graphic 304" descr="Man with solid fill">
                  <a:extLst>
                    <a:ext uri="{FF2B5EF4-FFF2-40B4-BE49-F238E27FC236}">
                      <a16:creationId xmlns:a16="http://schemas.microsoft.com/office/drawing/2014/main" id="{DC6E3689-A1D1-9B93-7D1B-B43662369F3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1381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06" name="Graphic 305" descr="Man with solid fill">
                  <a:extLst>
                    <a:ext uri="{FF2B5EF4-FFF2-40B4-BE49-F238E27FC236}">
                      <a16:creationId xmlns:a16="http://schemas.microsoft.com/office/drawing/2014/main" id="{F699A67F-1C3F-7075-8098-3F7634FDDA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7731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07" name="Graphic 306" descr="Man with solid fill">
                  <a:extLst>
                    <a:ext uri="{FF2B5EF4-FFF2-40B4-BE49-F238E27FC236}">
                      <a16:creationId xmlns:a16="http://schemas.microsoft.com/office/drawing/2014/main" id="{E9E53678-F543-19F7-C276-EE5AC34A86A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2520" y="1221104"/>
                  <a:ext cx="352371" cy="352371"/>
                </a:xfrm>
                <a:prstGeom prst="rect">
                  <a:avLst/>
                </a:prstGeom>
              </p:spPr>
            </p:pic>
          </p:grpSp>
          <p:grpSp>
            <p:nvGrpSpPr>
              <p:cNvPr id="221" name="Group 220">
                <a:extLst>
                  <a:ext uri="{FF2B5EF4-FFF2-40B4-BE49-F238E27FC236}">
                    <a16:creationId xmlns:a16="http://schemas.microsoft.com/office/drawing/2014/main" id="{4F6AC630-817E-B549-5A14-26777A20D10B}"/>
                  </a:ext>
                </a:extLst>
              </p:cNvPr>
              <p:cNvGrpSpPr/>
              <p:nvPr/>
            </p:nvGrpSpPr>
            <p:grpSpPr>
              <a:xfrm>
                <a:off x="4358282" y="2473229"/>
                <a:ext cx="2547582" cy="352371"/>
                <a:chOff x="4362520" y="1221104"/>
                <a:chExt cx="2547582" cy="352371"/>
              </a:xfrm>
            </p:grpSpPr>
            <p:pic>
              <p:nvPicPr>
                <p:cNvPr id="288" name="Graphic 287" descr="Man with solid fill">
                  <a:extLst>
                    <a:ext uri="{FF2B5EF4-FFF2-40B4-BE49-F238E27FC236}">
                      <a16:creationId xmlns:a16="http://schemas.microsoft.com/office/drawing/2014/main" id="{554FC2AC-2CB5-F693-8CE8-AA0F5C80862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0643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89" name="Graphic 288" descr="Man with solid fill">
                  <a:extLst>
                    <a:ext uri="{FF2B5EF4-FFF2-40B4-BE49-F238E27FC236}">
                      <a16:creationId xmlns:a16="http://schemas.microsoft.com/office/drawing/2014/main" id="{4F296D53-2DC0-2E46-D20E-3AB84B6BDCA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5034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90" name="Graphic 289" descr="Man with solid fill">
                  <a:extLst>
                    <a:ext uri="{FF2B5EF4-FFF2-40B4-BE49-F238E27FC236}">
                      <a16:creationId xmlns:a16="http://schemas.microsoft.com/office/drawing/2014/main" id="{6A0BDA7A-9C86-13AD-C840-2B720D2260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9425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91" name="Graphic 290" descr="Man with solid fill">
                  <a:extLst>
                    <a:ext uri="{FF2B5EF4-FFF2-40B4-BE49-F238E27FC236}">
                      <a16:creationId xmlns:a16="http://schemas.microsoft.com/office/drawing/2014/main" id="{F91CB70A-DB1E-DB2B-B468-A704214B151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8168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92" name="Graphic 291" descr="Man with solid fill">
                  <a:extLst>
                    <a:ext uri="{FF2B5EF4-FFF2-40B4-BE49-F238E27FC236}">
                      <a16:creationId xmlns:a16="http://schemas.microsoft.com/office/drawing/2014/main" id="{72AADDF7-EB8A-5D89-6E95-DA39145ED3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2080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93" name="Graphic 292" descr="Man with solid fill">
                  <a:extLst>
                    <a:ext uri="{FF2B5EF4-FFF2-40B4-BE49-F238E27FC236}">
                      <a16:creationId xmlns:a16="http://schemas.microsoft.com/office/drawing/2014/main" id="{344A59F5-8076-6F90-153C-F159F725DEF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599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94" name="Graphic 293" descr="Man with solid fill">
                  <a:extLst>
                    <a:ext uri="{FF2B5EF4-FFF2-40B4-BE49-F238E27FC236}">
                      <a16:creationId xmlns:a16="http://schemas.microsoft.com/office/drawing/2014/main" id="{08DD5BED-D652-88B1-64C8-B5925104F30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6990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95" name="Graphic 294" descr="Man with solid fill">
                  <a:extLst>
                    <a:ext uri="{FF2B5EF4-FFF2-40B4-BE49-F238E27FC236}">
                      <a16:creationId xmlns:a16="http://schemas.microsoft.com/office/drawing/2014/main" id="{A401CF0B-3BDE-74A8-A6B6-5228B44468F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1381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96" name="Graphic 295" descr="Man with solid fill">
                  <a:extLst>
                    <a:ext uri="{FF2B5EF4-FFF2-40B4-BE49-F238E27FC236}">
                      <a16:creationId xmlns:a16="http://schemas.microsoft.com/office/drawing/2014/main" id="{AEC92A30-1D2D-FAB3-91BD-303F677E2AC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7731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97" name="Graphic 296" descr="Man with solid fill">
                  <a:extLst>
                    <a:ext uri="{FF2B5EF4-FFF2-40B4-BE49-F238E27FC236}">
                      <a16:creationId xmlns:a16="http://schemas.microsoft.com/office/drawing/2014/main" id="{1AA14442-6DF0-8225-A217-6C4A0006144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2520" y="1221104"/>
                  <a:ext cx="352371" cy="352371"/>
                </a:xfrm>
                <a:prstGeom prst="rect">
                  <a:avLst/>
                </a:prstGeom>
              </p:spPr>
            </p:pic>
          </p:grpSp>
          <p:grpSp>
            <p:nvGrpSpPr>
              <p:cNvPr id="222" name="Group 221">
                <a:extLst>
                  <a:ext uri="{FF2B5EF4-FFF2-40B4-BE49-F238E27FC236}">
                    <a16:creationId xmlns:a16="http://schemas.microsoft.com/office/drawing/2014/main" id="{756364A2-D041-DD8D-86D0-31D563CA1632}"/>
                  </a:ext>
                </a:extLst>
              </p:cNvPr>
              <p:cNvGrpSpPr/>
              <p:nvPr/>
            </p:nvGrpSpPr>
            <p:grpSpPr>
              <a:xfrm>
                <a:off x="4358282" y="2839804"/>
                <a:ext cx="2547582" cy="352371"/>
                <a:chOff x="4362520" y="1221104"/>
                <a:chExt cx="2547582" cy="352371"/>
              </a:xfrm>
            </p:grpSpPr>
            <p:pic>
              <p:nvPicPr>
                <p:cNvPr id="278" name="Graphic 277" descr="Man with solid fill">
                  <a:extLst>
                    <a:ext uri="{FF2B5EF4-FFF2-40B4-BE49-F238E27FC236}">
                      <a16:creationId xmlns:a16="http://schemas.microsoft.com/office/drawing/2014/main" id="{A2F81B1F-59EF-1EBB-160F-B1F9241667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0643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79" name="Graphic 278" descr="Man with solid fill">
                  <a:extLst>
                    <a:ext uri="{FF2B5EF4-FFF2-40B4-BE49-F238E27FC236}">
                      <a16:creationId xmlns:a16="http://schemas.microsoft.com/office/drawing/2014/main" id="{84A2D3F0-7C89-21C2-D091-8D4C0E9E91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5034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80" name="Graphic 279" descr="Man with solid fill">
                  <a:extLst>
                    <a:ext uri="{FF2B5EF4-FFF2-40B4-BE49-F238E27FC236}">
                      <a16:creationId xmlns:a16="http://schemas.microsoft.com/office/drawing/2014/main" id="{424CF057-259C-DE97-0A52-E64B672C4A1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9425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81" name="Graphic 280" descr="Man with solid fill">
                  <a:extLst>
                    <a:ext uri="{FF2B5EF4-FFF2-40B4-BE49-F238E27FC236}">
                      <a16:creationId xmlns:a16="http://schemas.microsoft.com/office/drawing/2014/main" id="{DA6E67E3-C327-73A5-31A6-5097C3F59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8168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82" name="Graphic 281" descr="Man with solid fill">
                  <a:extLst>
                    <a:ext uri="{FF2B5EF4-FFF2-40B4-BE49-F238E27FC236}">
                      <a16:creationId xmlns:a16="http://schemas.microsoft.com/office/drawing/2014/main" id="{1B75555A-4991-E151-1625-8837E8106C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2080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83" name="Graphic 282" descr="Man with solid fill">
                  <a:extLst>
                    <a:ext uri="{FF2B5EF4-FFF2-40B4-BE49-F238E27FC236}">
                      <a16:creationId xmlns:a16="http://schemas.microsoft.com/office/drawing/2014/main" id="{B3A0B46D-FA4E-9164-D957-F572B161352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599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84" name="Graphic 283" descr="Man with solid fill">
                  <a:extLst>
                    <a:ext uri="{FF2B5EF4-FFF2-40B4-BE49-F238E27FC236}">
                      <a16:creationId xmlns:a16="http://schemas.microsoft.com/office/drawing/2014/main" id="{36C78925-7436-EE15-A9AA-2F1584866B9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6990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85" name="Graphic 284" descr="Man with solid fill">
                  <a:extLst>
                    <a:ext uri="{FF2B5EF4-FFF2-40B4-BE49-F238E27FC236}">
                      <a16:creationId xmlns:a16="http://schemas.microsoft.com/office/drawing/2014/main" id="{F4935998-68D2-312B-FADE-104FFBDCA7A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1381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86" name="Graphic 285" descr="Man with solid fill">
                  <a:extLst>
                    <a:ext uri="{FF2B5EF4-FFF2-40B4-BE49-F238E27FC236}">
                      <a16:creationId xmlns:a16="http://schemas.microsoft.com/office/drawing/2014/main" id="{AF1FD841-6620-3573-2A58-18D3104B2B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7731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87" name="Graphic 286" descr="Man with solid fill">
                  <a:extLst>
                    <a:ext uri="{FF2B5EF4-FFF2-40B4-BE49-F238E27FC236}">
                      <a16:creationId xmlns:a16="http://schemas.microsoft.com/office/drawing/2014/main" id="{2819E249-AC6F-7B2D-FEEF-EAB3A6CDC3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2520" y="1221104"/>
                  <a:ext cx="352371" cy="352371"/>
                </a:xfrm>
                <a:prstGeom prst="rect">
                  <a:avLst/>
                </a:prstGeom>
              </p:spPr>
            </p:pic>
          </p:grpSp>
          <p:grpSp>
            <p:nvGrpSpPr>
              <p:cNvPr id="223" name="Group 222">
                <a:extLst>
                  <a:ext uri="{FF2B5EF4-FFF2-40B4-BE49-F238E27FC236}">
                    <a16:creationId xmlns:a16="http://schemas.microsoft.com/office/drawing/2014/main" id="{C7F6E37F-146A-81C5-9AEA-E4B8CEBC962D}"/>
                  </a:ext>
                </a:extLst>
              </p:cNvPr>
              <p:cNvGrpSpPr/>
              <p:nvPr/>
            </p:nvGrpSpPr>
            <p:grpSpPr>
              <a:xfrm>
                <a:off x="4358282" y="3206379"/>
                <a:ext cx="2547582" cy="352371"/>
                <a:chOff x="4362520" y="1221104"/>
                <a:chExt cx="2547582" cy="352371"/>
              </a:xfrm>
            </p:grpSpPr>
            <p:pic>
              <p:nvPicPr>
                <p:cNvPr id="268" name="Graphic 267" descr="Man with solid fill">
                  <a:extLst>
                    <a:ext uri="{FF2B5EF4-FFF2-40B4-BE49-F238E27FC236}">
                      <a16:creationId xmlns:a16="http://schemas.microsoft.com/office/drawing/2014/main" id="{77BD28BD-2B85-F022-1A2C-E421F95B00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0643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69" name="Graphic 268" descr="Man with solid fill">
                  <a:extLst>
                    <a:ext uri="{FF2B5EF4-FFF2-40B4-BE49-F238E27FC236}">
                      <a16:creationId xmlns:a16="http://schemas.microsoft.com/office/drawing/2014/main" id="{57732E07-F271-8A05-C94E-169F3335D14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5034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70" name="Graphic 269" descr="Man with solid fill">
                  <a:extLst>
                    <a:ext uri="{FF2B5EF4-FFF2-40B4-BE49-F238E27FC236}">
                      <a16:creationId xmlns:a16="http://schemas.microsoft.com/office/drawing/2014/main" id="{4A04F04A-EDFB-96E5-1D78-E0CEE1AED9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9425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71" name="Graphic 270" descr="Man with solid fill">
                  <a:extLst>
                    <a:ext uri="{FF2B5EF4-FFF2-40B4-BE49-F238E27FC236}">
                      <a16:creationId xmlns:a16="http://schemas.microsoft.com/office/drawing/2014/main" id="{76CC7C87-5304-CF64-8DE6-1E6F987F1B9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8168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72" name="Graphic 271" descr="Man with solid fill">
                  <a:extLst>
                    <a:ext uri="{FF2B5EF4-FFF2-40B4-BE49-F238E27FC236}">
                      <a16:creationId xmlns:a16="http://schemas.microsoft.com/office/drawing/2014/main" id="{394CBA20-FBF2-F754-6B4F-0A11AA12417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2080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73" name="Graphic 272" descr="Man with solid fill">
                  <a:extLst>
                    <a:ext uri="{FF2B5EF4-FFF2-40B4-BE49-F238E27FC236}">
                      <a16:creationId xmlns:a16="http://schemas.microsoft.com/office/drawing/2014/main" id="{4C0D6CF6-90FB-D882-423C-4BBC8462DED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599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74" name="Graphic 273" descr="Man with solid fill">
                  <a:extLst>
                    <a:ext uri="{FF2B5EF4-FFF2-40B4-BE49-F238E27FC236}">
                      <a16:creationId xmlns:a16="http://schemas.microsoft.com/office/drawing/2014/main" id="{8DEC160D-D791-FC46-A54B-1E491D34F33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6990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75" name="Graphic 274" descr="Man with solid fill">
                  <a:extLst>
                    <a:ext uri="{FF2B5EF4-FFF2-40B4-BE49-F238E27FC236}">
                      <a16:creationId xmlns:a16="http://schemas.microsoft.com/office/drawing/2014/main" id="{04C320A0-5A7E-877F-B3AE-05D6EDD80A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1381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76" name="Graphic 275" descr="Man with solid fill">
                  <a:extLst>
                    <a:ext uri="{FF2B5EF4-FFF2-40B4-BE49-F238E27FC236}">
                      <a16:creationId xmlns:a16="http://schemas.microsoft.com/office/drawing/2014/main" id="{506298EC-BBE5-C4B2-7452-BAA1E7AAFED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7731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77" name="Graphic 276" descr="Man with solid fill">
                  <a:extLst>
                    <a:ext uri="{FF2B5EF4-FFF2-40B4-BE49-F238E27FC236}">
                      <a16:creationId xmlns:a16="http://schemas.microsoft.com/office/drawing/2014/main" id="{579148E7-A9D5-CB95-9B8C-7FB085BF616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2520" y="1221104"/>
                  <a:ext cx="352371" cy="352371"/>
                </a:xfrm>
                <a:prstGeom prst="rect">
                  <a:avLst/>
                </a:prstGeom>
              </p:spPr>
            </p:pic>
          </p:grpSp>
          <p:grpSp>
            <p:nvGrpSpPr>
              <p:cNvPr id="224" name="Group 223">
                <a:extLst>
                  <a:ext uri="{FF2B5EF4-FFF2-40B4-BE49-F238E27FC236}">
                    <a16:creationId xmlns:a16="http://schemas.microsoft.com/office/drawing/2014/main" id="{F1DD2A9C-5E44-7F71-00D8-8CAD696E1AC4}"/>
                  </a:ext>
                </a:extLst>
              </p:cNvPr>
              <p:cNvGrpSpPr/>
              <p:nvPr/>
            </p:nvGrpSpPr>
            <p:grpSpPr>
              <a:xfrm>
                <a:off x="4358282" y="3572954"/>
                <a:ext cx="2547582" cy="352371"/>
                <a:chOff x="4362520" y="1221104"/>
                <a:chExt cx="2547582" cy="352371"/>
              </a:xfrm>
            </p:grpSpPr>
            <p:pic>
              <p:nvPicPr>
                <p:cNvPr id="258" name="Graphic 257" descr="Man with solid fill">
                  <a:extLst>
                    <a:ext uri="{FF2B5EF4-FFF2-40B4-BE49-F238E27FC236}">
                      <a16:creationId xmlns:a16="http://schemas.microsoft.com/office/drawing/2014/main" id="{FB108B04-11E8-1E4E-69EF-96018B01D00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0643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59" name="Graphic 258" descr="Man with solid fill">
                  <a:extLst>
                    <a:ext uri="{FF2B5EF4-FFF2-40B4-BE49-F238E27FC236}">
                      <a16:creationId xmlns:a16="http://schemas.microsoft.com/office/drawing/2014/main" id="{9ADA537A-AE75-131A-B01C-97F53D9CE97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5034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60" name="Graphic 259" descr="Man with solid fill">
                  <a:extLst>
                    <a:ext uri="{FF2B5EF4-FFF2-40B4-BE49-F238E27FC236}">
                      <a16:creationId xmlns:a16="http://schemas.microsoft.com/office/drawing/2014/main" id="{4520831C-D18A-851A-BC7F-146126B1AA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9425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61" name="Graphic 260" descr="Man with solid fill">
                  <a:extLst>
                    <a:ext uri="{FF2B5EF4-FFF2-40B4-BE49-F238E27FC236}">
                      <a16:creationId xmlns:a16="http://schemas.microsoft.com/office/drawing/2014/main" id="{1C77D746-88E8-B411-B030-3D3615C322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8168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62" name="Graphic 261" descr="Man with solid fill">
                  <a:extLst>
                    <a:ext uri="{FF2B5EF4-FFF2-40B4-BE49-F238E27FC236}">
                      <a16:creationId xmlns:a16="http://schemas.microsoft.com/office/drawing/2014/main" id="{D833F22A-8FCD-8951-C987-595DD5D63D6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2080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63" name="Graphic 262" descr="Man with solid fill">
                  <a:extLst>
                    <a:ext uri="{FF2B5EF4-FFF2-40B4-BE49-F238E27FC236}">
                      <a16:creationId xmlns:a16="http://schemas.microsoft.com/office/drawing/2014/main" id="{A9783531-4B13-F9DF-94C1-9484A4980C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599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64" name="Graphic 263" descr="Man with solid fill">
                  <a:extLst>
                    <a:ext uri="{FF2B5EF4-FFF2-40B4-BE49-F238E27FC236}">
                      <a16:creationId xmlns:a16="http://schemas.microsoft.com/office/drawing/2014/main" id="{0DD6A132-3A1C-AF61-4C6E-E7B91EE54A8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6990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65" name="Graphic 264" descr="Man with solid fill">
                  <a:extLst>
                    <a:ext uri="{FF2B5EF4-FFF2-40B4-BE49-F238E27FC236}">
                      <a16:creationId xmlns:a16="http://schemas.microsoft.com/office/drawing/2014/main" id="{763C77BB-9AC8-2823-AE2D-9244AABA5CB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1381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66" name="Graphic 265" descr="Man with solid fill">
                  <a:extLst>
                    <a:ext uri="{FF2B5EF4-FFF2-40B4-BE49-F238E27FC236}">
                      <a16:creationId xmlns:a16="http://schemas.microsoft.com/office/drawing/2014/main" id="{9BA7099A-FE13-75CA-C8BD-34A5B9105BC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7731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67" name="Graphic 266" descr="Man with solid fill">
                  <a:extLst>
                    <a:ext uri="{FF2B5EF4-FFF2-40B4-BE49-F238E27FC236}">
                      <a16:creationId xmlns:a16="http://schemas.microsoft.com/office/drawing/2014/main" id="{09883F4C-D41F-EACA-3A05-B496615BDA1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2520" y="1221104"/>
                  <a:ext cx="352371" cy="352371"/>
                </a:xfrm>
                <a:prstGeom prst="rect">
                  <a:avLst/>
                </a:prstGeom>
              </p:spPr>
            </p:pic>
          </p:grpSp>
          <p:grpSp>
            <p:nvGrpSpPr>
              <p:cNvPr id="225" name="Group 224">
                <a:extLst>
                  <a:ext uri="{FF2B5EF4-FFF2-40B4-BE49-F238E27FC236}">
                    <a16:creationId xmlns:a16="http://schemas.microsoft.com/office/drawing/2014/main" id="{E5D2D5B8-19E1-57D0-F1FB-7D69F08B6520}"/>
                  </a:ext>
                </a:extLst>
              </p:cNvPr>
              <p:cNvGrpSpPr/>
              <p:nvPr/>
            </p:nvGrpSpPr>
            <p:grpSpPr>
              <a:xfrm>
                <a:off x="4358282" y="3939529"/>
                <a:ext cx="2547582" cy="352371"/>
                <a:chOff x="4362520" y="1221104"/>
                <a:chExt cx="2547582" cy="352371"/>
              </a:xfrm>
            </p:grpSpPr>
            <p:pic>
              <p:nvPicPr>
                <p:cNvPr id="248" name="Graphic 247" descr="Man with solid fill">
                  <a:extLst>
                    <a:ext uri="{FF2B5EF4-FFF2-40B4-BE49-F238E27FC236}">
                      <a16:creationId xmlns:a16="http://schemas.microsoft.com/office/drawing/2014/main" id="{BDA02B4F-5B22-3653-A2C7-EF90E0DE69F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0643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49" name="Graphic 248" descr="Man with solid fill">
                  <a:extLst>
                    <a:ext uri="{FF2B5EF4-FFF2-40B4-BE49-F238E27FC236}">
                      <a16:creationId xmlns:a16="http://schemas.microsoft.com/office/drawing/2014/main" id="{44D69365-1445-076F-CACF-7413E1F2F94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5034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50" name="Graphic 249" descr="Man with solid fill">
                  <a:extLst>
                    <a:ext uri="{FF2B5EF4-FFF2-40B4-BE49-F238E27FC236}">
                      <a16:creationId xmlns:a16="http://schemas.microsoft.com/office/drawing/2014/main" id="{052C7AE4-05AF-3AFE-A9A5-6773EA76E73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9425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51" name="Graphic 250" descr="Man with solid fill">
                  <a:extLst>
                    <a:ext uri="{FF2B5EF4-FFF2-40B4-BE49-F238E27FC236}">
                      <a16:creationId xmlns:a16="http://schemas.microsoft.com/office/drawing/2014/main" id="{9F7BEF24-F937-BAEB-73F3-7AD4E5EB9B4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8168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52" name="Graphic 251" descr="Man with solid fill">
                  <a:extLst>
                    <a:ext uri="{FF2B5EF4-FFF2-40B4-BE49-F238E27FC236}">
                      <a16:creationId xmlns:a16="http://schemas.microsoft.com/office/drawing/2014/main" id="{34D89ABA-34B6-E6A4-EFAE-CF8317FBEF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2080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53" name="Graphic 252" descr="Man with solid fill">
                  <a:extLst>
                    <a:ext uri="{FF2B5EF4-FFF2-40B4-BE49-F238E27FC236}">
                      <a16:creationId xmlns:a16="http://schemas.microsoft.com/office/drawing/2014/main" id="{517F1588-C2DB-CCA1-50F6-CB890ADEA88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599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54" name="Graphic 253" descr="Man with solid fill">
                  <a:extLst>
                    <a:ext uri="{FF2B5EF4-FFF2-40B4-BE49-F238E27FC236}">
                      <a16:creationId xmlns:a16="http://schemas.microsoft.com/office/drawing/2014/main" id="{3E171C20-7FFA-CBAF-96F8-005AEE8FEED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6990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55" name="Graphic 254" descr="Man with solid fill">
                  <a:extLst>
                    <a:ext uri="{FF2B5EF4-FFF2-40B4-BE49-F238E27FC236}">
                      <a16:creationId xmlns:a16="http://schemas.microsoft.com/office/drawing/2014/main" id="{9460CC0B-24E6-D23B-ADB3-F540019D5E1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1381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56" name="Graphic 255" descr="Man with solid fill">
                  <a:extLst>
                    <a:ext uri="{FF2B5EF4-FFF2-40B4-BE49-F238E27FC236}">
                      <a16:creationId xmlns:a16="http://schemas.microsoft.com/office/drawing/2014/main" id="{493F6C44-41EB-86E6-4896-3C1211B803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7731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57" name="Graphic 256" descr="Man with solid fill">
                  <a:extLst>
                    <a:ext uri="{FF2B5EF4-FFF2-40B4-BE49-F238E27FC236}">
                      <a16:creationId xmlns:a16="http://schemas.microsoft.com/office/drawing/2014/main" id="{BADB72B3-5510-0C96-F942-014FB121FC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2520" y="1221104"/>
                  <a:ext cx="352371" cy="352371"/>
                </a:xfrm>
                <a:prstGeom prst="rect">
                  <a:avLst/>
                </a:prstGeom>
              </p:spPr>
            </p:pic>
          </p:grpSp>
          <p:grpSp>
            <p:nvGrpSpPr>
              <p:cNvPr id="226" name="Group 225">
                <a:extLst>
                  <a:ext uri="{FF2B5EF4-FFF2-40B4-BE49-F238E27FC236}">
                    <a16:creationId xmlns:a16="http://schemas.microsoft.com/office/drawing/2014/main" id="{FEAE59D2-DDE6-A516-9F00-D27A315DFF0A}"/>
                  </a:ext>
                </a:extLst>
              </p:cNvPr>
              <p:cNvGrpSpPr/>
              <p:nvPr/>
            </p:nvGrpSpPr>
            <p:grpSpPr>
              <a:xfrm>
                <a:off x="4358282" y="1373504"/>
                <a:ext cx="2547582" cy="352371"/>
                <a:chOff x="4362520" y="1221104"/>
                <a:chExt cx="2547582" cy="352371"/>
              </a:xfrm>
            </p:grpSpPr>
            <p:pic>
              <p:nvPicPr>
                <p:cNvPr id="238" name="Graphic 237" descr="Man with solid fill">
                  <a:extLst>
                    <a:ext uri="{FF2B5EF4-FFF2-40B4-BE49-F238E27FC236}">
                      <a16:creationId xmlns:a16="http://schemas.microsoft.com/office/drawing/2014/main" id="{1A5B28C8-1BB1-316F-87B8-C8E761FD4C2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0643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39" name="Graphic 238" descr="Man with solid fill">
                  <a:extLst>
                    <a:ext uri="{FF2B5EF4-FFF2-40B4-BE49-F238E27FC236}">
                      <a16:creationId xmlns:a16="http://schemas.microsoft.com/office/drawing/2014/main" id="{DC3540D2-F927-565B-F521-9BFF75DB97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5034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40" name="Graphic 239" descr="Man with solid fill">
                  <a:extLst>
                    <a:ext uri="{FF2B5EF4-FFF2-40B4-BE49-F238E27FC236}">
                      <a16:creationId xmlns:a16="http://schemas.microsoft.com/office/drawing/2014/main" id="{C6F54477-CF55-90C7-E8D9-064A6EF8133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9425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41" name="Graphic 240" descr="Man with solid fill">
                  <a:extLst>
                    <a:ext uri="{FF2B5EF4-FFF2-40B4-BE49-F238E27FC236}">
                      <a16:creationId xmlns:a16="http://schemas.microsoft.com/office/drawing/2014/main" id="{474B44E2-D4A5-5348-1826-4DD3329D0CA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8168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42" name="Graphic 241" descr="Man with solid fill">
                  <a:extLst>
                    <a:ext uri="{FF2B5EF4-FFF2-40B4-BE49-F238E27FC236}">
                      <a16:creationId xmlns:a16="http://schemas.microsoft.com/office/drawing/2014/main" id="{00228069-BC60-BE28-0750-3DEE9E9C08D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2080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43" name="Graphic 242" descr="Man with solid fill">
                  <a:extLst>
                    <a:ext uri="{FF2B5EF4-FFF2-40B4-BE49-F238E27FC236}">
                      <a16:creationId xmlns:a16="http://schemas.microsoft.com/office/drawing/2014/main" id="{7E2FCBC6-F53F-EE6E-680C-C09341F9FB4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599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44" name="Graphic 243" descr="Man with solid fill">
                  <a:extLst>
                    <a:ext uri="{FF2B5EF4-FFF2-40B4-BE49-F238E27FC236}">
                      <a16:creationId xmlns:a16="http://schemas.microsoft.com/office/drawing/2014/main" id="{31FDACAB-942F-2A07-C3D6-3D9466558F7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6990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45" name="Graphic 244" descr="Man with solid fill">
                  <a:extLst>
                    <a:ext uri="{FF2B5EF4-FFF2-40B4-BE49-F238E27FC236}">
                      <a16:creationId xmlns:a16="http://schemas.microsoft.com/office/drawing/2014/main" id="{CD8BEB37-2C5B-4A97-A226-18B16506C8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1381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46" name="Graphic 245" descr="Man with solid fill">
                  <a:extLst>
                    <a:ext uri="{FF2B5EF4-FFF2-40B4-BE49-F238E27FC236}">
                      <a16:creationId xmlns:a16="http://schemas.microsoft.com/office/drawing/2014/main" id="{E190EBF6-0AE6-9842-4805-AC117E8531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7731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47" name="Graphic 246" descr="Man with solid fill">
                  <a:extLst>
                    <a:ext uri="{FF2B5EF4-FFF2-40B4-BE49-F238E27FC236}">
                      <a16:creationId xmlns:a16="http://schemas.microsoft.com/office/drawing/2014/main" id="{7794DCEA-1340-E904-8299-9010AADF24B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2520" y="1221104"/>
                  <a:ext cx="352371" cy="352371"/>
                </a:xfrm>
                <a:prstGeom prst="rect">
                  <a:avLst/>
                </a:prstGeom>
              </p:spPr>
            </p:pic>
          </p:grpSp>
          <p:grpSp>
            <p:nvGrpSpPr>
              <p:cNvPr id="227" name="Group 226">
                <a:extLst>
                  <a:ext uri="{FF2B5EF4-FFF2-40B4-BE49-F238E27FC236}">
                    <a16:creationId xmlns:a16="http://schemas.microsoft.com/office/drawing/2014/main" id="{377E4F2D-A140-286D-AE00-A50878686CF2}"/>
                  </a:ext>
                </a:extLst>
              </p:cNvPr>
              <p:cNvGrpSpPr/>
              <p:nvPr/>
            </p:nvGrpSpPr>
            <p:grpSpPr>
              <a:xfrm>
                <a:off x="4358282" y="4672677"/>
                <a:ext cx="2547582" cy="352371"/>
                <a:chOff x="4362520" y="1221104"/>
                <a:chExt cx="2547582" cy="352371"/>
              </a:xfrm>
            </p:grpSpPr>
            <p:pic>
              <p:nvPicPr>
                <p:cNvPr id="228" name="Graphic 227" descr="Man with solid fill">
                  <a:extLst>
                    <a:ext uri="{FF2B5EF4-FFF2-40B4-BE49-F238E27FC236}">
                      <a16:creationId xmlns:a16="http://schemas.microsoft.com/office/drawing/2014/main" id="{438C8E07-0582-47E6-8E3B-35C85DA3BA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0643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29" name="Graphic 228" descr="Man with solid fill">
                  <a:extLst>
                    <a:ext uri="{FF2B5EF4-FFF2-40B4-BE49-F238E27FC236}">
                      <a16:creationId xmlns:a16="http://schemas.microsoft.com/office/drawing/2014/main" id="{26550AA3-9368-6A3B-3F37-B38B71D58DC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5034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30" name="Graphic 229" descr="Man with solid fill">
                  <a:extLst>
                    <a:ext uri="{FF2B5EF4-FFF2-40B4-BE49-F238E27FC236}">
                      <a16:creationId xmlns:a16="http://schemas.microsoft.com/office/drawing/2014/main" id="{11BD0879-FCCC-A97E-2645-C90FFAEE7E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9425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31" name="Graphic 230" descr="Man with solid fill">
                  <a:extLst>
                    <a:ext uri="{FF2B5EF4-FFF2-40B4-BE49-F238E27FC236}">
                      <a16:creationId xmlns:a16="http://schemas.microsoft.com/office/drawing/2014/main" id="{E76E2009-120A-AB6B-7738-EC104C1F248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8168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32" name="Graphic 231" descr="Man with solid fill">
                  <a:extLst>
                    <a:ext uri="{FF2B5EF4-FFF2-40B4-BE49-F238E27FC236}">
                      <a16:creationId xmlns:a16="http://schemas.microsoft.com/office/drawing/2014/main" id="{B65AF2FD-388D-1260-6CFA-26FC44CEC9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2080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33" name="Graphic 232" descr="Man with solid fill">
                  <a:extLst>
                    <a:ext uri="{FF2B5EF4-FFF2-40B4-BE49-F238E27FC236}">
                      <a16:creationId xmlns:a16="http://schemas.microsoft.com/office/drawing/2014/main" id="{D452A545-F668-7B60-2610-9E100099B91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599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34" name="Graphic 233" descr="Man with solid fill">
                  <a:extLst>
                    <a:ext uri="{FF2B5EF4-FFF2-40B4-BE49-F238E27FC236}">
                      <a16:creationId xmlns:a16="http://schemas.microsoft.com/office/drawing/2014/main" id="{3E1E83B9-FD7F-3FBE-3296-59B4DEC955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6990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35" name="Graphic 234" descr="Man with solid fill">
                  <a:extLst>
                    <a:ext uri="{FF2B5EF4-FFF2-40B4-BE49-F238E27FC236}">
                      <a16:creationId xmlns:a16="http://schemas.microsoft.com/office/drawing/2014/main" id="{5F5629EF-11FE-8FC1-BFA5-43C3D2A9B92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1381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36" name="Graphic 235" descr="Man with solid fill">
                  <a:extLst>
                    <a:ext uri="{FF2B5EF4-FFF2-40B4-BE49-F238E27FC236}">
                      <a16:creationId xmlns:a16="http://schemas.microsoft.com/office/drawing/2014/main" id="{43AA7C5C-A160-8110-A9AD-9AF22FCC04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7731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37" name="Graphic 236" descr="Man with solid fill">
                  <a:extLst>
                    <a:ext uri="{FF2B5EF4-FFF2-40B4-BE49-F238E27FC236}">
                      <a16:creationId xmlns:a16="http://schemas.microsoft.com/office/drawing/2014/main" id="{FA9F966A-92EE-A623-3BB4-C3B44F671E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2520" y="1221104"/>
                  <a:ext cx="352371" cy="352371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328" name="Group 327">
              <a:extLst>
                <a:ext uri="{FF2B5EF4-FFF2-40B4-BE49-F238E27FC236}">
                  <a16:creationId xmlns:a16="http://schemas.microsoft.com/office/drawing/2014/main" id="{85FEB550-4124-8CEA-6F9C-80D93C828CF3}"/>
                </a:ext>
              </a:extLst>
            </p:cNvPr>
            <p:cNvGrpSpPr/>
            <p:nvPr/>
          </p:nvGrpSpPr>
          <p:grpSpPr>
            <a:xfrm>
              <a:off x="5124584" y="1397824"/>
              <a:ext cx="2547582" cy="3651544"/>
              <a:chOff x="4358282" y="1373504"/>
              <a:chExt cx="2547582" cy="3651544"/>
            </a:xfrm>
          </p:grpSpPr>
          <p:grpSp>
            <p:nvGrpSpPr>
              <p:cNvPr id="329" name="Group 328">
                <a:extLst>
                  <a:ext uri="{FF2B5EF4-FFF2-40B4-BE49-F238E27FC236}">
                    <a16:creationId xmlns:a16="http://schemas.microsoft.com/office/drawing/2014/main" id="{F2384B89-36CB-86F9-ED3F-FF0041A1389F}"/>
                  </a:ext>
                </a:extLst>
              </p:cNvPr>
              <p:cNvGrpSpPr/>
              <p:nvPr/>
            </p:nvGrpSpPr>
            <p:grpSpPr>
              <a:xfrm>
                <a:off x="4358282" y="4306104"/>
                <a:ext cx="2547582" cy="352371"/>
                <a:chOff x="4362520" y="1221104"/>
                <a:chExt cx="2547582" cy="352371"/>
              </a:xfrm>
            </p:grpSpPr>
            <p:pic>
              <p:nvPicPr>
                <p:cNvPr id="429" name="Graphic 428" descr="Man with solid fill">
                  <a:extLst>
                    <a:ext uri="{FF2B5EF4-FFF2-40B4-BE49-F238E27FC236}">
                      <a16:creationId xmlns:a16="http://schemas.microsoft.com/office/drawing/2014/main" id="{6324D49D-858B-2C2B-6547-2F5ABEAA43D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0643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30" name="Graphic 429" descr="Man with solid fill">
                  <a:extLst>
                    <a:ext uri="{FF2B5EF4-FFF2-40B4-BE49-F238E27FC236}">
                      <a16:creationId xmlns:a16="http://schemas.microsoft.com/office/drawing/2014/main" id="{C4C69EDE-DF70-163E-7205-CD14F384474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5034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31" name="Graphic 430" descr="Man with solid fill">
                  <a:extLst>
                    <a:ext uri="{FF2B5EF4-FFF2-40B4-BE49-F238E27FC236}">
                      <a16:creationId xmlns:a16="http://schemas.microsoft.com/office/drawing/2014/main" id="{6971817D-2958-78A5-3789-9C05096633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9425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32" name="Graphic 431" descr="Man with solid fill">
                  <a:extLst>
                    <a:ext uri="{FF2B5EF4-FFF2-40B4-BE49-F238E27FC236}">
                      <a16:creationId xmlns:a16="http://schemas.microsoft.com/office/drawing/2014/main" id="{6CCD325B-D54B-9DFD-A32A-BD2353DBBF1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8168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33" name="Graphic 432" descr="Man with solid fill">
                  <a:extLst>
                    <a:ext uri="{FF2B5EF4-FFF2-40B4-BE49-F238E27FC236}">
                      <a16:creationId xmlns:a16="http://schemas.microsoft.com/office/drawing/2014/main" id="{03FCA280-28BC-B4C6-8228-16C3612EA7D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2080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34" name="Graphic 433" descr="Man with solid fill">
                  <a:extLst>
                    <a:ext uri="{FF2B5EF4-FFF2-40B4-BE49-F238E27FC236}">
                      <a16:creationId xmlns:a16="http://schemas.microsoft.com/office/drawing/2014/main" id="{72809B41-DE81-CBC8-F08E-B485B5094E5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599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35" name="Graphic 434" descr="Man with solid fill">
                  <a:extLst>
                    <a:ext uri="{FF2B5EF4-FFF2-40B4-BE49-F238E27FC236}">
                      <a16:creationId xmlns:a16="http://schemas.microsoft.com/office/drawing/2014/main" id="{D82A22F3-BB12-E16C-0EA0-26D559D2A9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6990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36" name="Graphic 435" descr="Man with solid fill">
                  <a:extLst>
                    <a:ext uri="{FF2B5EF4-FFF2-40B4-BE49-F238E27FC236}">
                      <a16:creationId xmlns:a16="http://schemas.microsoft.com/office/drawing/2014/main" id="{41F97C1E-E8DD-6DC3-581C-4930436155B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1381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37" name="Graphic 436" descr="Man with solid fill">
                  <a:extLst>
                    <a:ext uri="{FF2B5EF4-FFF2-40B4-BE49-F238E27FC236}">
                      <a16:creationId xmlns:a16="http://schemas.microsoft.com/office/drawing/2014/main" id="{233C3A65-351C-C598-C32E-6F2DA97B4A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7731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38" name="Graphic 437" descr="Man with solid fill">
                  <a:extLst>
                    <a:ext uri="{FF2B5EF4-FFF2-40B4-BE49-F238E27FC236}">
                      <a16:creationId xmlns:a16="http://schemas.microsoft.com/office/drawing/2014/main" id="{41F1B529-1DE2-8275-329F-C429DDA553F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2520" y="1221104"/>
                  <a:ext cx="352371" cy="352371"/>
                </a:xfrm>
                <a:prstGeom prst="rect">
                  <a:avLst/>
                </a:prstGeom>
              </p:spPr>
            </p:pic>
          </p:grpSp>
          <p:grpSp>
            <p:nvGrpSpPr>
              <p:cNvPr id="330" name="Group 329">
                <a:extLst>
                  <a:ext uri="{FF2B5EF4-FFF2-40B4-BE49-F238E27FC236}">
                    <a16:creationId xmlns:a16="http://schemas.microsoft.com/office/drawing/2014/main" id="{A8102F9A-17B0-25E9-E78C-8A9F3DF5D0A5}"/>
                  </a:ext>
                </a:extLst>
              </p:cNvPr>
              <p:cNvGrpSpPr/>
              <p:nvPr/>
            </p:nvGrpSpPr>
            <p:grpSpPr>
              <a:xfrm>
                <a:off x="4358282" y="1740079"/>
                <a:ext cx="2547582" cy="352371"/>
                <a:chOff x="4362520" y="1221104"/>
                <a:chExt cx="2547582" cy="352371"/>
              </a:xfrm>
            </p:grpSpPr>
            <p:pic>
              <p:nvPicPr>
                <p:cNvPr id="419" name="Graphic 418" descr="Man with solid fill">
                  <a:extLst>
                    <a:ext uri="{FF2B5EF4-FFF2-40B4-BE49-F238E27FC236}">
                      <a16:creationId xmlns:a16="http://schemas.microsoft.com/office/drawing/2014/main" id="{72B9E8D5-A911-F78C-7F81-FC2C38330E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0643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20" name="Graphic 419" descr="Man with solid fill">
                  <a:extLst>
                    <a:ext uri="{FF2B5EF4-FFF2-40B4-BE49-F238E27FC236}">
                      <a16:creationId xmlns:a16="http://schemas.microsoft.com/office/drawing/2014/main" id="{64306A6C-D2D3-065C-E97D-8D10173B57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5034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21" name="Graphic 420" descr="Man with solid fill">
                  <a:extLst>
                    <a:ext uri="{FF2B5EF4-FFF2-40B4-BE49-F238E27FC236}">
                      <a16:creationId xmlns:a16="http://schemas.microsoft.com/office/drawing/2014/main" id="{63D4DE48-0758-9EFC-1B1C-750A9D4BFDA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9425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22" name="Graphic 421" descr="Man with solid fill">
                  <a:extLst>
                    <a:ext uri="{FF2B5EF4-FFF2-40B4-BE49-F238E27FC236}">
                      <a16:creationId xmlns:a16="http://schemas.microsoft.com/office/drawing/2014/main" id="{E1DFBA81-1965-E873-AEFE-C73B14F4D45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8168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23" name="Graphic 422" descr="Man with solid fill">
                  <a:extLst>
                    <a:ext uri="{FF2B5EF4-FFF2-40B4-BE49-F238E27FC236}">
                      <a16:creationId xmlns:a16="http://schemas.microsoft.com/office/drawing/2014/main" id="{31546154-602E-9B78-A940-794E7C742C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2080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24" name="Graphic 423" descr="Man with solid fill">
                  <a:extLst>
                    <a:ext uri="{FF2B5EF4-FFF2-40B4-BE49-F238E27FC236}">
                      <a16:creationId xmlns:a16="http://schemas.microsoft.com/office/drawing/2014/main" id="{C4027380-CDD7-75FF-5047-99A55F1574D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599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25" name="Graphic 424" descr="Man with solid fill">
                  <a:extLst>
                    <a:ext uri="{FF2B5EF4-FFF2-40B4-BE49-F238E27FC236}">
                      <a16:creationId xmlns:a16="http://schemas.microsoft.com/office/drawing/2014/main" id="{6FC42A1B-9BB2-2233-6DFC-AC3A63C2E25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6990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26" name="Graphic 425" descr="Man with solid fill">
                  <a:extLst>
                    <a:ext uri="{FF2B5EF4-FFF2-40B4-BE49-F238E27FC236}">
                      <a16:creationId xmlns:a16="http://schemas.microsoft.com/office/drawing/2014/main" id="{24BFEABD-5413-6A52-72E9-5A60D0B17F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1381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27" name="Graphic 426" descr="Man with solid fill">
                  <a:extLst>
                    <a:ext uri="{FF2B5EF4-FFF2-40B4-BE49-F238E27FC236}">
                      <a16:creationId xmlns:a16="http://schemas.microsoft.com/office/drawing/2014/main" id="{FA966032-F925-4A3F-C981-29FB2410333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7731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28" name="Graphic 427" descr="Man with solid fill">
                  <a:extLst>
                    <a:ext uri="{FF2B5EF4-FFF2-40B4-BE49-F238E27FC236}">
                      <a16:creationId xmlns:a16="http://schemas.microsoft.com/office/drawing/2014/main" id="{0FCC923A-D77A-19A4-7461-13016C0EE37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2520" y="1221104"/>
                  <a:ext cx="352371" cy="352371"/>
                </a:xfrm>
                <a:prstGeom prst="rect">
                  <a:avLst/>
                </a:prstGeom>
              </p:spPr>
            </p:pic>
          </p:grpSp>
          <p:grpSp>
            <p:nvGrpSpPr>
              <p:cNvPr id="331" name="Group 330">
                <a:extLst>
                  <a:ext uri="{FF2B5EF4-FFF2-40B4-BE49-F238E27FC236}">
                    <a16:creationId xmlns:a16="http://schemas.microsoft.com/office/drawing/2014/main" id="{6BB2926D-4710-97CA-C2E2-08C984EE59B5}"/>
                  </a:ext>
                </a:extLst>
              </p:cNvPr>
              <p:cNvGrpSpPr/>
              <p:nvPr/>
            </p:nvGrpSpPr>
            <p:grpSpPr>
              <a:xfrm>
                <a:off x="4358282" y="2106654"/>
                <a:ext cx="2547582" cy="352371"/>
                <a:chOff x="4362520" y="1221104"/>
                <a:chExt cx="2547582" cy="352371"/>
              </a:xfrm>
            </p:grpSpPr>
            <p:pic>
              <p:nvPicPr>
                <p:cNvPr id="409" name="Graphic 408" descr="Man with solid fill">
                  <a:extLst>
                    <a:ext uri="{FF2B5EF4-FFF2-40B4-BE49-F238E27FC236}">
                      <a16:creationId xmlns:a16="http://schemas.microsoft.com/office/drawing/2014/main" id="{AA3567D4-63F3-45E9-B7D2-B0A3FF39F8B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0643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10" name="Graphic 409" descr="Man with solid fill">
                  <a:extLst>
                    <a:ext uri="{FF2B5EF4-FFF2-40B4-BE49-F238E27FC236}">
                      <a16:creationId xmlns:a16="http://schemas.microsoft.com/office/drawing/2014/main" id="{5B2AC443-D56A-B8A5-EEC0-38719C2B84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5034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11" name="Graphic 410" descr="Man with solid fill">
                  <a:extLst>
                    <a:ext uri="{FF2B5EF4-FFF2-40B4-BE49-F238E27FC236}">
                      <a16:creationId xmlns:a16="http://schemas.microsoft.com/office/drawing/2014/main" id="{F906EB7F-FDC7-4075-9D67-76E2260445A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9425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12" name="Graphic 411" descr="Man with solid fill">
                  <a:extLst>
                    <a:ext uri="{FF2B5EF4-FFF2-40B4-BE49-F238E27FC236}">
                      <a16:creationId xmlns:a16="http://schemas.microsoft.com/office/drawing/2014/main" id="{A414F86C-A08B-8488-6108-BAF80B50705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8168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13" name="Graphic 412" descr="Man with solid fill">
                  <a:extLst>
                    <a:ext uri="{FF2B5EF4-FFF2-40B4-BE49-F238E27FC236}">
                      <a16:creationId xmlns:a16="http://schemas.microsoft.com/office/drawing/2014/main" id="{06CF74B5-5EE5-5E71-BCBC-CB100981AC1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2080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14" name="Graphic 413" descr="Man with solid fill">
                  <a:extLst>
                    <a:ext uri="{FF2B5EF4-FFF2-40B4-BE49-F238E27FC236}">
                      <a16:creationId xmlns:a16="http://schemas.microsoft.com/office/drawing/2014/main" id="{4DDD5905-FAED-B50A-5D86-9DE36BB69DB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599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15" name="Graphic 414" descr="Man with solid fill">
                  <a:extLst>
                    <a:ext uri="{FF2B5EF4-FFF2-40B4-BE49-F238E27FC236}">
                      <a16:creationId xmlns:a16="http://schemas.microsoft.com/office/drawing/2014/main" id="{143B60FF-513D-2707-CD8F-5C6D27133B4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6990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16" name="Graphic 415" descr="Man with solid fill">
                  <a:extLst>
                    <a:ext uri="{FF2B5EF4-FFF2-40B4-BE49-F238E27FC236}">
                      <a16:creationId xmlns:a16="http://schemas.microsoft.com/office/drawing/2014/main" id="{D2BC5EC8-B966-02B0-8893-8A3C2646180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1381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17" name="Graphic 416" descr="Man with solid fill">
                  <a:extLst>
                    <a:ext uri="{FF2B5EF4-FFF2-40B4-BE49-F238E27FC236}">
                      <a16:creationId xmlns:a16="http://schemas.microsoft.com/office/drawing/2014/main" id="{82FE49ED-D06E-7BB0-A5FF-44D2E95856E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7731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18" name="Graphic 417" descr="Man with solid fill">
                  <a:extLst>
                    <a:ext uri="{FF2B5EF4-FFF2-40B4-BE49-F238E27FC236}">
                      <a16:creationId xmlns:a16="http://schemas.microsoft.com/office/drawing/2014/main" id="{464C4C75-872F-6B5D-3A1C-6FE91C6BAD4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2520" y="1221104"/>
                  <a:ext cx="352371" cy="352371"/>
                </a:xfrm>
                <a:prstGeom prst="rect">
                  <a:avLst/>
                </a:prstGeom>
              </p:spPr>
            </p:pic>
          </p:grpSp>
          <p:grpSp>
            <p:nvGrpSpPr>
              <p:cNvPr id="332" name="Group 331">
                <a:extLst>
                  <a:ext uri="{FF2B5EF4-FFF2-40B4-BE49-F238E27FC236}">
                    <a16:creationId xmlns:a16="http://schemas.microsoft.com/office/drawing/2014/main" id="{049C2AB2-C6B0-37F0-BF08-63F92306A089}"/>
                  </a:ext>
                </a:extLst>
              </p:cNvPr>
              <p:cNvGrpSpPr/>
              <p:nvPr/>
            </p:nvGrpSpPr>
            <p:grpSpPr>
              <a:xfrm>
                <a:off x="4358282" y="2473229"/>
                <a:ext cx="2547582" cy="352371"/>
                <a:chOff x="4362520" y="1221104"/>
                <a:chExt cx="2547582" cy="352371"/>
              </a:xfrm>
            </p:grpSpPr>
            <p:pic>
              <p:nvPicPr>
                <p:cNvPr id="399" name="Graphic 398" descr="Man with solid fill">
                  <a:extLst>
                    <a:ext uri="{FF2B5EF4-FFF2-40B4-BE49-F238E27FC236}">
                      <a16:creationId xmlns:a16="http://schemas.microsoft.com/office/drawing/2014/main" id="{E8E05499-C345-3D2A-E8B0-359473E69A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0643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00" name="Graphic 399" descr="Man with solid fill">
                  <a:extLst>
                    <a:ext uri="{FF2B5EF4-FFF2-40B4-BE49-F238E27FC236}">
                      <a16:creationId xmlns:a16="http://schemas.microsoft.com/office/drawing/2014/main" id="{D2FEF5D1-90E4-093D-6554-875924FE357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5034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01" name="Graphic 400" descr="Man with solid fill">
                  <a:extLst>
                    <a:ext uri="{FF2B5EF4-FFF2-40B4-BE49-F238E27FC236}">
                      <a16:creationId xmlns:a16="http://schemas.microsoft.com/office/drawing/2014/main" id="{DFF1F73D-ECBB-9A5C-861E-4930DD7AA11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9425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02" name="Graphic 401" descr="Man with solid fill">
                  <a:extLst>
                    <a:ext uri="{FF2B5EF4-FFF2-40B4-BE49-F238E27FC236}">
                      <a16:creationId xmlns:a16="http://schemas.microsoft.com/office/drawing/2014/main" id="{CC4FE8BA-D0C1-372D-A7AB-2743E2FB8C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8168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03" name="Graphic 402" descr="Man with solid fill">
                  <a:extLst>
                    <a:ext uri="{FF2B5EF4-FFF2-40B4-BE49-F238E27FC236}">
                      <a16:creationId xmlns:a16="http://schemas.microsoft.com/office/drawing/2014/main" id="{1A08C214-FBB2-6CE4-1247-F33269C2121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2080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04" name="Graphic 403" descr="Man with solid fill">
                  <a:extLst>
                    <a:ext uri="{FF2B5EF4-FFF2-40B4-BE49-F238E27FC236}">
                      <a16:creationId xmlns:a16="http://schemas.microsoft.com/office/drawing/2014/main" id="{8D8C6B25-9917-B1BF-6881-4BCDC7C56D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599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05" name="Graphic 404" descr="Man with solid fill">
                  <a:extLst>
                    <a:ext uri="{FF2B5EF4-FFF2-40B4-BE49-F238E27FC236}">
                      <a16:creationId xmlns:a16="http://schemas.microsoft.com/office/drawing/2014/main" id="{D5B74E69-1645-725C-0CC0-6FAD9B4607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6990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06" name="Graphic 405" descr="Man with solid fill">
                  <a:extLst>
                    <a:ext uri="{FF2B5EF4-FFF2-40B4-BE49-F238E27FC236}">
                      <a16:creationId xmlns:a16="http://schemas.microsoft.com/office/drawing/2014/main" id="{D6765668-EAFF-BE4E-9D1C-AAEE675ACB4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1381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07" name="Graphic 406" descr="Man with solid fill">
                  <a:extLst>
                    <a:ext uri="{FF2B5EF4-FFF2-40B4-BE49-F238E27FC236}">
                      <a16:creationId xmlns:a16="http://schemas.microsoft.com/office/drawing/2014/main" id="{21899D0A-A297-B1AC-AC19-E29910755F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7731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08" name="Graphic 407" descr="Man with solid fill">
                  <a:extLst>
                    <a:ext uri="{FF2B5EF4-FFF2-40B4-BE49-F238E27FC236}">
                      <a16:creationId xmlns:a16="http://schemas.microsoft.com/office/drawing/2014/main" id="{E1071D18-5A44-268A-1ABA-E6DC948C1FA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2520" y="1221104"/>
                  <a:ext cx="352371" cy="352371"/>
                </a:xfrm>
                <a:prstGeom prst="rect">
                  <a:avLst/>
                </a:prstGeom>
              </p:spPr>
            </p:pic>
          </p:grpSp>
          <p:grpSp>
            <p:nvGrpSpPr>
              <p:cNvPr id="333" name="Group 332">
                <a:extLst>
                  <a:ext uri="{FF2B5EF4-FFF2-40B4-BE49-F238E27FC236}">
                    <a16:creationId xmlns:a16="http://schemas.microsoft.com/office/drawing/2014/main" id="{BCAD267D-6CFB-9BA2-C5D5-39E3369B76D5}"/>
                  </a:ext>
                </a:extLst>
              </p:cNvPr>
              <p:cNvGrpSpPr/>
              <p:nvPr/>
            </p:nvGrpSpPr>
            <p:grpSpPr>
              <a:xfrm>
                <a:off x="4358282" y="2839804"/>
                <a:ext cx="2547582" cy="352371"/>
                <a:chOff x="4362520" y="1221104"/>
                <a:chExt cx="2547582" cy="352371"/>
              </a:xfrm>
            </p:grpSpPr>
            <p:pic>
              <p:nvPicPr>
                <p:cNvPr id="389" name="Graphic 388" descr="Man with solid fill">
                  <a:extLst>
                    <a:ext uri="{FF2B5EF4-FFF2-40B4-BE49-F238E27FC236}">
                      <a16:creationId xmlns:a16="http://schemas.microsoft.com/office/drawing/2014/main" id="{281968B5-3EB3-61D2-4FCD-8F84D7ECBA4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0643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90" name="Graphic 389" descr="Man with solid fill">
                  <a:extLst>
                    <a:ext uri="{FF2B5EF4-FFF2-40B4-BE49-F238E27FC236}">
                      <a16:creationId xmlns:a16="http://schemas.microsoft.com/office/drawing/2014/main" id="{22FDC267-B391-E92F-7E47-15EE554E94F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5034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91" name="Graphic 390" descr="Man with solid fill">
                  <a:extLst>
                    <a:ext uri="{FF2B5EF4-FFF2-40B4-BE49-F238E27FC236}">
                      <a16:creationId xmlns:a16="http://schemas.microsoft.com/office/drawing/2014/main" id="{B00FEB29-6AAF-419D-9216-9B042851384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9425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92" name="Graphic 391" descr="Man with solid fill">
                  <a:extLst>
                    <a:ext uri="{FF2B5EF4-FFF2-40B4-BE49-F238E27FC236}">
                      <a16:creationId xmlns:a16="http://schemas.microsoft.com/office/drawing/2014/main" id="{14A4B503-D559-E8E2-5573-A924966AE3A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8168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93" name="Graphic 392" descr="Man with solid fill">
                  <a:extLst>
                    <a:ext uri="{FF2B5EF4-FFF2-40B4-BE49-F238E27FC236}">
                      <a16:creationId xmlns:a16="http://schemas.microsoft.com/office/drawing/2014/main" id="{C847EEC0-3186-EBC5-6F05-DB9BD811C07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2080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94" name="Graphic 393" descr="Man with solid fill">
                  <a:extLst>
                    <a:ext uri="{FF2B5EF4-FFF2-40B4-BE49-F238E27FC236}">
                      <a16:creationId xmlns:a16="http://schemas.microsoft.com/office/drawing/2014/main" id="{51C72D82-F706-CC18-590A-AF046222AB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599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95" name="Graphic 394" descr="Man with solid fill">
                  <a:extLst>
                    <a:ext uri="{FF2B5EF4-FFF2-40B4-BE49-F238E27FC236}">
                      <a16:creationId xmlns:a16="http://schemas.microsoft.com/office/drawing/2014/main" id="{B774D341-5D78-EF53-91AF-2AF62448575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6990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96" name="Graphic 395" descr="Man with solid fill">
                  <a:extLst>
                    <a:ext uri="{FF2B5EF4-FFF2-40B4-BE49-F238E27FC236}">
                      <a16:creationId xmlns:a16="http://schemas.microsoft.com/office/drawing/2014/main" id="{661D3732-A19B-CC59-F7DB-C07A84E4661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1381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97" name="Graphic 396" descr="Man with solid fill">
                  <a:extLst>
                    <a:ext uri="{FF2B5EF4-FFF2-40B4-BE49-F238E27FC236}">
                      <a16:creationId xmlns:a16="http://schemas.microsoft.com/office/drawing/2014/main" id="{DA40F2BA-DD57-408C-FB6C-EA0EBC07C1B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7731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98" name="Graphic 397" descr="Man with solid fill">
                  <a:extLst>
                    <a:ext uri="{FF2B5EF4-FFF2-40B4-BE49-F238E27FC236}">
                      <a16:creationId xmlns:a16="http://schemas.microsoft.com/office/drawing/2014/main" id="{D9D89688-6B8F-681D-DDD8-F8883DD8EC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2520" y="1221104"/>
                  <a:ext cx="352371" cy="352371"/>
                </a:xfrm>
                <a:prstGeom prst="rect">
                  <a:avLst/>
                </a:prstGeom>
              </p:spPr>
            </p:pic>
          </p:grpSp>
          <p:grpSp>
            <p:nvGrpSpPr>
              <p:cNvPr id="334" name="Group 333">
                <a:extLst>
                  <a:ext uri="{FF2B5EF4-FFF2-40B4-BE49-F238E27FC236}">
                    <a16:creationId xmlns:a16="http://schemas.microsoft.com/office/drawing/2014/main" id="{7DD379DF-0D43-6DE8-B768-5E5E49316614}"/>
                  </a:ext>
                </a:extLst>
              </p:cNvPr>
              <p:cNvGrpSpPr/>
              <p:nvPr/>
            </p:nvGrpSpPr>
            <p:grpSpPr>
              <a:xfrm>
                <a:off x="4358282" y="3206379"/>
                <a:ext cx="2547582" cy="352371"/>
                <a:chOff x="4362520" y="1221104"/>
                <a:chExt cx="2547582" cy="352371"/>
              </a:xfrm>
            </p:grpSpPr>
            <p:pic>
              <p:nvPicPr>
                <p:cNvPr id="379" name="Graphic 378" descr="Man with solid fill">
                  <a:extLst>
                    <a:ext uri="{FF2B5EF4-FFF2-40B4-BE49-F238E27FC236}">
                      <a16:creationId xmlns:a16="http://schemas.microsoft.com/office/drawing/2014/main" id="{05F61547-CF52-34EC-7566-31964469B7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0643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80" name="Graphic 379" descr="Man with solid fill">
                  <a:extLst>
                    <a:ext uri="{FF2B5EF4-FFF2-40B4-BE49-F238E27FC236}">
                      <a16:creationId xmlns:a16="http://schemas.microsoft.com/office/drawing/2014/main" id="{44824EDA-721A-FF67-C35D-BF2257DB706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5034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81" name="Graphic 380" descr="Man with solid fill">
                  <a:extLst>
                    <a:ext uri="{FF2B5EF4-FFF2-40B4-BE49-F238E27FC236}">
                      <a16:creationId xmlns:a16="http://schemas.microsoft.com/office/drawing/2014/main" id="{18AFC17E-A6E4-7A22-3D4F-9577E10238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9425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82" name="Graphic 381" descr="Man with solid fill">
                  <a:extLst>
                    <a:ext uri="{FF2B5EF4-FFF2-40B4-BE49-F238E27FC236}">
                      <a16:creationId xmlns:a16="http://schemas.microsoft.com/office/drawing/2014/main" id="{C504F7BC-B9FE-4808-09FB-CBC3477D33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8168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83" name="Graphic 382" descr="Man with solid fill">
                  <a:extLst>
                    <a:ext uri="{FF2B5EF4-FFF2-40B4-BE49-F238E27FC236}">
                      <a16:creationId xmlns:a16="http://schemas.microsoft.com/office/drawing/2014/main" id="{22A4EBAA-F35F-FEB9-297A-E2ACF8F0C7C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2080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84" name="Graphic 383" descr="Man with solid fill">
                  <a:extLst>
                    <a:ext uri="{FF2B5EF4-FFF2-40B4-BE49-F238E27FC236}">
                      <a16:creationId xmlns:a16="http://schemas.microsoft.com/office/drawing/2014/main" id="{6690FCBF-DEB2-AA00-0E6E-7E55001AD9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599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85" name="Graphic 384" descr="Man with solid fill">
                  <a:extLst>
                    <a:ext uri="{FF2B5EF4-FFF2-40B4-BE49-F238E27FC236}">
                      <a16:creationId xmlns:a16="http://schemas.microsoft.com/office/drawing/2014/main" id="{BEF5C39A-9314-0881-A353-E8534ED46A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6990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86" name="Graphic 385" descr="Man with solid fill">
                  <a:extLst>
                    <a:ext uri="{FF2B5EF4-FFF2-40B4-BE49-F238E27FC236}">
                      <a16:creationId xmlns:a16="http://schemas.microsoft.com/office/drawing/2014/main" id="{D83E6B46-A790-813B-E020-B5F36CAEC9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1381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87" name="Graphic 386" descr="Man with solid fill">
                  <a:extLst>
                    <a:ext uri="{FF2B5EF4-FFF2-40B4-BE49-F238E27FC236}">
                      <a16:creationId xmlns:a16="http://schemas.microsoft.com/office/drawing/2014/main" id="{912A7EDA-916D-46B2-DBE3-2D706D7134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7731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88" name="Graphic 387" descr="Man with solid fill">
                  <a:extLst>
                    <a:ext uri="{FF2B5EF4-FFF2-40B4-BE49-F238E27FC236}">
                      <a16:creationId xmlns:a16="http://schemas.microsoft.com/office/drawing/2014/main" id="{89CF9E9E-36F2-F130-ED07-A96391BEE11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2520" y="1221104"/>
                  <a:ext cx="352371" cy="352371"/>
                </a:xfrm>
                <a:prstGeom prst="rect">
                  <a:avLst/>
                </a:prstGeom>
              </p:spPr>
            </p:pic>
          </p:grpSp>
          <p:grpSp>
            <p:nvGrpSpPr>
              <p:cNvPr id="335" name="Group 334">
                <a:extLst>
                  <a:ext uri="{FF2B5EF4-FFF2-40B4-BE49-F238E27FC236}">
                    <a16:creationId xmlns:a16="http://schemas.microsoft.com/office/drawing/2014/main" id="{7408D774-4163-6209-43EC-B74F1C692C21}"/>
                  </a:ext>
                </a:extLst>
              </p:cNvPr>
              <p:cNvGrpSpPr/>
              <p:nvPr/>
            </p:nvGrpSpPr>
            <p:grpSpPr>
              <a:xfrm>
                <a:off x="4358282" y="3572954"/>
                <a:ext cx="2547582" cy="352371"/>
                <a:chOff x="4362520" y="1221104"/>
                <a:chExt cx="2547582" cy="352371"/>
              </a:xfrm>
            </p:grpSpPr>
            <p:pic>
              <p:nvPicPr>
                <p:cNvPr id="369" name="Graphic 368" descr="Man with solid fill">
                  <a:extLst>
                    <a:ext uri="{FF2B5EF4-FFF2-40B4-BE49-F238E27FC236}">
                      <a16:creationId xmlns:a16="http://schemas.microsoft.com/office/drawing/2014/main" id="{369C118E-479B-4BC1-D9FE-32CDFB61DA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0643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70" name="Graphic 369" descr="Man with solid fill">
                  <a:extLst>
                    <a:ext uri="{FF2B5EF4-FFF2-40B4-BE49-F238E27FC236}">
                      <a16:creationId xmlns:a16="http://schemas.microsoft.com/office/drawing/2014/main" id="{271C1549-B7E3-1707-3CE1-02B04C4ABE1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5034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71" name="Graphic 370" descr="Man with solid fill">
                  <a:extLst>
                    <a:ext uri="{FF2B5EF4-FFF2-40B4-BE49-F238E27FC236}">
                      <a16:creationId xmlns:a16="http://schemas.microsoft.com/office/drawing/2014/main" id="{11658DF5-511A-C041-8353-0E193AAA805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9425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72" name="Graphic 371" descr="Man with solid fill">
                  <a:extLst>
                    <a:ext uri="{FF2B5EF4-FFF2-40B4-BE49-F238E27FC236}">
                      <a16:creationId xmlns:a16="http://schemas.microsoft.com/office/drawing/2014/main" id="{2C6DD4C1-2356-7819-3B94-64DCC5D097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8168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73" name="Graphic 372" descr="Man with solid fill">
                  <a:extLst>
                    <a:ext uri="{FF2B5EF4-FFF2-40B4-BE49-F238E27FC236}">
                      <a16:creationId xmlns:a16="http://schemas.microsoft.com/office/drawing/2014/main" id="{08CBAB71-1674-91E7-3A32-9D63CA67D5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2080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74" name="Graphic 373" descr="Man with solid fill">
                  <a:extLst>
                    <a:ext uri="{FF2B5EF4-FFF2-40B4-BE49-F238E27FC236}">
                      <a16:creationId xmlns:a16="http://schemas.microsoft.com/office/drawing/2014/main" id="{0893DA71-DB65-D015-67E2-B9B161D5EB1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599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75" name="Graphic 374" descr="Man with solid fill">
                  <a:extLst>
                    <a:ext uri="{FF2B5EF4-FFF2-40B4-BE49-F238E27FC236}">
                      <a16:creationId xmlns:a16="http://schemas.microsoft.com/office/drawing/2014/main" id="{48B3DB8D-FEC0-FCB4-C22C-E25A6D1FBB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6990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76" name="Graphic 375" descr="Man with solid fill">
                  <a:extLst>
                    <a:ext uri="{FF2B5EF4-FFF2-40B4-BE49-F238E27FC236}">
                      <a16:creationId xmlns:a16="http://schemas.microsoft.com/office/drawing/2014/main" id="{6D7FB3AE-DD37-392B-DE91-0CD2737A14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1381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77" name="Graphic 376" descr="Man with solid fill">
                  <a:extLst>
                    <a:ext uri="{FF2B5EF4-FFF2-40B4-BE49-F238E27FC236}">
                      <a16:creationId xmlns:a16="http://schemas.microsoft.com/office/drawing/2014/main" id="{0D80F75A-0DDC-9711-93DD-F9AFCF1BAC6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7731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78" name="Graphic 377" descr="Man with solid fill">
                  <a:extLst>
                    <a:ext uri="{FF2B5EF4-FFF2-40B4-BE49-F238E27FC236}">
                      <a16:creationId xmlns:a16="http://schemas.microsoft.com/office/drawing/2014/main" id="{4B95946F-7E19-78D8-65D2-137E9F452FC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2520" y="1221104"/>
                  <a:ext cx="352371" cy="352371"/>
                </a:xfrm>
                <a:prstGeom prst="rect">
                  <a:avLst/>
                </a:prstGeom>
              </p:spPr>
            </p:pic>
          </p:grpSp>
          <p:grpSp>
            <p:nvGrpSpPr>
              <p:cNvPr id="336" name="Group 335">
                <a:extLst>
                  <a:ext uri="{FF2B5EF4-FFF2-40B4-BE49-F238E27FC236}">
                    <a16:creationId xmlns:a16="http://schemas.microsoft.com/office/drawing/2014/main" id="{6B8D411B-291B-6565-B2FD-707F6785A5AD}"/>
                  </a:ext>
                </a:extLst>
              </p:cNvPr>
              <p:cNvGrpSpPr/>
              <p:nvPr/>
            </p:nvGrpSpPr>
            <p:grpSpPr>
              <a:xfrm>
                <a:off x="4358282" y="3939529"/>
                <a:ext cx="2547582" cy="352371"/>
                <a:chOff x="4362520" y="1221104"/>
                <a:chExt cx="2547582" cy="352371"/>
              </a:xfrm>
            </p:grpSpPr>
            <p:pic>
              <p:nvPicPr>
                <p:cNvPr id="359" name="Graphic 358" descr="Man with solid fill">
                  <a:extLst>
                    <a:ext uri="{FF2B5EF4-FFF2-40B4-BE49-F238E27FC236}">
                      <a16:creationId xmlns:a16="http://schemas.microsoft.com/office/drawing/2014/main" id="{BFFE3DD0-6C89-1E8E-4ED7-327B41489E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0643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60" name="Graphic 359" descr="Man with solid fill">
                  <a:extLst>
                    <a:ext uri="{FF2B5EF4-FFF2-40B4-BE49-F238E27FC236}">
                      <a16:creationId xmlns:a16="http://schemas.microsoft.com/office/drawing/2014/main" id="{62C8FA95-F95A-AC9D-657D-68FC57C3119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5034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61" name="Graphic 360" descr="Man with solid fill">
                  <a:extLst>
                    <a:ext uri="{FF2B5EF4-FFF2-40B4-BE49-F238E27FC236}">
                      <a16:creationId xmlns:a16="http://schemas.microsoft.com/office/drawing/2014/main" id="{B937CEA8-BC21-C466-2C2A-BF9269959B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9425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62" name="Graphic 361" descr="Man with solid fill">
                  <a:extLst>
                    <a:ext uri="{FF2B5EF4-FFF2-40B4-BE49-F238E27FC236}">
                      <a16:creationId xmlns:a16="http://schemas.microsoft.com/office/drawing/2014/main" id="{52597D14-7213-90A5-51FD-6001983AA1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8168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63" name="Graphic 362" descr="Man with solid fill">
                  <a:extLst>
                    <a:ext uri="{FF2B5EF4-FFF2-40B4-BE49-F238E27FC236}">
                      <a16:creationId xmlns:a16="http://schemas.microsoft.com/office/drawing/2014/main" id="{FA913C13-739F-16C5-F8FD-839772D4FA9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2080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64" name="Graphic 363" descr="Man with solid fill">
                  <a:extLst>
                    <a:ext uri="{FF2B5EF4-FFF2-40B4-BE49-F238E27FC236}">
                      <a16:creationId xmlns:a16="http://schemas.microsoft.com/office/drawing/2014/main" id="{79602A05-FEC9-AD5B-10F9-3BB41E6EE5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599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65" name="Graphic 364" descr="Man with solid fill">
                  <a:extLst>
                    <a:ext uri="{FF2B5EF4-FFF2-40B4-BE49-F238E27FC236}">
                      <a16:creationId xmlns:a16="http://schemas.microsoft.com/office/drawing/2014/main" id="{F003B854-AF03-2A4B-2A54-6784FC7AEC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6990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66" name="Graphic 365" descr="Man with solid fill">
                  <a:extLst>
                    <a:ext uri="{FF2B5EF4-FFF2-40B4-BE49-F238E27FC236}">
                      <a16:creationId xmlns:a16="http://schemas.microsoft.com/office/drawing/2014/main" id="{C5E5164D-EA46-7F51-4550-81191AF334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1381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67" name="Graphic 366" descr="Man with solid fill">
                  <a:extLst>
                    <a:ext uri="{FF2B5EF4-FFF2-40B4-BE49-F238E27FC236}">
                      <a16:creationId xmlns:a16="http://schemas.microsoft.com/office/drawing/2014/main" id="{D6CF3E24-3DB4-B082-7170-90F69F19212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7731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68" name="Graphic 367" descr="Man with solid fill">
                  <a:extLst>
                    <a:ext uri="{FF2B5EF4-FFF2-40B4-BE49-F238E27FC236}">
                      <a16:creationId xmlns:a16="http://schemas.microsoft.com/office/drawing/2014/main" id="{300D966A-A9B4-FA4F-8CA1-E25DD3C65AC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2520" y="1221104"/>
                  <a:ext cx="352371" cy="352371"/>
                </a:xfrm>
                <a:prstGeom prst="rect">
                  <a:avLst/>
                </a:prstGeom>
              </p:spPr>
            </p:pic>
          </p:grpSp>
          <p:grpSp>
            <p:nvGrpSpPr>
              <p:cNvPr id="337" name="Group 336">
                <a:extLst>
                  <a:ext uri="{FF2B5EF4-FFF2-40B4-BE49-F238E27FC236}">
                    <a16:creationId xmlns:a16="http://schemas.microsoft.com/office/drawing/2014/main" id="{C021C193-1F4B-137A-98AC-877D6C582B56}"/>
                  </a:ext>
                </a:extLst>
              </p:cNvPr>
              <p:cNvGrpSpPr/>
              <p:nvPr/>
            </p:nvGrpSpPr>
            <p:grpSpPr>
              <a:xfrm>
                <a:off x="4358282" y="1373504"/>
                <a:ext cx="2547582" cy="352371"/>
                <a:chOff x="4362520" y="1221104"/>
                <a:chExt cx="2547582" cy="352371"/>
              </a:xfrm>
            </p:grpSpPr>
            <p:pic>
              <p:nvPicPr>
                <p:cNvPr id="349" name="Graphic 348" descr="Man with solid fill">
                  <a:extLst>
                    <a:ext uri="{FF2B5EF4-FFF2-40B4-BE49-F238E27FC236}">
                      <a16:creationId xmlns:a16="http://schemas.microsoft.com/office/drawing/2014/main" id="{017B3A21-FEFE-781B-473F-1D1036831AD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0643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50" name="Graphic 349" descr="Man with solid fill">
                  <a:extLst>
                    <a:ext uri="{FF2B5EF4-FFF2-40B4-BE49-F238E27FC236}">
                      <a16:creationId xmlns:a16="http://schemas.microsoft.com/office/drawing/2014/main" id="{97A57190-39B3-F9F7-1860-F4569FD44C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5034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51" name="Graphic 350" descr="Man with solid fill">
                  <a:extLst>
                    <a:ext uri="{FF2B5EF4-FFF2-40B4-BE49-F238E27FC236}">
                      <a16:creationId xmlns:a16="http://schemas.microsoft.com/office/drawing/2014/main" id="{ED8F6296-FC06-DB96-00B3-717A15934C6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9425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52" name="Graphic 351" descr="Man with solid fill">
                  <a:extLst>
                    <a:ext uri="{FF2B5EF4-FFF2-40B4-BE49-F238E27FC236}">
                      <a16:creationId xmlns:a16="http://schemas.microsoft.com/office/drawing/2014/main" id="{469120FC-E610-16EF-E03E-0D1B50BA370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8168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53" name="Graphic 352" descr="Man with solid fill">
                  <a:extLst>
                    <a:ext uri="{FF2B5EF4-FFF2-40B4-BE49-F238E27FC236}">
                      <a16:creationId xmlns:a16="http://schemas.microsoft.com/office/drawing/2014/main" id="{7FD6E7ED-FC53-F364-CDEC-7C19F77307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2080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54" name="Graphic 353" descr="Man with solid fill">
                  <a:extLst>
                    <a:ext uri="{FF2B5EF4-FFF2-40B4-BE49-F238E27FC236}">
                      <a16:creationId xmlns:a16="http://schemas.microsoft.com/office/drawing/2014/main" id="{2E99AB0E-E432-CD31-C013-66162859DD3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599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55" name="Graphic 354" descr="Man with solid fill">
                  <a:extLst>
                    <a:ext uri="{FF2B5EF4-FFF2-40B4-BE49-F238E27FC236}">
                      <a16:creationId xmlns:a16="http://schemas.microsoft.com/office/drawing/2014/main" id="{A4DC040F-B79A-37EB-2998-2010492DBF6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6990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56" name="Graphic 355" descr="Man with solid fill">
                  <a:extLst>
                    <a:ext uri="{FF2B5EF4-FFF2-40B4-BE49-F238E27FC236}">
                      <a16:creationId xmlns:a16="http://schemas.microsoft.com/office/drawing/2014/main" id="{AE0350B8-1A24-E7C8-18C2-8B5EDE6C245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1381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57" name="Graphic 356" descr="Man with solid fill">
                  <a:extLst>
                    <a:ext uri="{FF2B5EF4-FFF2-40B4-BE49-F238E27FC236}">
                      <a16:creationId xmlns:a16="http://schemas.microsoft.com/office/drawing/2014/main" id="{7D2E5473-C07C-6B86-ACAC-A05B89AFC2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7731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58" name="Graphic 357" descr="Man with solid fill">
                  <a:extLst>
                    <a:ext uri="{FF2B5EF4-FFF2-40B4-BE49-F238E27FC236}">
                      <a16:creationId xmlns:a16="http://schemas.microsoft.com/office/drawing/2014/main" id="{869BFB46-4AE1-8BF1-DFCD-1B39C267475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2520" y="1221104"/>
                  <a:ext cx="352371" cy="352371"/>
                </a:xfrm>
                <a:prstGeom prst="rect">
                  <a:avLst/>
                </a:prstGeom>
              </p:spPr>
            </p:pic>
          </p:grpSp>
          <p:grpSp>
            <p:nvGrpSpPr>
              <p:cNvPr id="338" name="Group 337">
                <a:extLst>
                  <a:ext uri="{FF2B5EF4-FFF2-40B4-BE49-F238E27FC236}">
                    <a16:creationId xmlns:a16="http://schemas.microsoft.com/office/drawing/2014/main" id="{CA610D19-28FC-F20F-58EC-8DBE7DFF01AF}"/>
                  </a:ext>
                </a:extLst>
              </p:cNvPr>
              <p:cNvGrpSpPr/>
              <p:nvPr/>
            </p:nvGrpSpPr>
            <p:grpSpPr>
              <a:xfrm>
                <a:off x="4358282" y="4672677"/>
                <a:ext cx="2547582" cy="352371"/>
                <a:chOff x="4362520" y="1221104"/>
                <a:chExt cx="2547582" cy="352371"/>
              </a:xfrm>
            </p:grpSpPr>
            <p:pic>
              <p:nvPicPr>
                <p:cNvPr id="339" name="Graphic 338" descr="Man with solid fill">
                  <a:extLst>
                    <a:ext uri="{FF2B5EF4-FFF2-40B4-BE49-F238E27FC236}">
                      <a16:creationId xmlns:a16="http://schemas.microsoft.com/office/drawing/2014/main" id="{7746A06B-771B-67B4-5CFA-6E6BC7949E3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0643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40" name="Graphic 339" descr="Man with solid fill">
                  <a:extLst>
                    <a:ext uri="{FF2B5EF4-FFF2-40B4-BE49-F238E27FC236}">
                      <a16:creationId xmlns:a16="http://schemas.microsoft.com/office/drawing/2014/main" id="{ECF1FDED-16EE-BF6F-7084-0EECA5C2BB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5034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41" name="Graphic 340" descr="Man with solid fill">
                  <a:extLst>
                    <a:ext uri="{FF2B5EF4-FFF2-40B4-BE49-F238E27FC236}">
                      <a16:creationId xmlns:a16="http://schemas.microsoft.com/office/drawing/2014/main" id="{8179BDA2-4CE5-DA2F-5786-31301CB2D8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9425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42" name="Graphic 341" descr="Man with solid fill">
                  <a:extLst>
                    <a:ext uri="{FF2B5EF4-FFF2-40B4-BE49-F238E27FC236}">
                      <a16:creationId xmlns:a16="http://schemas.microsoft.com/office/drawing/2014/main" id="{4DB835F1-3315-BE9D-8D3F-2E9E6516411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8168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43" name="Graphic 342" descr="Man with solid fill">
                  <a:extLst>
                    <a:ext uri="{FF2B5EF4-FFF2-40B4-BE49-F238E27FC236}">
                      <a16:creationId xmlns:a16="http://schemas.microsoft.com/office/drawing/2014/main" id="{D0D388BD-7597-C51B-05B5-6B9E27FA9A5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2080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44" name="Graphic 343" descr="Man with solid fill">
                  <a:extLst>
                    <a:ext uri="{FF2B5EF4-FFF2-40B4-BE49-F238E27FC236}">
                      <a16:creationId xmlns:a16="http://schemas.microsoft.com/office/drawing/2014/main" id="{6CB80459-8484-F629-8743-C65E1FFCCD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599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45" name="Graphic 344" descr="Man with solid fill">
                  <a:extLst>
                    <a:ext uri="{FF2B5EF4-FFF2-40B4-BE49-F238E27FC236}">
                      <a16:creationId xmlns:a16="http://schemas.microsoft.com/office/drawing/2014/main" id="{77C10511-CA82-28C6-7195-29AA9A3A2C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6990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46" name="Graphic 345" descr="Man with solid fill">
                  <a:extLst>
                    <a:ext uri="{FF2B5EF4-FFF2-40B4-BE49-F238E27FC236}">
                      <a16:creationId xmlns:a16="http://schemas.microsoft.com/office/drawing/2014/main" id="{0C3F1DF7-7436-D298-64D6-4B4FBEFF55A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1381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47" name="Graphic 346" descr="Man with solid fill">
                  <a:extLst>
                    <a:ext uri="{FF2B5EF4-FFF2-40B4-BE49-F238E27FC236}">
                      <a16:creationId xmlns:a16="http://schemas.microsoft.com/office/drawing/2014/main" id="{08A4B376-62DD-B3D1-B341-5B49D2F2F0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7731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48" name="Graphic 347" descr="Man with solid fill">
                  <a:extLst>
                    <a:ext uri="{FF2B5EF4-FFF2-40B4-BE49-F238E27FC236}">
                      <a16:creationId xmlns:a16="http://schemas.microsoft.com/office/drawing/2014/main" id="{FB6A2264-8302-2EDC-8D53-1821958F220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2520" y="1221104"/>
                  <a:ext cx="352371" cy="352371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439" name="Group 438">
              <a:extLst>
                <a:ext uri="{FF2B5EF4-FFF2-40B4-BE49-F238E27FC236}">
                  <a16:creationId xmlns:a16="http://schemas.microsoft.com/office/drawing/2014/main" id="{61420DDE-E1BC-9B7C-7139-EEA138715FBF}"/>
                </a:ext>
              </a:extLst>
            </p:cNvPr>
            <p:cNvGrpSpPr/>
            <p:nvPr/>
          </p:nvGrpSpPr>
          <p:grpSpPr>
            <a:xfrm>
              <a:off x="7535952" y="1397824"/>
              <a:ext cx="2547582" cy="3651544"/>
              <a:chOff x="4358282" y="1373504"/>
              <a:chExt cx="2547582" cy="3651544"/>
            </a:xfrm>
          </p:grpSpPr>
          <p:grpSp>
            <p:nvGrpSpPr>
              <p:cNvPr id="440" name="Group 439">
                <a:extLst>
                  <a:ext uri="{FF2B5EF4-FFF2-40B4-BE49-F238E27FC236}">
                    <a16:creationId xmlns:a16="http://schemas.microsoft.com/office/drawing/2014/main" id="{538D4260-DF0D-381A-C1E5-131E19D64FCA}"/>
                  </a:ext>
                </a:extLst>
              </p:cNvPr>
              <p:cNvGrpSpPr/>
              <p:nvPr/>
            </p:nvGrpSpPr>
            <p:grpSpPr>
              <a:xfrm>
                <a:off x="4358282" y="4306104"/>
                <a:ext cx="2547582" cy="352371"/>
                <a:chOff x="4362520" y="1221104"/>
                <a:chExt cx="2547582" cy="352371"/>
              </a:xfrm>
            </p:grpSpPr>
            <p:pic>
              <p:nvPicPr>
                <p:cNvPr id="540" name="Graphic 539" descr="Man with solid fill">
                  <a:extLst>
                    <a:ext uri="{FF2B5EF4-FFF2-40B4-BE49-F238E27FC236}">
                      <a16:creationId xmlns:a16="http://schemas.microsoft.com/office/drawing/2014/main" id="{EE154D90-291D-8A26-BB7E-9B4727439CC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0643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41" name="Graphic 540" descr="Man with solid fill">
                  <a:extLst>
                    <a:ext uri="{FF2B5EF4-FFF2-40B4-BE49-F238E27FC236}">
                      <a16:creationId xmlns:a16="http://schemas.microsoft.com/office/drawing/2014/main" id="{C4101A9E-6F2C-8923-3A52-A9B021F2888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5034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42" name="Graphic 541" descr="Man with solid fill">
                  <a:extLst>
                    <a:ext uri="{FF2B5EF4-FFF2-40B4-BE49-F238E27FC236}">
                      <a16:creationId xmlns:a16="http://schemas.microsoft.com/office/drawing/2014/main" id="{5106B34C-B403-2042-ADDA-DBE522A69D6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9425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43" name="Graphic 542" descr="Man with solid fill">
                  <a:extLst>
                    <a:ext uri="{FF2B5EF4-FFF2-40B4-BE49-F238E27FC236}">
                      <a16:creationId xmlns:a16="http://schemas.microsoft.com/office/drawing/2014/main" id="{222F6396-7DB0-3113-85A3-BEF23F7223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8168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44" name="Graphic 543" descr="Man with solid fill">
                  <a:extLst>
                    <a:ext uri="{FF2B5EF4-FFF2-40B4-BE49-F238E27FC236}">
                      <a16:creationId xmlns:a16="http://schemas.microsoft.com/office/drawing/2014/main" id="{4BCE6C07-2E71-03CD-DE99-5785597BF07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2080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45" name="Graphic 544" descr="Man with solid fill">
                  <a:extLst>
                    <a:ext uri="{FF2B5EF4-FFF2-40B4-BE49-F238E27FC236}">
                      <a16:creationId xmlns:a16="http://schemas.microsoft.com/office/drawing/2014/main" id="{B25D659B-8DBF-1B58-A244-96ED5F761AC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599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46" name="Graphic 545" descr="Man with solid fill">
                  <a:extLst>
                    <a:ext uri="{FF2B5EF4-FFF2-40B4-BE49-F238E27FC236}">
                      <a16:creationId xmlns:a16="http://schemas.microsoft.com/office/drawing/2014/main" id="{F1217D78-1DC6-CB46-D721-162A8D5C5B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6990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47" name="Graphic 546" descr="Man with solid fill">
                  <a:extLst>
                    <a:ext uri="{FF2B5EF4-FFF2-40B4-BE49-F238E27FC236}">
                      <a16:creationId xmlns:a16="http://schemas.microsoft.com/office/drawing/2014/main" id="{42A9E815-2EEE-CF39-ECA8-502F76E3DD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1381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48" name="Graphic 547" descr="Man with solid fill">
                  <a:extLst>
                    <a:ext uri="{FF2B5EF4-FFF2-40B4-BE49-F238E27FC236}">
                      <a16:creationId xmlns:a16="http://schemas.microsoft.com/office/drawing/2014/main" id="{892344C7-3BD7-BB96-D780-074C7DECCEF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7731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49" name="Graphic 548" descr="Man with solid fill">
                  <a:extLst>
                    <a:ext uri="{FF2B5EF4-FFF2-40B4-BE49-F238E27FC236}">
                      <a16:creationId xmlns:a16="http://schemas.microsoft.com/office/drawing/2014/main" id="{4CBF5C9F-F766-6E18-D85B-E869D2C2918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2520" y="1221104"/>
                  <a:ext cx="352371" cy="352371"/>
                </a:xfrm>
                <a:prstGeom prst="rect">
                  <a:avLst/>
                </a:prstGeom>
              </p:spPr>
            </p:pic>
          </p:grpSp>
          <p:grpSp>
            <p:nvGrpSpPr>
              <p:cNvPr id="441" name="Group 440">
                <a:extLst>
                  <a:ext uri="{FF2B5EF4-FFF2-40B4-BE49-F238E27FC236}">
                    <a16:creationId xmlns:a16="http://schemas.microsoft.com/office/drawing/2014/main" id="{FE05C5B7-DFAD-8195-5017-EBFCED94AC12}"/>
                  </a:ext>
                </a:extLst>
              </p:cNvPr>
              <p:cNvGrpSpPr/>
              <p:nvPr/>
            </p:nvGrpSpPr>
            <p:grpSpPr>
              <a:xfrm>
                <a:off x="4358282" y="1740079"/>
                <a:ext cx="2547582" cy="352371"/>
                <a:chOff x="4362520" y="1221104"/>
                <a:chExt cx="2547582" cy="352371"/>
              </a:xfrm>
            </p:grpSpPr>
            <p:pic>
              <p:nvPicPr>
                <p:cNvPr id="530" name="Graphic 529" descr="Man with solid fill">
                  <a:extLst>
                    <a:ext uri="{FF2B5EF4-FFF2-40B4-BE49-F238E27FC236}">
                      <a16:creationId xmlns:a16="http://schemas.microsoft.com/office/drawing/2014/main" id="{ED0C9520-1A57-6400-2B2F-67108ADA05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0643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31" name="Graphic 530" descr="Man with solid fill">
                  <a:extLst>
                    <a:ext uri="{FF2B5EF4-FFF2-40B4-BE49-F238E27FC236}">
                      <a16:creationId xmlns:a16="http://schemas.microsoft.com/office/drawing/2014/main" id="{CB3C4F5B-C3B0-2BA2-D360-19F5D0CF615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5034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32" name="Graphic 531" descr="Man with solid fill">
                  <a:extLst>
                    <a:ext uri="{FF2B5EF4-FFF2-40B4-BE49-F238E27FC236}">
                      <a16:creationId xmlns:a16="http://schemas.microsoft.com/office/drawing/2014/main" id="{79B0070A-A4F5-2153-9112-D8B121C36D1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9425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33" name="Graphic 532" descr="Man with solid fill">
                  <a:extLst>
                    <a:ext uri="{FF2B5EF4-FFF2-40B4-BE49-F238E27FC236}">
                      <a16:creationId xmlns:a16="http://schemas.microsoft.com/office/drawing/2014/main" id="{13B6AB19-7080-ECE1-3B7E-825FBC3349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8168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34" name="Graphic 533" descr="Man with solid fill">
                  <a:extLst>
                    <a:ext uri="{FF2B5EF4-FFF2-40B4-BE49-F238E27FC236}">
                      <a16:creationId xmlns:a16="http://schemas.microsoft.com/office/drawing/2014/main" id="{98E2923F-BE45-319B-F265-D64DBA9D70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2080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35" name="Graphic 534" descr="Man with solid fill">
                  <a:extLst>
                    <a:ext uri="{FF2B5EF4-FFF2-40B4-BE49-F238E27FC236}">
                      <a16:creationId xmlns:a16="http://schemas.microsoft.com/office/drawing/2014/main" id="{DD9CA7AF-B0AC-2ECB-2E07-3128F6AB083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599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36" name="Graphic 535" descr="Man with solid fill">
                  <a:extLst>
                    <a:ext uri="{FF2B5EF4-FFF2-40B4-BE49-F238E27FC236}">
                      <a16:creationId xmlns:a16="http://schemas.microsoft.com/office/drawing/2014/main" id="{38D8AEB3-E34E-8CF1-B1AB-2186CD5F859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6990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37" name="Graphic 536" descr="Man with solid fill">
                  <a:extLst>
                    <a:ext uri="{FF2B5EF4-FFF2-40B4-BE49-F238E27FC236}">
                      <a16:creationId xmlns:a16="http://schemas.microsoft.com/office/drawing/2014/main" id="{D2D78E91-910C-F993-01F7-923874F5269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1381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38" name="Graphic 537" descr="Man with solid fill">
                  <a:extLst>
                    <a:ext uri="{FF2B5EF4-FFF2-40B4-BE49-F238E27FC236}">
                      <a16:creationId xmlns:a16="http://schemas.microsoft.com/office/drawing/2014/main" id="{917BA8D4-02F7-3E45-5886-0CE5F65F762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7731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39" name="Graphic 538" descr="Man with solid fill">
                  <a:extLst>
                    <a:ext uri="{FF2B5EF4-FFF2-40B4-BE49-F238E27FC236}">
                      <a16:creationId xmlns:a16="http://schemas.microsoft.com/office/drawing/2014/main" id="{AFB54315-0183-57B6-C279-C95B28951CE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2520" y="1221104"/>
                  <a:ext cx="352371" cy="352371"/>
                </a:xfrm>
                <a:prstGeom prst="rect">
                  <a:avLst/>
                </a:prstGeom>
              </p:spPr>
            </p:pic>
          </p:grpSp>
          <p:grpSp>
            <p:nvGrpSpPr>
              <p:cNvPr id="442" name="Group 441">
                <a:extLst>
                  <a:ext uri="{FF2B5EF4-FFF2-40B4-BE49-F238E27FC236}">
                    <a16:creationId xmlns:a16="http://schemas.microsoft.com/office/drawing/2014/main" id="{A5D6136D-46AA-0EA6-E582-5D9AE2491AF5}"/>
                  </a:ext>
                </a:extLst>
              </p:cNvPr>
              <p:cNvGrpSpPr/>
              <p:nvPr/>
            </p:nvGrpSpPr>
            <p:grpSpPr>
              <a:xfrm>
                <a:off x="4358282" y="2106654"/>
                <a:ext cx="2547582" cy="352371"/>
                <a:chOff x="4362520" y="1221104"/>
                <a:chExt cx="2547582" cy="352371"/>
              </a:xfrm>
            </p:grpSpPr>
            <p:pic>
              <p:nvPicPr>
                <p:cNvPr id="520" name="Graphic 519" descr="Man with solid fill">
                  <a:extLst>
                    <a:ext uri="{FF2B5EF4-FFF2-40B4-BE49-F238E27FC236}">
                      <a16:creationId xmlns:a16="http://schemas.microsoft.com/office/drawing/2014/main" id="{45C6C7B7-72CC-DD5D-1601-C5BD031F90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0643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21" name="Graphic 520" descr="Man with solid fill">
                  <a:extLst>
                    <a:ext uri="{FF2B5EF4-FFF2-40B4-BE49-F238E27FC236}">
                      <a16:creationId xmlns:a16="http://schemas.microsoft.com/office/drawing/2014/main" id="{E26E1B2B-E3B7-2D8F-C307-A3E2E56DF53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5034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22" name="Graphic 521" descr="Man with solid fill">
                  <a:extLst>
                    <a:ext uri="{FF2B5EF4-FFF2-40B4-BE49-F238E27FC236}">
                      <a16:creationId xmlns:a16="http://schemas.microsoft.com/office/drawing/2014/main" id="{4C4E2F7E-9038-0E25-1D19-A915B2EC300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9425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23" name="Graphic 522" descr="Man with solid fill">
                  <a:extLst>
                    <a:ext uri="{FF2B5EF4-FFF2-40B4-BE49-F238E27FC236}">
                      <a16:creationId xmlns:a16="http://schemas.microsoft.com/office/drawing/2014/main" id="{28FD802C-0DA5-1887-05C7-B07733FBF8B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8168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24" name="Graphic 523" descr="Man with solid fill">
                  <a:extLst>
                    <a:ext uri="{FF2B5EF4-FFF2-40B4-BE49-F238E27FC236}">
                      <a16:creationId xmlns:a16="http://schemas.microsoft.com/office/drawing/2014/main" id="{3CE5A669-2A95-FB2C-5348-96F2960069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2080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25" name="Graphic 524" descr="Man with solid fill">
                  <a:extLst>
                    <a:ext uri="{FF2B5EF4-FFF2-40B4-BE49-F238E27FC236}">
                      <a16:creationId xmlns:a16="http://schemas.microsoft.com/office/drawing/2014/main" id="{F6845D04-0B01-CCE0-9B83-1829BBE4D6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599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26" name="Graphic 525" descr="Man with solid fill">
                  <a:extLst>
                    <a:ext uri="{FF2B5EF4-FFF2-40B4-BE49-F238E27FC236}">
                      <a16:creationId xmlns:a16="http://schemas.microsoft.com/office/drawing/2014/main" id="{7C93F4F3-7963-F437-DB80-803EF2733D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6990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27" name="Graphic 526" descr="Man with solid fill">
                  <a:extLst>
                    <a:ext uri="{FF2B5EF4-FFF2-40B4-BE49-F238E27FC236}">
                      <a16:creationId xmlns:a16="http://schemas.microsoft.com/office/drawing/2014/main" id="{4F892263-9770-D788-81DB-C3DC9372AF3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1381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28" name="Graphic 527" descr="Man with solid fill">
                  <a:extLst>
                    <a:ext uri="{FF2B5EF4-FFF2-40B4-BE49-F238E27FC236}">
                      <a16:creationId xmlns:a16="http://schemas.microsoft.com/office/drawing/2014/main" id="{E2FFD744-DFD8-237A-D730-FC865568A08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7731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29" name="Graphic 528" descr="Man with solid fill">
                  <a:extLst>
                    <a:ext uri="{FF2B5EF4-FFF2-40B4-BE49-F238E27FC236}">
                      <a16:creationId xmlns:a16="http://schemas.microsoft.com/office/drawing/2014/main" id="{D4B1C498-624B-5B56-D850-FCCD1245BA9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2520" y="1221104"/>
                  <a:ext cx="352371" cy="352371"/>
                </a:xfrm>
                <a:prstGeom prst="rect">
                  <a:avLst/>
                </a:prstGeom>
              </p:spPr>
            </p:pic>
          </p:grpSp>
          <p:grpSp>
            <p:nvGrpSpPr>
              <p:cNvPr id="443" name="Group 442">
                <a:extLst>
                  <a:ext uri="{FF2B5EF4-FFF2-40B4-BE49-F238E27FC236}">
                    <a16:creationId xmlns:a16="http://schemas.microsoft.com/office/drawing/2014/main" id="{BA774E59-2DE4-35F4-C88E-9275E0B163BC}"/>
                  </a:ext>
                </a:extLst>
              </p:cNvPr>
              <p:cNvGrpSpPr/>
              <p:nvPr/>
            </p:nvGrpSpPr>
            <p:grpSpPr>
              <a:xfrm>
                <a:off x="4358282" y="2473229"/>
                <a:ext cx="2547582" cy="352371"/>
                <a:chOff x="4362520" y="1221104"/>
                <a:chExt cx="2547582" cy="352371"/>
              </a:xfrm>
            </p:grpSpPr>
            <p:pic>
              <p:nvPicPr>
                <p:cNvPr id="510" name="Graphic 509" descr="Man with solid fill">
                  <a:extLst>
                    <a:ext uri="{FF2B5EF4-FFF2-40B4-BE49-F238E27FC236}">
                      <a16:creationId xmlns:a16="http://schemas.microsoft.com/office/drawing/2014/main" id="{991DD6C8-BCCC-184A-A6D2-A776B036A53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0643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11" name="Graphic 510" descr="Man with solid fill">
                  <a:extLst>
                    <a:ext uri="{FF2B5EF4-FFF2-40B4-BE49-F238E27FC236}">
                      <a16:creationId xmlns:a16="http://schemas.microsoft.com/office/drawing/2014/main" id="{275F3A07-7A41-0BA5-DE29-FAF2C63E0D2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5034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12" name="Graphic 511" descr="Man with solid fill">
                  <a:extLst>
                    <a:ext uri="{FF2B5EF4-FFF2-40B4-BE49-F238E27FC236}">
                      <a16:creationId xmlns:a16="http://schemas.microsoft.com/office/drawing/2014/main" id="{16861D9D-6C17-C0EE-FC59-00B8656854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9425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13" name="Graphic 512" descr="Man with solid fill">
                  <a:extLst>
                    <a:ext uri="{FF2B5EF4-FFF2-40B4-BE49-F238E27FC236}">
                      <a16:creationId xmlns:a16="http://schemas.microsoft.com/office/drawing/2014/main" id="{E90738FD-FC49-0EF5-9D2D-88C132F6F1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8168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14" name="Graphic 513" descr="Man with solid fill">
                  <a:extLst>
                    <a:ext uri="{FF2B5EF4-FFF2-40B4-BE49-F238E27FC236}">
                      <a16:creationId xmlns:a16="http://schemas.microsoft.com/office/drawing/2014/main" id="{94B0C4B1-2AB4-9386-D8A5-D286FEAD41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2080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15" name="Graphic 514" descr="Man with solid fill">
                  <a:extLst>
                    <a:ext uri="{FF2B5EF4-FFF2-40B4-BE49-F238E27FC236}">
                      <a16:creationId xmlns:a16="http://schemas.microsoft.com/office/drawing/2014/main" id="{7A058B3C-1C28-BD85-67AE-F464A438AB7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599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16" name="Graphic 515" descr="Man with solid fill">
                  <a:extLst>
                    <a:ext uri="{FF2B5EF4-FFF2-40B4-BE49-F238E27FC236}">
                      <a16:creationId xmlns:a16="http://schemas.microsoft.com/office/drawing/2014/main" id="{AD392663-CA82-B03A-3C1B-2EC19334275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6990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17" name="Graphic 516" descr="Man with solid fill">
                  <a:extLst>
                    <a:ext uri="{FF2B5EF4-FFF2-40B4-BE49-F238E27FC236}">
                      <a16:creationId xmlns:a16="http://schemas.microsoft.com/office/drawing/2014/main" id="{177A3335-8827-6F73-44B2-014513332C0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1381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18" name="Graphic 517" descr="Man with solid fill">
                  <a:extLst>
                    <a:ext uri="{FF2B5EF4-FFF2-40B4-BE49-F238E27FC236}">
                      <a16:creationId xmlns:a16="http://schemas.microsoft.com/office/drawing/2014/main" id="{9F9A367C-472E-0B81-F0AC-7D087CA7DDF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7731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19" name="Graphic 518" descr="Man with solid fill">
                  <a:extLst>
                    <a:ext uri="{FF2B5EF4-FFF2-40B4-BE49-F238E27FC236}">
                      <a16:creationId xmlns:a16="http://schemas.microsoft.com/office/drawing/2014/main" id="{DDBD0F73-E834-24F8-271C-63820E5DBF2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2520" y="1221104"/>
                  <a:ext cx="352371" cy="352371"/>
                </a:xfrm>
                <a:prstGeom prst="rect">
                  <a:avLst/>
                </a:prstGeom>
              </p:spPr>
            </p:pic>
          </p:grpSp>
          <p:grpSp>
            <p:nvGrpSpPr>
              <p:cNvPr id="444" name="Group 443">
                <a:extLst>
                  <a:ext uri="{FF2B5EF4-FFF2-40B4-BE49-F238E27FC236}">
                    <a16:creationId xmlns:a16="http://schemas.microsoft.com/office/drawing/2014/main" id="{2F61EDF0-3CB1-AA4A-023E-87FFECEBAFA9}"/>
                  </a:ext>
                </a:extLst>
              </p:cNvPr>
              <p:cNvGrpSpPr/>
              <p:nvPr/>
            </p:nvGrpSpPr>
            <p:grpSpPr>
              <a:xfrm>
                <a:off x="4358282" y="2839804"/>
                <a:ext cx="2547582" cy="352371"/>
                <a:chOff x="4362520" y="1221104"/>
                <a:chExt cx="2547582" cy="352371"/>
              </a:xfrm>
            </p:grpSpPr>
            <p:pic>
              <p:nvPicPr>
                <p:cNvPr id="500" name="Graphic 499" descr="Man with solid fill">
                  <a:extLst>
                    <a:ext uri="{FF2B5EF4-FFF2-40B4-BE49-F238E27FC236}">
                      <a16:creationId xmlns:a16="http://schemas.microsoft.com/office/drawing/2014/main" id="{77FE5877-2AEB-A0B5-0D97-D768F7E670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0643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01" name="Graphic 500" descr="Man with solid fill">
                  <a:extLst>
                    <a:ext uri="{FF2B5EF4-FFF2-40B4-BE49-F238E27FC236}">
                      <a16:creationId xmlns:a16="http://schemas.microsoft.com/office/drawing/2014/main" id="{2BEA5E80-B37B-DBCE-105C-6F3B6D80320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5034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02" name="Graphic 501" descr="Man with solid fill">
                  <a:extLst>
                    <a:ext uri="{FF2B5EF4-FFF2-40B4-BE49-F238E27FC236}">
                      <a16:creationId xmlns:a16="http://schemas.microsoft.com/office/drawing/2014/main" id="{D0200B11-F288-9E21-85A8-B56080051B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9425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03" name="Graphic 502" descr="Man with solid fill">
                  <a:extLst>
                    <a:ext uri="{FF2B5EF4-FFF2-40B4-BE49-F238E27FC236}">
                      <a16:creationId xmlns:a16="http://schemas.microsoft.com/office/drawing/2014/main" id="{C698B245-F397-1031-4E1E-3F2139E5765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8168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04" name="Graphic 503" descr="Man with solid fill">
                  <a:extLst>
                    <a:ext uri="{FF2B5EF4-FFF2-40B4-BE49-F238E27FC236}">
                      <a16:creationId xmlns:a16="http://schemas.microsoft.com/office/drawing/2014/main" id="{5A3DDC37-0115-7E8C-975C-E76A1DF6F6F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2080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05" name="Graphic 504" descr="Man with solid fill">
                  <a:extLst>
                    <a:ext uri="{FF2B5EF4-FFF2-40B4-BE49-F238E27FC236}">
                      <a16:creationId xmlns:a16="http://schemas.microsoft.com/office/drawing/2014/main" id="{A0961188-BE1F-2D37-EEA1-CB611DB177B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599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06" name="Graphic 505" descr="Man with solid fill">
                  <a:extLst>
                    <a:ext uri="{FF2B5EF4-FFF2-40B4-BE49-F238E27FC236}">
                      <a16:creationId xmlns:a16="http://schemas.microsoft.com/office/drawing/2014/main" id="{DFE8086B-8ABB-BC8A-B4F9-5CF4C726DE5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6990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07" name="Graphic 506" descr="Man with solid fill">
                  <a:extLst>
                    <a:ext uri="{FF2B5EF4-FFF2-40B4-BE49-F238E27FC236}">
                      <a16:creationId xmlns:a16="http://schemas.microsoft.com/office/drawing/2014/main" id="{C0AB6F2C-DD49-EB6B-E9CD-F60269326E3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1381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08" name="Graphic 507" descr="Man with solid fill">
                  <a:extLst>
                    <a:ext uri="{FF2B5EF4-FFF2-40B4-BE49-F238E27FC236}">
                      <a16:creationId xmlns:a16="http://schemas.microsoft.com/office/drawing/2014/main" id="{09993178-18BC-47E1-9DFA-781B49FDEE6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7731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09" name="Graphic 508" descr="Man with solid fill">
                  <a:extLst>
                    <a:ext uri="{FF2B5EF4-FFF2-40B4-BE49-F238E27FC236}">
                      <a16:creationId xmlns:a16="http://schemas.microsoft.com/office/drawing/2014/main" id="{91CD9921-9A98-1D2B-E770-0A0C42B3B76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2520" y="1221104"/>
                  <a:ext cx="352371" cy="352371"/>
                </a:xfrm>
                <a:prstGeom prst="rect">
                  <a:avLst/>
                </a:prstGeom>
              </p:spPr>
            </p:pic>
          </p:grpSp>
          <p:grpSp>
            <p:nvGrpSpPr>
              <p:cNvPr id="445" name="Group 444">
                <a:extLst>
                  <a:ext uri="{FF2B5EF4-FFF2-40B4-BE49-F238E27FC236}">
                    <a16:creationId xmlns:a16="http://schemas.microsoft.com/office/drawing/2014/main" id="{A248392C-FE0D-AEE3-1948-F252324A287E}"/>
                  </a:ext>
                </a:extLst>
              </p:cNvPr>
              <p:cNvGrpSpPr/>
              <p:nvPr/>
            </p:nvGrpSpPr>
            <p:grpSpPr>
              <a:xfrm>
                <a:off x="4358282" y="3206379"/>
                <a:ext cx="2547582" cy="352371"/>
                <a:chOff x="4362520" y="1221104"/>
                <a:chExt cx="2547582" cy="352371"/>
              </a:xfrm>
            </p:grpSpPr>
            <p:pic>
              <p:nvPicPr>
                <p:cNvPr id="490" name="Graphic 489" descr="Man with solid fill">
                  <a:extLst>
                    <a:ext uri="{FF2B5EF4-FFF2-40B4-BE49-F238E27FC236}">
                      <a16:creationId xmlns:a16="http://schemas.microsoft.com/office/drawing/2014/main" id="{4FC60596-C8FA-463D-C366-3E4FBBC4F7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0643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91" name="Graphic 490" descr="Man with solid fill">
                  <a:extLst>
                    <a:ext uri="{FF2B5EF4-FFF2-40B4-BE49-F238E27FC236}">
                      <a16:creationId xmlns:a16="http://schemas.microsoft.com/office/drawing/2014/main" id="{BC07AC61-2CDB-D8AB-F312-30959C01EE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5034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92" name="Graphic 491" descr="Man with solid fill">
                  <a:extLst>
                    <a:ext uri="{FF2B5EF4-FFF2-40B4-BE49-F238E27FC236}">
                      <a16:creationId xmlns:a16="http://schemas.microsoft.com/office/drawing/2014/main" id="{D984F2AB-799A-E21C-4BAF-71D5A3F146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9425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93" name="Graphic 492" descr="Man with solid fill">
                  <a:extLst>
                    <a:ext uri="{FF2B5EF4-FFF2-40B4-BE49-F238E27FC236}">
                      <a16:creationId xmlns:a16="http://schemas.microsoft.com/office/drawing/2014/main" id="{B02FB5C7-2E66-EE44-5800-538818DB232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8168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94" name="Graphic 493" descr="Man with solid fill">
                  <a:extLst>
                    <a:ext uri="{FF2B5EF4-FFF2-40B4-BE49-F238E27FC236}">
                      <a16:creationId xmlns:a16="http://schemas.microsoft.com/office/drawing/2014/main" id="{C2B8A541-A2A6-C9A4-BF43-CC8FC6DFAD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2080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95" name="Graphic 494" descr="Man with solid fill">
                  <a:extLst>
                    <a:ext uri="{FF2B5EF4-FFF2-40B4-BE49-F238E27FC236}">
                      <a16:creationId xmlns:a16="http://schemas.microsoft.com/office/drawing/2014/main" id="{501F2B4B-E741-D0BA-EADE-36AF7B508C6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599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96" name="Graphic 495" descr="Man with solid fill">
                  <a:extLst>
                    <a:ext uri="{FF2B5EF4-FFF2-40B4-BE49-F238E27FC236}">
                      <a16:creationId xmlns:a16="http://schemas.microsoft.com/office/drawing/2014/main" id="{EFCC36BE-616B-F4C6-8224-1A2F539192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6990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97" name="Graphic 496" descr="Man with solid fill">
                  <a:extLst>
                    <a:ext uri="{FF2B5EF4-FFF2-40B4-BE49-F238E27FC236}">
                      <a16:creationId xmlns:a16="http://schemas.microsoft.com/office/drawing/2014/main" id="{E5070A19-C3FC-2523-232B-F229F100AC5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1381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98" name="Graphic 497" descr="Man with solid fill">
                  <a:extLst>
                    <a:ext uri="{FF2B5EF4-FFF2-40B4-BE49-F238E27FC236}">
                      <a16:creationId xmlns:a16="http://schemas.microsoft.com/office/drawing/2014/main" id="{053FA91E-5DCF-AF37-257D-2E8C8F578EF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7731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99" name="Graphic 498" descr="Man with solid fill">
                  <a:extLst>
                    <a:ext uri="{FF2B5EF4-FFF2-40B4-BE49-F238E27FC236}">
                      <a16:creationId xmlns:a16="http://schemas.microsoft.com/office/drawing/2014/main" id="{6FB2F11C-EBD0-F4E9-2C4F-3CB1443D7B7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2520" y="1221104"/>
                  <a:ext cx="352371" cy="352371"/>
                </a:xfrm>
                <a:prstGeom prst="rect">
                  <a:avLst/>
                </a:prstGeom>
              </p:spPr>
            </p:pic>
          </p:grpSp>
          <p:grpSp>
            <p:nvGrpSpPr>
              <p:cNvPr id="446" name="Group 445">
                <a:extLst>
                  <a:ext uri="{FF2B5EF4-FFF2-40B4-BE49-F238E27FC236}">
                    <a16:creationId xmlns:a16="http://schemas.microsoft.com/office/drawing/2014/main" id="{887495CF-4BE3-D93D-04D4-22A9A9F464B2}"/>
                  </a:ext>
                </a:extLst>
              </p:cNvPr>
              <p:cNvGrpSpPr/>
              <p:nvPr/>
            </p:nvGrpSpPr>
            <p:grpSpPr>
              <a:xfrm>
                <a:off x="4358282" y="3572954"/>
                <a:ext cx="2547582" cy="352371"/>
                <a:chOff x="4362520" y="1221104"/>
                <a:chExt cx="2547582" cy="352371"/>
              </a:xfrm>
            </p:grpSpPr>
            <p:pic>
              <p:nvPicPr>
                <p:cNvPr id="480" name="Graphic 479" descr="Man with solid fill">
                  <a:extLst>
                    <a:ext uri="{FF2B5EF4-FFF2-40B4-BE49-F238E27FC236}">
                      <a16:creationId xmlns:a16="http://schemas.microsoft.com/office/drawing/2014/main" id="{67D90A8A-84AC-A5EB-6BFB-6481F9E7FCD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0643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81" name="Graphic 480" descr="Man with solid fill">
                  <a:extLst>
                    <a:ext uri="{FF2B5EF4-FFF2-40B4-BE49-F238E27FC236}">
                      <a16:creationId xmlns:a16="http://schemas.microsoft.com/office/drawing/2014/main" id="{FABF31FC-AC0A-A569-7B6B-2A5AC495BA6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5034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82" name="Graphic 481" descr="Man with solid fill">
                  <a:extLst>
                    <a:ext uri="{FF2B5EF4-FFF2-40B4-BE49-F238E27FC236}">
                      <a16:creationId xmlns:a16="http://schemas.microsoft.com/office/drawing/2014/main" id="{D587C98F-602B-B04E-EBD9-A4087396255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9425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83" name="Graphic 482" descr="Man with solid fill">
                  <a:extLst>
                    <a:ext uri="{FF2B5EF4-FFF2-40B4-BE49-F238E27FC236}">
                      <a16:creationId xmlns:a16="http://schemas.microsoft.com/office/drawing/2014/main" id="{A053AD03-4D18-3EB2-D8B6-5629E0BC3B0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8168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84" name="Graphic 483" descr="Man with solid fill">
                  <a:extLst>
                    <a:ext uri="{FF2B5EF4-FFF2-40B4-BE49-F238E27FC236}">
                      <a16:creationId xmlns:a16="http://schemas.microsoft.com/office/drawing/2014/main" id="{A8296199-11BF-6938-10E9-865EF96BF40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2080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85" name="Graphic 484" descr="Man with solid fill">
                  <a:extLst>
                    <a:ext uri="{FF2B5EF4-FFF2-40B4-BE49-F238E27FC236}">
                      <a16:creationId xmlns:a16="http://schemas.microsoft.com/office/drawing/2014/main" id="{A760BD59-F8B5-CC2D-9787-48D666875C4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599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86" name="Graphic 485" descr="Man with solid fill">
                  <a:extLst>
                    <a:ext uri="{FF2B5EF4-FFF2-40B4-BE49-F238E27FC236}">
                      <a16:creationId xmlns:a16="http://schemas.microsoft.com/office/drawing/2014/main" id="{3416F230-C1BA-7FD3-9D18-94FF935210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6990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87" name="Graphic 486" descr="Man with solid fill">
                  <a:extLst>
                    <a:ext uri="{FF2B5EF4-FFF2-40B4-BE49-F238E27FC236}">
                      <a16:creationId xmlns:a16="http://schemas.microsoft.com/office/drawing/2014/main" id="{084F7628-9D06-F9C7-B613-33AC74E699E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1381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88" name="Graphic 487" descr="Man with solid fill">
                  <a:extLst>
                    <a:ext uri="{FF2B5EF4-FFF2-40B4-BE49-F238E27FC236}">
                      <a16:creationId xmlns:a16="http://schemas.microsoft.com/office/drawing/2014/main" id="{86FF77DB-9661-3A75-C9C3-62F239D8936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7731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89" name="Graphic 488" descr="Man with solid fill">
                  <a:extLst>
                    <a:ext uri="{FF2B5EF4-FFF2-40B4-BE49-F238E27FC236}">
                      <a16:creationId xmlns:a16="http://schemas.microsoft.com/office/drawing/2014/main" id="{55BD070E-8370-75D9-0664-4137440E86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2520" y="1221104"/>
                  <a:ext cx="352371" cy="352371"/>
                </a:xfrm>
                <a:prstGeom prst="rect">
                  <a:avLst/>
                </a:prstGeom>
              </p:spPr>
            </p:pic>
          </p:grpSp>
          <p:grpSp>
            <p:nvGrpSpPr>
              <p:cNvPr id="447" name="Group 446">
                <a:extLst>
                  <a:ext uri="{FF2B5EF4-FFF2-40B4-BE49-F238E27FC236}">
                    <a16:creationId xmlns:a16="http://schemas.microsoft.com/office/drawing/2014/main" id="{9A981D37-E0E8-8796-B5BA-82DC8E927605}"/>
                  </a:ext>
                </a:extLst>
              </p:cNvPr>
              <p:cNvGrpSpPr/>
              <p:nvPr/>
            </p:nvGrpSpPr>
            <p:grpSpPr>
              <a:xfrm>
                <a:off x="4358282" y="3939529"/>
                <a:ext cx="2547582" cy="352371"/>
                <a:chOff x="4362520" y="1221104"/>
                <a:chExt cx="2547582" cy="352371"/>
              </a:xfrm>
            </p:grpSpPr>
            <p:pic>
              <p:nvPicPr>
                <p:cNvPr id="470" name="Graphic 469" descr="Man with solid fill">
                  <a:extLst>
                    <a:ext uri="{FF2B5EF4-FFF2-40B4-BE49-F238E27FC236}">
                      <a16:creationId xmlns:a16="http://schemas.microsoft.com/office/drawing/2014/main" id="{5822C401-9DD8-085B-E8BB-E786567852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0643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71" name="Graphic 470" descr="Man with solid fill">
                  <a:extLst>
                    <a:ext uri="{FF2B5EF4-FFF2-40B4-BE49-F238E27FC236}">
                      <a16:creationId xmlns:a16="http://schemas.microsoft.com/office/drawing/2014/main" id="{0DEDF466-B7F5-BA99-EED0-29F8E262BD4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5034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72" name="Graphic 471" descr="Man with solid fill">
                  <a:extLst>
                    <a:ext uri="{FF2B5EF4-FFF2-40B4-BE49-F238E27FC236}">
                      <a16:creationId xmlns:a16="http://schemas.microsoft.com/office/drawing/2014/main" id="{9E1F3E36-1F9F-AD92-E0D4-A1887C5AE9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9425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73" name="Graphic 472" descr="Man with solid fill">
                  <a:extLst>
                    <a:ext uri="{FF2B5EF4-FFF2-40B4-BE49-F238E27FC236}">
                      <a16:creationId xmlns:a16="http://schemas.microsoft.com/office/drawing/2014/main" id="{5E1D5736-DBA7-9B68-9AAD-B3754276076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8168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74" name="Graphic 473" descr="Man with solid fill">
                  <a:extLst>
                    <a:ext uri="{FF2B5EF4-FFF2-40B4-BE49-F238E27FC236}">
                      <a16:creationId xmlns:a16="http://schemas.microsoft.com/office/drawing/2014/main" id="{AF7768BB-E93F-8233-E9D9-FD1BF2A4257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2080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75" name="Graphic 474" descr="Man with solid fill">
                  <a:extLst>
                    <a:ext uri="{FF2B5EF4-FFF2-40B4-BE49-F238E27FC236}">
                      <a16:creationId xmlns:a16="http://schemas.microsoft.com/office/drawing/2014/main" id="{6E6F22DE-CD73-C6DA-B48C-5F753454C7C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599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76" name="Graphic 475" descr="Man with solid fill">
                  <a:extLst>
                    <a:ext uri="{FF2B5EF4-FFF2-40B4-BE49-F238E27FC236}">
                      <a16:creationId xmlns:a16="http://schemas.microsoft.com/office/drawing/2014/main" id="{256826D1-D3D4-3247-FF21-73C05A4ED2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6990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77" name="Graphic 476" descr="Man with solid fill">
                  <a:extLst>
                    <a:ext uri="{FF2B5EF4-FFF2-40B4-BE49-F238E27FC236}">
                      <a16:creationId xmlns:a16="http://schemas.microsoft.com/office/drawing/2014/main" id="{AB418067-B2CC-972D-7260-9D8DA173F24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1381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78" name="Graphic 477" descr="Man with solid fill">
                  <a:extLst>
                    <a:ext uri="{FF2B5EF4-FFF2-40B4-BE49-F238E27FC236}">
                      <a16:creationId xmlns:a16="http://schemas.microsoft.com/office/drawing/2014/main" id="{5CE4D65C-5ABF-3731-2B1A-F0175EA749F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7731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79" name="Graphic 478" descr="Man with solid fill">
                  <a:extLst>
                    <a:ext uri="{FF2B5EF4-FFF2-40B4-BE49-F238E27FC236}">
                      <a16:creationId xmlns:a16="http://schemas.microsoft.com/office/drawing/2014/main" id="{44B82668-A4B8-E8F1-2116-882BABF6132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2520" y="1221104"/>
                  <a:ext cx="352371" cy="352371"/>
                </a:xfrm>
                <a:prstGeom prst="rect">
                  <a:avLst/>
                </a:prstGeom>
              </p:spPr>
            </p:pic>
          </p:grpSp>
          <p:grpSp>
            <p:nvGrpSpPr>
              <p:cNvPr id="448" name="Group 447">
                <a:extLst>
                  <a:ext uri="{FF2B5EF4-FFF2-40B4-BE49-F238E27FC236}">
                    <a16:creationId xmlns:a16="http://schemas.microsoft.com/office/drawing/2014/main" id="{924BD430-67F6-F9C3-40FB-C7C3D433515B}"/>
                  </a:ext>
                </a:extLst>
              </p:cNvPr>
              <p:cNvGrpSpPr/>
              <p:nvPr/>
            </p:nvGrpSpPr>
            <p:grpSpPr>
              <a:xfrm>
                <a:off x="4358282" y="1373504"/>
                <a:ext cx="2547582" cy="352371"/>
                <a:chOff x="4362520" y="1221104"/>
                <a:chExt cx="2547582" cy="352371"/>
              </a:xfrm>
            </p:grpSpPr>
            <p:pic>
              <p:nvPicPr>
                <p:cNvPr id="460" name="Graphic 459" descr="Man with solid fill">
                  <a:extLst>
                    <a:ext uri="{FF2B5EF4-FFF2-40B4-BE49-F238E27FC236}">
                      <a16:creationId xmlns:a16="http://schemas.microsoft.com/office/drawing/2014/main" id="{9069B6C1-6BA4-1B33-19A2-467BB82402F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0643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61" name="Graphic 460" descr="Man with solid fill">
                  <a:extLst>
                    <a:ext uri="{FF2B5EF4-FFF2-40B4-BE49-F238E27FC236}">
                      <a16:creationId xmlns:a16="http://schemas.microsoft.com/office/drawing/2014/main" id="{9DAC26F1-2EF7-2651-93DB-ACB0C74B66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5034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62" name="Graphic 461" descr="Man with solid fill">
                  <a:extLst>
                    <a:ext uri="{FF2B5EF4-FFF2-40B4-BE49-F238E27FC236}">
                      <a16:creationId xmlns:a16="http://schemas.microsoft.com/office/drawing/2014/main" id="{75067A45-0094-325B-A8D7-277EE0FC51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9425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63" name="Graphic 462" descr="Man with solid fill">
                  <a:extLst>
                    <a:ext uri="{FF2B5EF4-FFF2-40B4-BE49-F238E27FC236}">
                      <a16:creationId xmlns:a16="http://schemas.microsoft.com/office/drawing/2014/main" id="{F0DF8BA6-0953-1556-F6C1-D5105389140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8168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64" name="Graphic 463" descr="Man with solid fill">
                  <a:extLst>
                    <a:ext uri="{FF2B5EF4-FFF2-40B4-BE49-F238E27FC236}">
                      <a16:creationId xmlns:a16="http://schemas.microsoft.com/office/drawing/2014/main" id="{ED39D36F-B577-DCE5-53C3-7A03898606C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2080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65" name="Graphic 464" descr="Man with solid fill">
                  <a:extLst>
                    <a:ext uri="{FF2B5EF4-FFF2-40B4-BE49-F238E27FC236}">
                      <a16:creationId xmlns:a16="http://schemas.microsoft.com/office/drawing/2014/main" id="{30A950AD-D9CF-BA18-9276-772C7CE760D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599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66" name="Graphic 465" descr="Man with solid fill">
                  <a:extLst>
                    <a:ext uri="{FF2B5EF4-FFF2-40B4-BE49-F238E27FC236}">
                      <a16:creationId xmlns:a16="http://schemas.microsoft.com/office/drawing/2014/main" id="{876F5381-9561-06D6-4299-94A45C1A1ED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6990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67" name="Graphic 466" descr="Man with solid fill">
                  <a:extLst>
                    <a:ext uri="{FF2B5EF4-FFF2-40B4-BE49-F238E27FC236}">
                      <a16:creationId xmlns:a16="http://schemas.microsoft.com/office/drawing/2014/main" id="{5EF7552B-4C6C-F208-C0B4-61CA20FEAC4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1381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68" name="Graphic 467" descr="Man with solid fill">
                  <a:extLst>
                    <a:ext uri="{FF2B5EF4-FFF2-40B4-BE49-F238E27FC236}">
                      <a16:creationId xmlns:a16="http://schemas.microsoft.com/office/drawing/2014/main" id="{4A382075-51CC-96F9-E667-ED6037D78E7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7731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69" name="Graphic 468" descr="Man with solid fill">
                  <a:extLst>
                    <a:ext uri="{FF2B5EF4-FFF2-40B4-BE49-F238E27FC236}">
                      <a16:creationId xmlns:a16="http://schemas.microsoft.com/office/drawing/2014/main" id="{4B729969-3609-D945-155F-0CC77146990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2520" y="1221104"/>
                  <a:ext cx="352371" cy="352371"/>
                </a:xfrm>
                <a:prstGeom prst="rect">
                  <a:avLst/>
                </a:prstGeom>
              </p:spPr>
            </p:pic>
          </p:grpSp>
          <p:grpSp>
            <p:nvGrpSpPr>
              <p:cNvPr id="449" name="Group 448">
                <a:extLst>
                  <a:ext uri="{FF2B5EF4-FFF2-40B4-BE49-F238E27FC236}">
                    <a16:creationId xmlns:a16="http://schemas.microsoft.com/office/drawing/2014/main" id="{8D91C5F3-C0F7-455C-5618-9D74CFDBCF99}"/>
                  </a:ext>
                </a:extLst>
              </p:cNvPr>
              <p:cNvGrpSpPr/>
              <p:nvPr/>
            </p:nvGrpSpPr>
            <p:grpSpPr>
              <a:xfrm>
                <a:off x="4358282" y="4672677"/>
                <a:ext cx="2547582" cy="352371"/>
                <a:chOff x="4362520" y="1221104"/>
                <a:chExt cx="2547582" cy="352371"/>
              </a:xfrm>
            </p:grpSpPr>
            <p:pic>
              <p:nvPicPr>
                <p:cNvPr id="450" name="Graphic 449" descr="Man with solid fill">
                  <a:extLst>
                    <a:ext uri="{FF2B5EF4-FFF2-40B4-BE49-F238E27FC236}">
                      <a16:creationId xmlns:a16="http://schemas.microsoft.com/office/drawing/2014/main" id="{3842ADB3-3CB9-E12C-FBB2-5B7536920F5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0643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51" name="Graphic 450" descr="Man with solid fill">
                  <a:extLst>
                    <a:ext uri="{FF2B5EF4-FFF2-40B4-BE49-F238E27FC236}">
                      <a16:creationId xmlns:a16="http://schemas.microsoft.com/office/drawing/2014/main" id="{539CFF25-BBC1-211E-D630-B65085F1600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5034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52" name="Graphic 451" descr="Man with solid fill">
                  <a:extLst>
                    <a:ext uri="{FF2B5EF4-FFF2-40B4-BE49-F238E27FC236}">
                      <a16:creationId xmlns:a16="http://schemas.microsoft.com/office/drawing/2014/main" id="{D71DEAE1-F5E0-BC88-C95B-DB472FE704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9425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53" name="Graphic 452" descr="Man with solid fill">
                  <a:extLst>
                    <a:ext uri="{FF2B5EF4-FFF2-40B4-BE49-F238E27FC236}">
                      <a16:creationId xmlns:a16="http://schemas.microsoft.com/office/drawing/2014/main" id="{65C2E85A-9E9F-DD5C-3228-8DCE4365F4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8168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54" name="Graphic 453" descr="Man with solid fill">
                  <a:extLst>
                    <a:ext uri="{FF2B5EF4-FFF2-40B4-BE49-F238E27FC236}">
                      <a16:creationId xmlns:a16="http://schemas.microsoft.com/office/drawing/2014/main" id="{2BC3C680-08E1-1F54-AD04-F8C9D13F5D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2080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55" name="Graphic 454" descr="Man with solid fill">
                  <a:extLst>
                    <a:ext uri="{FF2B5EF4-FFF2-40B4-BE49-F238E27FC236}">
                      <a16:creationId xmlns:a16="http://schemas.microsoft.com/office/drawing/2014/main" id="{77354152-EB79-5EEA-F446-ABF276E991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599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56" name="Graphic 455" descr="Man with solid fill">
                  <a:extLst>
                    <a:ext uri="{FF2B5EF4-FFF2-40B4-BE49-F238E27FC236}">
                      <a16:creationId xmlns:a16="http://schemas.microsoft.com/office/drawing/2014/main" id="{5BC94E46-2127-3F25-E3C5-8E75A078A1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6990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57" name="Graphic 456" descr="Man with solid fill">
                  <a:extLst>
                    <a:ext uri="{FF2B5EF4-FFF2-40B4-BE49-F238E27FC236}">
                      <a16:creationId xmlns:a16="http://schemas.microsoft.com/office/drawing/2014/main" id="{87D27C7A-C8CF-76C5-D46B-46E42E6863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1381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58" name="Graphic 457" descr="Man with solid fill">
                  <a:extLst>
                    <a:ext uri="{FF2B5EF4-FFF2-40B4-BE49-F238E27FC236}">
                      <a16:creationId xmlns:a16="http://schemas.microsoft.com/office/drawing/2014/main" id="{87E18BF9-FB89-23F3-2FEB-199844110E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7731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59" name="Graphic 458" descr="Man with solid fill">
                  <a:extLst>
                    <a:ext uri="{FF2B5EF4-FFF2-40B4-BE49-F238E27FC236}">
                      <a16:creationId xmlns:a16="http://schemas.microsoft.com/office/drawing/2014/main" id="{DCC07EB4-C43A-E28B-EA66-E6D2DBBF715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2520" y="1221104"/>
                  <a:ext cx="352371" cy="352371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550" name="Group 549">
              <a:extLst>
                <a:ext uri="{FF2B5EF4-FFF2-40B4-BE49-F238E27FC236}">
                  <a16:creationId xmlns:a16="http://schemas.microsoft.com/office/drawing/2014/main" id="{0E3002FA-7AEF-E3B1-C5E6-5DCD0DA7C161}"/>
                </a:ext>
              </a:extLst>
            </p:cNvPr>
            <p:cNvGrpSpPr/>
            <p:nvPr/>
          </p:nvGrpSpPr>
          <p:grpSpPr>
            <a:xfrm>
              <a:off x="9947318" y="1397824"/>
              <a:ext cx="2547582" cy="3651544"/>
              <a:chOff x="4358282" y="1373504"/>
              <a:chExt cx="2547582" cy="3651544"/>
            </a:xfrm>
          </p:grpSpPr>
          <p:grpSp>
            <p:nvGrpSpPr>
              <p:cNvPr id="551" name="Group 550">
                <a:extLst>
                  <a:ext uri="{FF2B5EF4-FFF2-40B4-BE49-F238E27FC236}">
                    <a16:creationId xmlns:a16="http://schemas.microsoft.com/office/drawing/2014/main" id="{F324F917-4952-520A-921F-D2EFA512500C}"/>
                  </a:ext>
                </a:extLst>
              </p:cNvPr>
              <p:cNvGrpSpPr/>
              <p:nvPr/>
            </p:nvGrpSpPr>
            <p:grpSpPr>
              <a:xfrm>
                <a:off x="4358282" y="4306104"/>
                <a:ext cx="2547582" cy="352371"/>
                <a:chOff x="4362520" y="1221104"/>
                <a:chExt cx="2547582" cy="352371"/>
              </a:xfrm>
            </p:grpSpPr>
            <p:pic>
              <p:nvPicPr>
                <p:cNvPr id="651" name="Graphic 650" descr="Man with solid fill">
                  <a:extLst>
                    <a:ext uri="{FF2B5EF4-FFF2-40B4-BE49-F238E27FC236}">
                      <a16:creationId xmlns:a16="http://schemas.microsoft.com/office/drawing/2014/main" id="{3D3C9FAC-ED47-9B73-96AF-86AE900649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0643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52" name="Graphic 651" descr="Man with solid fill">
                  <a:extLst>
                    <a:ext uri="{FF2B5EF4-FFF2-40B4-BE49-F238E27FC236}">
                      <a16:creationId xmlns:a16="http://schemas.microsoft.com/office/drawing/2014/main" id="{44A8ED4E-62A1-F572-22F6-161F561824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5034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53" name="Graphic 652" descr="Man with solid fill">
                  <a:extLst>
                    <a:ext uri="{FF2B5EF4-FFF2-40B4-BE49-F238E27FC236}">
                      <a16:creationId xmlns:a16="http://schemas.microsoft.com/office/drawing/2014/main" id="{F53CE3E6-A654-E6F5-192D-FF4B879540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9425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54" name="Graphic 653" descr="Man with solid fill">
                  <a:extLst>
                    <a:ext uri="{FF2B5EF4-FFF2-40B4-BE49-F238E27FC236}">
                      <a16:creationId xmlns:a16="http://schemas.microsoft.com/office/drawing/2014/main" id="{63543036-8A45-A98A-6A1C-DFBD9FF0EB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8168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55" name="Graphic 654" descr="Man with solid fill">
                  <a:extLst>
                    <a:ext uri="{FF2B5EF4-FFF2-40B4-BE49-F238E27FC236}">
                      <a16:creationId xmlns:a16="http://schemas.microsoft.com/office/drawing/2014/main" id="{4A0ABB22-9935-5E37-0680-11D79B2237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2080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56" name="Graphic 655" descr="Man with solid fill">
                  <a:extLst>
                    <a:ext uri="{FF2B5EF4-FFF2-40B4-BE49-F238E27FC236}">
                      <a16:creationId xmlns:a16="http://schemas.microsoft.com/office/drawing/2014/main" id="{18A900B8-4398-9BB5-16DF-02162ACF00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599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57" name="Graphic 656" descr="Man with solid fill">
                  <a:extLst>
                    <a:ext uri="{FF2B5EF4-FFF2-40B4-BE49-F238E27FC236}">
                      <a16:creationId xmlns:a16="http://schemas.microsoft.com/office/drawing/2014/main" id="{077BD618-A87B-CF7D-757B-155E088BCD8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6990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58" name="Graphic 657" descr="Man with solid fill">
                  <a:extLst>
                    <a:ext uri="{FF2B5EF4-FFF2-40B4-BE49-F238E27FC236}">
                      <a16:creationId xmlns:a16="http://schemas.microsoft.com/office/drawing/2014/main" id="{B58A7AAF-6BCF-6CD3-9202-5918F64B681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1381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59" name="Graphic 658" descr="Man with solid fill">
                  <a:extLst>
                    <a:ext uri="{FF2B5EF4-FFF2-40B4-BE49-F238E27FC236}">
                      <a16:creationId xmlns:a16="http://schemas.microsoft.com/office/drawing/2014/main" id="{7F1CF67C-79B2-FE91-BDA7-56F5B75A59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7731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60" name="Graphic 659" descr="Man with solid fill">
                  <a:extLst>
                    <a:ext uri="{FF2B5EF4-FFF2-40B4-BE49-F238E27FC236}">
                      <a16:creationId xmlns:a16="http://schemas.microsoft.com/office/drawing/2014/main" id="{945A7D46-6246-48EE-BD02-AD0BA0A969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2520" y="1221104"/>
                  <a:ext cx="352371" cy="352371"/>
                </a:xfrm>
                <a:prstGeom prst="rect">
                  <a:avLst/>
                </a:prstGeom>
              </p:spPr>
            </p:pic>
          </p:grpSp>
          <p:grpSp>
            <p:nvGrpSpPr>
              <p:cNvPr id="552" name="Group 551">
                <a:extLst>
                  <a:ext uri="{FF2B5EF4-FFF2-40B4-BE49-F238E27FC236}">
                    <a16:creationId xmlns:a16="http://schemas.microsoft.com/office/drawing/2014/main" id="{52DD48F8-4C1C-922F-F0F4-5F0E398F5C74}"/>
                  </a:ext>
                </a:extLst>
              </p:cNvPr>
              <p:cNvGrpSpPr/>
              <p:nvPr/>
            </p:nvGrpSpPr>
            <p:grpSpPr>
              <a:xfrm>
                <a:off x="4358282" y="1740079"/>
                <a:ext cx="2547582" cy="352371"/>
                <a:chOff x="4362520" y="1221104"/>
                <a:chExt cx="2547582" cy="352371"/>
              </a:xfrm>
            </p:grpSpPr>
            <p:pic>
              <p:nvPicPr>
                <p:cNvPr id="641" name="Graphic 640" descr="Man with solid fill">
                  <a:extLst>
                    <a:ext uri="{FF2B5EF4-FFF2-40B4-BE49-F238E27FC236}">
                      <a16:creationId xmlns:a16="http://schemas.microsoft.com/office/drawing/2014/main" id="{F6BCCEFD-C9E7-985F-7E7B-2FA951D3C64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0643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42" name="Graphic 641" descr="Man with solid fill">
                  <a:extLst>
                    <a:ext uri="{FF2B5EF4-FFF2-40B4-BE49-F238E27FC236}">
                      <a16:creationId xmlns:a16="http://schemas.microsoft.com/office/drawing/2014/main" id="{DD22AC27-391D-B96A-425A-62137A400D3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5034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43" name="Graphic 642" descr="Man with solid fill">
                  <a:extLst>
                    <a:ext uri="{FF2B5EF4-FFF2-40B4-BE49-F238E27FC236}">
                      <a16:creationId xmlns:a16="http://schemas.microsoft.com/office/drawing/2014/main" id="{D6BCAC2F-A04E-3B60-03F4-937D263462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9425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44" name="Graphic 643" descr="Man with solid fill">
                  <a:extLst>
                    <a:ext uri="{FF2B5EF4-FFF2-40B4-BE49-F238E27FC236}">
                      <a16:creationId xmlns:a16="http://schemas.microsoft.com/office/drawing/2014/main" id="{AFA47306-6FF5-1D06-57D9-2300CFD0104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8168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45" name="Graphic 644" descr="Man with solid fill">
                  <a:extLst>
                    <a:ext uri="{FF2B5EF4-FFF2-40B4-BE49-F238E27FC236}">
                      <a16:creationId xmlns:a16="http://schemas.microsoft.com/office/drawing/2014/main" id="{C35AAA99-92E1-2D69-FC4C-47EB55C500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2080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46" name="Graphic 645" descr="Man with solid fill">
                  <a:extLst>
                    <a:ext uri="{FF2B5EF4-FFF2-40B4-BE49-F238E27FC236}">
                      <a16:creationId xmlns:a16="http://schemas.microsoft.com/office/drawing/2014/main" id="{8F9DA8E4-C0B7-E9C2-31BC-09B3BF2C584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599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47" name="Graphic 646" descr="Man with solid fill">
                  <a:extLst>
                    <a:ext uri="{FF2B5EF4-FFF2-40B4-BE49-F238E27FC236}">
                      <a16:creationId xmlns:a16="http://schemas.microsoft.com/office/drawing/2014/main" id="{B5716998-6770-9335-6AE6-6082C0CB29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6990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48" name="Graphic 647" descr="Man with solid fill">
                  <a:extLst>
                    <a:ext uri="{FF2B5EF4-FFF2-40B4-BE49-F238E27FC236}">
                      <a16:creationId xmlns:a16="http://schemas.microsoft.com/office/drawing/2014/main" id="{123B95D0-9EC8-1A24-151A-66BD170082C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1381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49" name="Graphic 648" descr="Man with solid fill">
                  <a:extLst>
                    <a:ext uri="{FF2B5EF4-FFF2-40B4-BE49-F238E27FC236}">
                      <a16:creationId xmlns:a16="http://schemas.microsoft.com/office/drawing/2014/main" id="{E1CDAC7F-7193-8DC4-0831-45ABBC29B18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7731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50" name="Graphic 649" descr="Man with solid fill">
                  <a:extLst>
                    <a:ext uri="{FF2B5EF4-FFF2-40B4-BE49-F238E27FC236}">
                      <a16:creationId xmlns:a16="http://schemas.microsoft.com/office/drawing/2014/main" id="{BBB44CB5-26CA-A4B1-057A-2147435D652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2520" y="1221104"/>
                  <a:ext cx="352371" cy="352371"/>
                </a:xfrm>
                <a:prstGeom prst="rect">
                  <a:avLst/>
                </a:prstGeom>
              </p:spPr>
            </p:pic>
          </p:grpSp>
          <p:grpSp>
            <p:nvGrpSpPr>
              <p:cNvPr id="553" name="Group 552">
                <a:extLst>
                  <a:ext uri="{FF2B5EF4-FFF2-40B4-BE49-F238E27FC236}">
                    <a16:creationId xmlns:a16="http://schemas.microsoft.com/office/drawing/2014/main" id="{2A854B0F-D2DC-2A07-FF67-817AA3B2C705}"/>
                  </a:ext>
                </a:extLst>
              </p:cNvPr>
              <p:cNvGrpSpPr/>
              <p:nvPr/>
            </p:nvGrpSpPr>
            <p:grpSpPr>
              <a:xfrm>
                <a:off x="4358282" y="2106654"/>
                <a:ext cx="2547582" cy="352371"/>
                <a:chOff x="4362520" y="1221104"/>
                <a:chExt cx="2547582" cy="352371"/>
              </a:xfrm>
            </p:grpSpPr>
            <p:pic>
              <p:nvPicPr>
                <p:cNvPr id="631" name="Graphic 630" descr="Man with solid fill">
                  <a:extLst>
                    <a:ext uri="{FF2B5EF4-FFF2-40B4-BE49-F238E27FC236}">
                      <a16:creationId xmlns:a16="http://schemas.microsoft.com/office/drawing/2014/main" id="{3A3D1A75-F299-BB73-4CA0-31A3C27004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0643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32" name="Graphic 631" descr="Man with solid fill">
                  <a:extLst>
                    <a:ext uri="{FF2B5EF4-FFF2-40B4-BE49-F238E27FC236}">
                      <a16:creationId xmlns:a16="http://schemas.microsoft.com/office/drawing/2014/main" id="{86F750FD-ECA6-95A7-4D4B-7F2B66F6CA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5034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33" name="Graphic 632" descr="Man with solid fill">
                  <a:extLst>
                    <a:ext uri="{FF2B5EF4-FFF2-40B4-BE49-F238E27FC236}">
                      <a16:creationId xmlns:a16="http://schemas.microsoft.com/office/drawing/2014/main" id="{EFE26D1A-D395-7B6F-20DE-DA0AB0D587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9425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34" name="Graphic 633" descr="Man with solid fill">
                  <a:extLst>
                    <a:ext uri="{FF2B5EF4-FFF2-40B4-BE49-F238E27FC236}">
                      <a16:creationId xmlns:a16="http://schemas.microsoft.com/office/drawing/2014/main" id="{D0381D9F-BA8E-C092-B7B5-40F36013804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8168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35" name="Graphic 634" descr="Man with solid fill">
                  <a:extLst>
                    <a:ext uri="{FF2B5EF4-FFF2-40B4-BE49-F238E27FC236}">
                      <a16:creationId xmlns:a16="http://schemas.microsoft.com/office/drawing/2014/main" id="{EE12475A-492D-A983-5598-016BC87C6CC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2080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36" name="Graphic 635" descr="Man with solid fill">
                  <a:extLst>
                    <a:ext uri="{FF2B5EF4-FFF2-40B4-BE49-F238E27FC236}">
                      <a16:creationId xmlns:a16="http://schemas.microsoft.com/office/drawing/2014/main" id="{DCC63B96-049D-0AEC-5B4B-5747F653328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599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37" name="Graphic 636" descr="Man with solid fill">
                  <a:extLst>
                    <a:ext uri="{FF2B5EF4-FFF2-40B4-BE49-F238E27FC236}">
                      <a16:creationId xmlns:a16="http://schemas.microsoft.com/office/drawing/2014/main" id="{75B22EA4-0D52-76A9-DEE5-0D5F6FF2AD1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6990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38" name="Graphic 637" descr="Man with solid fill">
                  <a:extLst>
                    <a:ext uri="{FF2B5EF4-FFF2-40B4-BE49-F238E27FC236}">
                      <a16:creationId xmlns:a16="http://schemas.microsoft.com/office/drawing/2014/main" id="{F4989132-D69C-A720-ABAF-8768E24429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1381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39" name="Graphic 638" descr="Man with solid fill">
                  <a:extLst>
                    <a:ext uri="{FF2B5EF4-FFF2-40B4-BE49-F238E27FC236}">
                      <a16:creationId xmlns:a16="http://schemas.microsoft.com/office/drawing/2014/main" id="{899DA6DA-EACB-3024-886D-6EAD83AB1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7731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40" name="Graphic 639" descr="Man with solid fill">
                  <a:extLst>
                    <a:ext uri="{FF2B5EF4-FFF2-40B4-BE49-F238E27FC236}">
                      <a16:creationId xmlns:a16="http://schemas.microsoft.com/office/drawing/2014/main" id="{0247C0DE-A789-8BAC-2777-D64777E60A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2520" y="1221104"/>
                  <a:ext cx="352371" cy="352371"/>
                </a:xfrm>
                <a:prstGeom prst="rect">
                  <a:avLst/>
                </a:prstGeom>
              </p:spPr>
            </p:pic>
          </p:grpSp>
          <p:grpSp>
            <p:nvGrpSpPr>
              <p:cNvPr id="554" name="Group 553">
                <a:extLst>
                  <a:ext uri="{FF2B5EF4-FFF2-40B4-BE49-F238E27FC236}">
                    <a16:creationId xmlns:a16="http://schemas.microsoft.com/office/drawing/2014/main" id="{C2B4E23D-534F-9024-F0A5-B55DBE4BE5DB}"/>
                  </a:ext>
                </a:extLst>
              </p:cNvPr>
              <p:cNvGrpSpPr/>
              <p:nvPr/>
            </p:nvGrpSpPr>
            <p:grpSpPr>
              <a:xfrm>
                <a:off x="4358282" y="2473229"/>
                <a:ext cx="2547582" cy="352371"/>
                <a:chOff x="4362520" y="1221104"/>
                <a:chExt cx="2547582" cy="352371"/>
              </a:xfrm>
            </p:grpSpPr>
            <p:pic>
              <p:nvPicPr>
                <p:cNvPr id="621" name="Graphic 620" descr="Man with solid fill">
                  <a:extLst>
                    <a:ext uri="{FF2B5EF4-FFF2-40B4-BE49-F238E27FC236}">
                      <a16:creationId xmlns:a16="http://schemas.microsoft.com/office/drawing/2014/main" id="{B2CA738F-AB0E-1EBB-1AB9-7D942B3F0CE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0643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22" name="Graphic 621" descr="Man with solid fill">
                  <a:extLst>
                    <a:ext uri="{FF2B5EF4-FFF2-40B4-BE49-F238E27FC236}">
                      <a16:creationId xmlns:a16="http://schemas.microsoft.com/office/drawing/2014/main" id="{316CED41-FFD6-2A4A-AE53-D664F6AE1FC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5034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23" name="Graphic 622" descr="Man with solid fill">
                  <a:extLst>
                    <a:ext uri="{FF2B5EF4-FFF2-40B4-BE49-F238E27FC236}">
                      <a16:creationId xmlns:a16="http://schemas.microsoft.com/office/drawing/2014/main" id="{0E3970B7-DE1B-514C-BBF1-AEA87E8B73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9425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24" name="Graphic 623" descr="Man with solid fill">
                  <a:extLst>
                    <a:ext uri="{FF2B5EF4-FFF2-40B4-BE49-F238E27FC236}">
                      <a16:creationId xmlns:a16="http://schemas.microsoft.com/office/drawing/2014/main" id="{53E19B80-2574-D7A0-D03C-B51DEE9A70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8168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25" name="Graphic 624" descr="Man with solid fill">
                  <a:extLst>
                    <a:ext uri="{FF2B5EF4-FFF2-40B4-BE49-F238E27FC236}">
                      <a16:creationId xmlns:a16="http://schemas.microsoft.com/office/drawing/2014/main" id="{69601C65-F7E4-BE29-3FEB-0AF27EF4B64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2080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26" name="Graphic 625" descr="Man with solid fill">
                  <a:extLst>
                    <a:ext uri="{FF2B5EF4-FFF2-40B4-BE49-F238E27FC236}">
                      <a16:creationId xmlns:a16="http://schemas.microsoft.com/office/drawing/2014/main" id="{6DAD9CFC-E8F2-21B3-2AD9-B8341F23484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599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27" name="Graphic 626" descr="Man with solid fill">
                  <a:extLst>
                    <a:ext uri="{FF2B5EF4-FFF2-40B4-BE49-F238E27FC236}">
                      <a16:creationId xmlns:a16="http://schemas.microsoft.com/office/drawing/2014/main" id="{131373FC-4A9E-C4AA-1559-068EE7C9E08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6990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28" name="Graphic 627" descr="Man with solid fill">
                  <a:extLst>
                    <a:ext uri="{FF2B5EF4-FFF2-40B4-BE49-F238E27FC236}">
                      <a16:creationId xmlns:a16="http://schemas.microsoft.com/office/drawing/2014/main" id="{46F38318-9330-E184-B9D1-ACFD1A11586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1381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29" name="Graphic 628" descr="Man with solid fill">
                  <a:extLst>
                    <a:ext uri="{FF2B5EF4-FFF2-40B4-BE49-F238E27FC236}">
                      <a16:creationId xmlns:a16="http://schemas.microsoft.com/office/drawing/2014/main" id="{70145837-B8FA-6704-72CE-2F6A5AAC525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7731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30" name="Graphic 629" descr="Man with solid fill">
                  <a:extLst>
                    <a:ext uri="{FF2B5EF4-FFF2-40B4-BE49-F238E27FC236}">
                      <a16:creationId xmlns:a16="http://schemas.microsoft.com/office/drawing/2014/main" id="{748CC456-2069-1922-8859-80D031D8C21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2520" y="1221104"/>
                  <a:ext cx="352371" cy="352371"/>
                </a:xfrm>
                <a:prstGeom prst="rect">
                  <a:avLst/>
                </a:prstGeom>
              </p:spPr>
            </p:pic>
          </p:grpSp>
          <p:grpSp>
            <p:nvGrpSpPr>
              <p:cNvPr id="555" name="Group 554">
                <a:extLst>
                  <a:ext uri="{FF2B5EF4-FFF2-40B4-BE49-F238E27FC236}">
                    <a16:creationId xmlns:a16="http://schemas.microsoft.com/office/drawing/2014/main" id="{C514F895-833A-82BB-1CF9-5464A5D718E8}"/>
                  </a:ext>
                </a:extLst>
              </p:cNvPr>
              <p:cNvGrpSpPr/>
              <p:nvPr/>
            </p:nvGrpSpPr>
            <p:grpSpPr>
              <a:xfrm>
                <a:off x="4358282" y="2839804"/>
                <a:ext cx="2547582" cy="352371"/>
                <a:chOff x="4362520" y="1221104"/>
                <a:chExt cx="2547582" cy="352371"/>
              </a:xfrm>
            </p:grpSpPr>
            <p:pic>
              <p:nvPicPr>
                <p:cNvPr id="611" name="Graphic 610" descr="Man with solid fill">
                  <a:extLst>
                    <a:ext uri="{FF2B5EF4-FFF2-40B4-BE49-F238E27FC236}">
                      <a16:creationId xmlns:a16="http://schemas.microsoft.com/office/drawing/2014/main" id="{476638EE-67CC-385E-7381-5BD8109A4A3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0643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12" name="Graphic 611" descr="Man with solid fill">
                  <a:extLst>
                    <a:ext uri="{FF2B5EF4-FFF2-40B4-BE49-F238E27FC236}">
                      <a16:creationId xmlns:a16="http://schemas.microsoft.com/office/drawing/2014/main" id="{00327577-D0A8-F0A5-CD6C-B5622712B56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5034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13" name="Graphic 612" descr="Man with solid fill">
                  <a:extLst>
                    <a:ext uri="{FF2B5EF4-FFF2-40B4-BE49-F238E27FC236}">
                      <a16:creationId xmlns:a16="http://schemas.microsoft.com/office/drawing/2014/main" id="{6D7D2D96-F4EB-F277-43C4-F9326FDC28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9425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14" name="Graphic 613" descr="Man with solid fill">
                  <a:extLst>
                    <a:ext uri="{FF2B5EF4-FFF2-40B4-BE49-F238E27FC236}">
                      <a16:creationId xmlns:a16="http://schemas.microsoft.com/office/drawing/2014/main" id="{0C222334-F17D-7FDF-41BD-3C8C6A9030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8168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15" name="Graphic 614" descr="Man with solid fill">
                  <a:extLst>
                    <a:ext uri="{FF2B5EF4-FFF2-40B4-BE49-F238E27FC236}">
                      <a16:creationId xmlns:a16="http://schemas.microsoft.com/office/drawing/2014/main" id="{E970C798-DEAB-6DCE-C6E4-E46D0E933D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2080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16" name="Graphic 615" descr="Man with solid fill">
                  <a:extLst>
                    <a:ext uri="{FF2B5EF4-FFF2-40B4-BE49-F238E27FC236}">
                      <a16:creationId xmlns:a16="http://schemas.microsoft.com/office/drawing/2014/main" id="{FEC0EFD1-A008-18AD-C51B-E38222BFB9F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599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17" name="Graphic 616" descr="Man with solid fill">
                  <a:extLst>
                    <a:ext uri="{FF2B5EF4-FFF2-40B4-BE49-F238E27FC236}">
                      <a16:creationId xmlns:a16="http://schemas.microsoft.com/office/drawing/2014/main" id="{AA361B53-DE2E-736B-CAAD-BD20FAD5D91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6990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18" name="Graphic 617" descr="Man with solid fill">
                  <a:extLst>
                    <a:ext uri="{FF2B5EF4-FFF2-40B4-BE49-F238E27FC236}">
                      <a16:creationId xmlns:a16="http://schemas.microsoft.com/office/drawing/2014/main" id="{247D3DF9-7B1F-2A8C-601F-E26CB2C665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1381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19" name="Graphic 618" descr="Man with solid fill">
                  <a:extLst>
                    <a:ext uri="{FF2B5EF4-FFF2-40B4-BE49-F238E27FC236}">
                      <a16:creationId xmlns:a16="http://schemas.microsoft.com/office/drawing/2014/main" id="{0D7B27F3-709E-C074-A004-11181103A99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7731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20" name="Graphic 619" descr="Man with solid fill">
                  <a:extLst>
                    <a:ext uri="{FF2B5EF4-FFF2-40B4-BE49-F238E27FC236}">
                      <a16:creationId xmlns:a16="http://schemas.microsoft.com/office/drawing/2014/main" id="{63F0A020-433A-6C4A-146A-D07B80C691D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2520" y="1221104"/>
                  <a:ext cx="352371" cy="352371"/>
                </a:xfrm>
                <a:prstGeom prst="rect">
                  <a:avLst/>
                </a:prstGeom>
              </p:spPr>
            </p:pic>
          </p:grpSp>
          <p:grpSp>
            <p:nvGrpSpPr>
              <p:cNvPr id="556" name="Group 555">
                <a:extLst>
                  <a:ext uri="{FF2B5EF4-FFF2-40B4-BE49-F238E27FC236}">
                    <a16:creationId xmlns:a16="http://schemas.microsoft.com/office/drawing/2014/main" id="{9064BEE3-3874-1C44-FBD1-8CC68DBD2F9C}"/>
                  </a:ext>
                </a:extLst>
              </p:cNvPr>
              <p:cNvGrpSpPr/>
              <p:nvPr/>
            </p:nvGrpSpPr>
            <p:grpSpPr>
              <a:xfrm>
                <a:off x="4358282" y="3206379"/>
                <a:ext cx="2547582" cy="352371"/>
                <a:chOff x="4362520" y="1221104"/>
                <a:chExt cx="2547582" cy="352371"/>
              </a:xfrm>
            </p:grpSpPr>
            <p:pic>
              <p:nvPicPr>
                <p:cNvPr id="601" name="Graphic 600" descr="Man with solid fill">
                  <a:extLst>
                    <a:ext uri="{FF2B5EF4-FFF2-40B4-BE49-F238E27FC236}">
                      <a16:creationId xmlns:a16="http://schemas.microsoft.com/office/drawing/2014/main" id="{99C0FF29-AC43-9DD4-74AA-6573C22235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0643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02" name="Graphic 601" descr="Man with solid fill">
                  <a:extLst>
                    <a:ext uri="{FF2B5EF4-FFF2-40B4-BE49-F238E27FC236}">
                      <a16:creationId xmlns:a16="http://schemas.microsoft.com/office/drawing/2014/main" id="{3A382C45-C04B-23E2-F29F-7993D008FF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5034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03" name="Graphic 602" descr="Man with solid fill">
                  <a:extLst>
                    <a:ext uri="{FF2B5EF4-FFF2-40B4-BE49-F238E27FC236}">
                      <a16:creationId xmlns:a16="http://schemas.microsoft.com/office/drawing/2014/main" id="{7DE351F5-E71C-8D39-4C5F-73FDB683D0F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9425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04" name="Graphic 603" descr="Man with solid fill">
                  <a:extLst>
                    <a:ext uri="{FF2B5EF4-FFF2-40B4-BE49-F238E27FC236}">
                      <a16:creationId xmlns:a16="http://schemas.microsoft.com/office/drawing/2014/main" id="{92E8050C-CA79-6EF7-C3B0-C1A5929526E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8168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05" name="Graphic 604" descr="Man with solid fill">
                  <a:extLst>
                    <a:ext uri="{FF2B5EF4-FFF2-40B4-BE49-F238E27FC236}">
                      <a16:creationId xmlns:a16="http://schemas.microsoft.com/office/drawing/2014/main" id="{474339BC-A1ED-BD2E-A1D6-EF595917632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2080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06" name="Graphic 605" descr="Man with solid fill">
                  <a:extLst>
                    <a:ext uri="{FF2B5EF4-FFF2-40B4-BE49-F238E27FC236}">
                      <a16:creationId xmlns:a16="http://schemas.microsoft.com/office/drawing/2014/main" id="{6619C726-AC11-31E5-DDE5-FAD97F6C96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599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07" name="Graphic 606" descr="Man with solid fill">
                  <a:extLst>
                    <a:ext uri="{FF2B5EF4-FFF2-40B4-BE49-F238E27FC236}">
                      <a16:creationId xmlns:a16="http://schemas.microsoft.com/office/drawing/2014/main" id="{5BC5CA44-F096-B6C5-8608-A0284EAE4F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6990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08" name="Graphic 607" descr="Man with solid fill">
                  <a:extLst>
                    <a:ext uri="{FF2B5EF4-FFF2-40B4-BE49-F238E27FC236}">
                      <a16:creationId xmlns:a16="http://schemas.microsoft.com/office/drawing/2014/main" id="{12DF468C-3740-557B-43A8-34F8E88536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1381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09" name="Graphic 608" descr="Man with solid fill">
                  <a:extLst>
                    <a:ext uri="{FF2B5EF4-FFF2-40B4-BE49-F238E27FC236}">
                      <a16:creationId xmlns:a16="http://schemas.microsoft.com/office/drawing/2014/main" id="{5ABD6AE3-5598-33DA-CC73-3C091AE07D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7731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10" name="Graphic 609" descr="Man with solid fill">
                  <a:extLst>
                    <a:ext uri="{FF2B5EF4-FFF2-40B4-BE49-F238E27FC236}">
                      <a16:creationId xmlns:a16="http://schemas.microsoft.com/office/drawing/2014/main" id="{820E1439-43F6-05AB-E935-37CEA1F3A3C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2520" y="1221104"/>
                  <a:ext cx="352371" cy="352371"/>
                </a:xfrm>
                <a:prstGeom prst="rect">
                  <a:avLst/>
                </a:prstGeom>
              </p:spPr>
            </p:pic>
          </p:grpSp>
          <p:grpSp>
            <p:nvGrpSpPr>
              <p:cNvPr id="557" name="Group 556">
                <a:extLst>
                  <a:ext uri="{FF2B5EF4-FFF2-40B4-BE49-F238E27FC236}">
                    <a16:creationId xmlns:a16="http://schemas.microsoft.com/office/drawing/2014/main" id="{0CD889A6-8598-0B17-8688-6FE2AE075E5A}"/>
                  </a:ext>
                </a:extLst>
              </p:cNvPr>
              <p:cNvGrpSpPr/>
              <p:nvPr/>
            </p:nvGrpSpPr>
            <p:grpSpPr>
              <a:xfrm>
                <a:off x="4358282" y="3572954"/>
                <a:ext cx="2547582" cy="352371"/>
                <a:chOff x="4362520" y="1221104"/>
                <a:chExt cx="2547582" cy="352371"/>
              </a:xfrm>
            </p:grpSpPr>
            <p:pic>
              <p:nvPicPr>
                <p:cNvPr id="591" name="Graphic 590" descr="Man with solid fill">
                  <a:extLst>
                    <a:ext uri="{FF2B5EF4-FFF2-40B4-BE49-F238E27FC236}">
                      <a16:creationId xmlns:a16="http://schemas.microsoft.com/office/drawing/2014/main" id="{72B32AAF-53E2-B558-76C1-C44BBF25039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0643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92" name="Graphic 591" descr="Man with solid fill">
                  <a:extLst>
                    <a:ext uri="{FF2B5EF4-FFF2-40B4-BE49-F238E27FC236}">
                      <a16:creationId xmlns:a16="http://schemas.microsoft.com/office/drawing/2014/main" id="{08942FF4-7D43-4E78-4496-F25ECFD7A54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5034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93" name="Graphic 592" descr="Man with solid fill">
                  <a:extLst>
                    <a:ext uri="{FF2B5EF4-FFF2-40B4-BE49-F238E27FC236}">
                      <a16:creationId xmlns:a16="http://schemas.microsoft.com/office/drawing/2014/main" id="{9BA50DEE-655F-0A33-5298-D1F99ADA226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9425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94" name="Graphic 593" descr="Man with solid fill">
                  <a:extLst>
                    <a:ext uri="{FF2B5EF4-FFF2-40B4-BE49-F238E27FC236}">
                      <a16:creationId xmlns:a16="http://schemas.microsoft.com/office/drawing/2014/main" id="{855F5BE3-1F07-2D21-4C22-CE2845F362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8168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95" name="Graphic 594" descr="Man with solid fill">
                  <a:extLst>
                    <a:ext uri="{FF2B5EF4-FFF2-40B4-BE49-F238E27FC236}">
                      <a16:creationId xmlns:a16="http://schemas.microsoft.com/office/drawing/2014/main" id="{76FE7A31-78F4-494F-C658-86D68381F5F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2080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96" name="Graphic 595" descr="Man with solid fill">
                  <a:extLst>
                    <a:ext uri="{FF2B5EF4-FFF2-40B4-BE49-F238E27FC236}">
                      <a16:creationId xmlns:a16="http://schemas.microsoft.com/office/drawing/2014/main" id="{921C35D3-BD18-EE89-84E1-C0B43309DF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599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97" name="Graphic 596" descr="Man with solid fill">
                  <a:extLst>
                    <a:ext uri="{FF2B5EF4-FFF2-40B4-BE49-F238E27FC236}">
                      <a16:creationId xmlns:a16="http://schemas.microsoft.com/office/drawing/2014/main" id="{2CBBC102-194A-F6D3-4767-B50D965D00C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6990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98" name="Graphic 597" descr="Man with solid fill">
                  <a:extLst>
                    <a:ext uri="{FF2B5EF4-FFF2-40B4-BE49-F238E27FC236}">
                      <a16:creationId xmlns:a16="http://schemas.microsoft.com/office/drawing/2014/main" id="{5694C59E-518D-03AC-4542-F09E2AF4F57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1381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99" name="Graphic 598" descr="Man with solid fill">
                  <a:extLst>
                    <a:ext uri="{FF2B5EF4-FFF2-40B4-BE49-F238E27FC236}">
                      <a16:creationId xmlns:a16="http://schemas.microsoft.com/office/drawing/2014/main" id="{79F27084-5E68-A575-A258-D2ECC5D4E21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7731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00" name="Graphic 599" descr="Man with solid fill">
                  <a:extLst>
                    <a:ext uri="{FF2B5EF4-FFF2-40B4-BE49-F238E27FC236}">
                      <a16:creationId xmlns:a16="http://schemas.microsoft.com/office/drawing/2014/main" id="{66FEC54B-56FE-FCCC-50D2-BEBBFACAED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2520" y="1221104"/>
                  <a:ext cx="352371" cy="352371"/>
                </a:xfrm>
                <a:prstGeom prst="rect">
                  <a:avLst/>
                </a:prstGeom>
              </p:spPr>
            </p:pic>
          </p:grpSp>
          <p:grpSp>
            <p:nvGrpSpPr>
              <p:cNvPr id="558" name="Group 557">
                <a:extLst>
                  <a:ext uri="{FF2B5EF4-FFF2-40B4-BE49-F238E27FC236}">
                    <a16:creationId xmlns:a16="http://schemas.microsoft.com/office/drawing/2014/main" id="{87788B5F-ED57-B679-1530-0E6B327177F9}"/>
                  </a:ext>
                </a:extLst>
              </p:cNvPr>
              <p:cNvGrpSpPr/>
              <p:nvPr/>
            </p:nvGrpSpPr>
            <p:grpSpPr>
              <a:xfrm>
                <a:off x="4358282" y="3939529"/>
                <a:ext cx="2547582" cy="352371"/>
                <a:chOff x="4362520" y="1221104"/>
                <a:chExt cx="2547582" cy="352371"/>
              </a:xfrm>
            </p:grpSpPr>
            <p:pic>
              <p:nvPicPr>
                <p:cNvPr id="581" name="Graphic 580" descr="Man with solid fill">
                  <a:extLst>
                    <a:ext uri="{FF2B5EF4-FFF2-40B4-BE49-F238E27FC236}">
                      <a16:creationId xmlns:a16="http://schemas.microsoft.com/office/drawing/2014/main" id="{AA10B98C-F6EC-8E9A-1B62-73ADEE389FB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0643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82" name="Graphic 581" descr="Man with solid fill">
                  <a:extLst>
                    <a:ext uri="{FF2B5EF4-FFF2-40B4-BE49-F238E27FC236}">
                      <a16:creationId xmlns:a16="http://schemas.microsoft.com/office/drawing/2014/main" id="{EE28AE01-139E-1845-8097-55388641EB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5034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83" name="Graphic 582" descr="Man with solid fill">
                  <a:extLst>
                    <a:ext uri="{FF2B5EF4-FFF2-40B4-BE49-F238E27FC236}">
                      <a16:creationId xmlns:a16="http://schemas.microsoft.com/office/drawing/2014/main" id="{9FC45110-B76A-CCC2-2800-9650487D6C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9425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84" name="Graphic 583" descr="Man with solid fill">
                  <a:extLst>
                    <a:ext uri="{FF2B5EF4-FFF2-40B4-BE49-F238E27FC236}">
                      <a16:creationId xmlns:a16="http://schemas.microsoft.com/office/drawing/2014/main" id="{9B251D19-92FC-B4B4-9145-3F8F94591E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8168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85" name="Graphic 584" descr="Man with solid fill">
                  <a:extLst>
                    <a:ext uri="{FF2B5EF4-FFF2-40B4-BE49-F238E27FC236}">
                      <a16:creationId xmlns:a16="http://schemas.microsoft.com/office/drawing/2014/main" id="{77B06D82-1E3E-E794-0965-5C7F4D60CA6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2080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86" name="Graphic 585" descr="Man with solid fill">
                  <a:extLst>
                    <a:ext uri="{FF2B5EF4-FFF2-40B4-BE49-F238E27FC236}">
                      <a16:creationId xmlns:a16="http://schemas.microsoft.com/office/drawing/2014/main" id="{540F3160-FAD1-9989-CB1D-3EA40B446B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599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87" name="Graphic 586" descr="Man with solid fill">
                  <a:extLst>
                    <a:ext uri="{FF2B5EF4-FFF2-40B4-BE49-F238E27FC236}">
                      <a16:creationId xmlns:a16="http://schemas.microsoft.com/office/drawing/2014/main" id="{AC77145E-E415-43E4-AB35-055A01F8767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6990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88" name="Graphic 587" descr="Man with solid fill">
                  <a:extLst>
                    <a:ext uri="{FF2B5EF4-FFF2-40B4-BE49-F238E27FC236}">
                      <a16:creationId xmlns:a16="http://schemas.microsoft.com/office/drawing/2014/main" id="{7FE6A0C9-D9C0-FCF0-FB4A-D1152E5F8A5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1381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89" name="Graphic 588" descr="Man with solid fill">
                  <a:extLst>
                    <a:ext uri="{FF2B5EF4-FFF2-40B4-BE49-F238E27FC236}">
                      <a16:creationId xmlns:a16="http://schemas.microsoft.com/office/drawing/2014/main" id="{F2455047-8D4F-D603-76F0-739621389F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7731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90" name="Graphic 589" descr="Man with solid fill">
                  <a:extLst>
                    <a:ext uri="{FF2B5EF4-FFF2-40B4-BE49-F238E27FC236}">
                      <a16:creationId xmlns:a16="http://schemas.microsoft.com/office/drawing/2014/main" id="{10FA8A0C-6122-2730-045B-49707C5A63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2520" y="1221104"/>
                  <a:ext cx="352371" cy="352371"/>
                </a:xfrm>
                <a:prstGeom prst="rect">
                  <a:avLst/>
                </a:prstGeom>
              </p:spPr>
            </p:pic>
          </p:grpSp>
          <p:grpSp>
            <p:nvGrpSpPr>
              <p:cNvPr id="559" name="Group 558">
                <a:extLst>
                  <a:ext uri="{FF2B5EF4-FFF2-40B4-BE49-F238E27FC236}">
                    <a16:creationId xmlns:a16="http://schemas.microsoft.com/office/drawing/2014/main" id="{F6CC6A49-C971-C90B-911D-301C15B81D54}"/>
                  </a:ext>
                </a:extLst>
              </p:cNvPr>
              <p:cNvGrpSpPr/>
              <p:nvPr/>
            </p:nvGrpSpPr>
            <p:grpSpPr>
              <a:xfrm>
                <a:off x="4358282" y="1373504"/>
                <a:ext cx="2547582" cy="352371"/>
                <a:chOff x="4362520" y="1221104"/>
                <a:chExt cx="2547582" cy="352371"/>
              </a:xfrm>
            </p:grpSpPr>
            <p:pic>
              <p:nvPicPr>
                <p:cNvPr id="571" name="Graphic 570" descr="Man with solid fill">
                  <a:extLst>
                    <a:ext uri="{FF2B5EF4-FFF2-40B4-BE49-F238E27FC236}">
                      <a16:creationId xmlns:a16="http://schemas.microsoft.com/office/drawing/2014/main" id="{C5F3D9F5-6334-E518-634A-65E4607E378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0643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72" name="Graphic 571" descr="Man with solid fill">
                  <a:extLst>
                    <a:ext uri="{FF2B5EF4-FFF2-40B4-BE49-F238E27FC236}">
                      <a16:creationId xmlns:a16="http://schemas.microsoft.com/office/drawing/2014/main" id="{51150FC0-EB9D-5092-C1C3-50028E8395B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5034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73" name="Graphic 572" descr="Man with solid fill">
                  <a:extLst>
                    <a:ext uri="{FF2B5EF4-FFF2-40B4-BE49-F238E27FC236}">
                      <a16:creationId xmlns:a16="http://schemas.microsoft.com/office/drawing/2014/main" id="{E28E28E3-66E3-627F-FF9F-40509618B8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9425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74" name="Graphic 573" descr="Man with solid fill">
                  <a:extLst>
                    <a:ext uri="{FF2B5EF4-FFF2-40B4-BE49-F238E27FC236}">
                      <a16:creationId xmlns:a16="http://schemas.microsoft.com/office/drawing/2014/main" id="{45C94CB6-32E3-D5CA-9C88-C6E9C847CB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8168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75" name="Graphic 574" descr="Man with solid fill">
                  <a:extLst>
                    <a:ext uri="{FF2B5EF4-FFF2-40B4-BE49-F238E27FC236}">
                      <a16:creationId xmlns:a16="http://schemas.microsoft.com/office/drawing/2014/main" id="{DB5A877D-FFD2-E246-4E4D-B245F11D8E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2080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76" name="Graphic 575" descr="Man with solid fill">
                  <a:extLst>
                    <a:ext uri="{FF2B5EF4-FFF2-40B4-BE49-F238E27FC236}">
                      <a16:creationId xmlns:a16="http://schemas.microsoft.com/office/drawing/2014/main" id="{B91615DB-7C75-F2C1-04C9-1700B362CC3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599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77" name="Graphic 576" descr="Man with solid fill">
                  <a:extLst>
                    <a:ext uri="{FF2B5EF4-FFF2-40B4-BE49-F238E27FC236}">
                      <a16:creationId xmlns:a16="http://schemas.microsoft.com/office/drawing/2014/main" id="{DE29CD27-7209-C5D5-6206-0C9A8714F4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6990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78" name="Graphic 577" descr="Man with solid fill">
                  <a:extLst>
                    <a:ext uri="{FF2B5EF4-FFF2-40B4-BE49-F238E27FC236}">
                      <a16:creationId xmlns:a16="http://schemas.microsoft.com/office/drawing/2014/main" id="{88FEA6BA-583C-6C78-4005-FEDB3F5C35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1381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79" name="Graphic 578" descr="Man with solid fill">
                  <a:extLst>
                    <a:ext uri="{FF2B5EF4-FFF2-40B4-BE49-F238E27FC236}">
                      <a16:creationId xmlns:a16="http://schemas.microsoft.com/office/drawing/2014/main" id="{488903CE-C2AA-A971-DD73-3CDF40906C8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7731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80" name="Graphic 579" descr="Man with solid fill">
                  <a:extLst>
                    <a:ext uri="{FF2B5EF4-FFF2-40B4-BE49-F238E27FC236}">
                      <a16:creationId xmlns:a16="http://schemas.microsoft.com/office/drawing/2014/main" id="{56354F76-6CA3-16E0-F4A2-0A2E99AC356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2520" y="1221104"/>
                  <a:ext cx="352371" cy="352371"/>
                </a:xfrm>
                <a:prstGeom prst="rect">
                  <a:avLst/>
                </a:prstGeom>
              </p:spPr>
            </p:pic>
          </p:grpSp>
          <p:grpSp>
            <p:nvGrpSpPr>
              <p:cNvPr id="560" name="Group 559">
                <a:extLst>
                  <a:ext uri="{FF2B5EF4-FFF2-40B4-BE49-F238E27FC236}">
                    <a16:creationId xmlns:a16="http://schemas.microsoft.com/office/drawing/2014/main" id="{F65CCD74-DC5E-6080-9EE6-0C9BB2A8D081}"/>
                  </a:ext>
                </a:extLst>
              </p:cNvPr>
              <p:cNvGrpSpPr/>
              <p:nvPr/>
            </p:nvGrpSpPr>
            <p:grpSpPr>
              <a:xfrm>
                <a:off x="4358282" y="4672677"/>
                <a:ext cx="2547582" cy="352371"/>
                <a:chOff x="4362520" y="1221104"/>
                <a:chExt cx="2547582" cy="352371"/>
              </a:xfrm>
            </p:grpSpPr>
            <p:pic>
              <p:nvPicPr>
                <p:cNvPr id="561" name="Graphic 560" descr="Man with solid fill">
                  <a:extLst>
                    <a:ext uri="{FF2B5EF4-FFF2-40B4-BE49-F238E27FC236}">
                      <a16:creationId xmlns:a16="http://schemas.microsoft.com/office/drawing/2014/main" id="{918F4516-8E26-E7C4-BC42-D1F7511BA45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0643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62" name="Graphic 561" descr="Man with solid fill">
                  <a:extLst>
                    <a:ext uri="{FF2B5EF4-FFF2-40B4-BE49-F238E27FC236}">
                      <a16:creationId xmlns:a16="http://schemas.microsoft.com/office/drawing/2014/main" id="{36DC26F6-2A4A-6B31-9B21-EBD03564E3D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5034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63" name="Graphic 562" descr="Man with solid fill">
                  <a:extLst>
                    <a:ext uri="{FF2B5EF4-FFF2-40B4-BE49-F238E27FC236}">
                      <a16:creationId xmlns:a16="http://schemas.microsoft.com/office/drawing/2014/main" id="{90E67298-D837-1E71-4DA0-242DC06BF5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9425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64" name="Graphic 563" descr="Man with solid fill">
                  <a:extLst>
                    <a:ext uri="{FF2B5EF4-FFF2-40B4-BE49-F238E27FC236}">
                      <a16:creationId xmlns:a16="http://schemas.microsoft.com/office/drawing/2014/main" id="{494D1659-DF47-69A8-8603-85D6EC7925F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8168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65" name="Graphic 564" descr="Man with solid fill">
                  <a:extLst>
                    <a:ext uri="{FF2B5EF4-FFF2-40B4-BE49-F238E27FC236}">
                      <a16:creationId xmlns:a16="http://schemas.microsoft.com/office/drawing/2014/main" id="{D207EC24-050D-EDEA-3840-14B52E350A3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2080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66" name="Graphic 565" descr="Man with solid fill">
                  <a:extLst>
                    <a:ext uri="{FF2B5EF4-FFF2-40B4-BE49-F238E27FC236}">
                      <a16:creationId xmlns:a16="http://schemas.microsoft.com/office/drawing/2014/main" id="{6D179899-31E1-76D1-CE0E-CC9F3B4D2D0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599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67" name="Graphic 566" descr="Man with solid fill">
                  <a:extLst>
                    <a:ext uri="{FF2B5EF4-FFF2-40B4-BE49-F238E27FC236}">
                      <a16:creationId xmlns:a16="http://schemas.microsoft.com/office/drawing/2014/main" id="{14CC553C-19F9-7F4A-B80F-3F40D9D090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6990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68" name="Graphic 567" descr="Man with solid fill">
                  <a:extLst>
                    <a:ext uri="{FF2B5EF4-FFF2-40B4-BE49-F238E27FC236}">
                      <a16:creationId xmlns:a16="http://schemas.microsoft.com/office/drawing/2014/main" id="{FBCC7DAB-A0F0-2D08-AF8A-F4E779D99C1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1381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69" name="Graphic 568" descr="Man with solid fill">
                  <a:extLst>
                    <a:ext uri="{FF2B5EF4-FFF2-40B4-BE49-F238E27FC236}">
                      <a16:creationId xmlns:a16="http://schemas.microsoft.com/office/drawing/2014/main" id="{C2C040F5-0CBB-838D-EB90-47ADB3F6E4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7731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70" name="Graphic 569" descr="Man with solid fill">
                  <a:extLst>
                    <a:ext uri="{FF2B5EF4-FFF2-40B4-BE49-F238E27FC236}">
                      <a16:creationId xmlns:a16="http://schemas.microsoft.com/office/drawing/2014/main" id="{BB4EB275-4675-9B30-3677-1FCEA016F9C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2520" y="1221104"/>
                  <a:ext cx="352371" cy="352371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2811701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D2AFC-7233-D474-6943-3B119FBCCB3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Ratio pt 2</a:t>
            </a:r>
          </a:p>
        </p:txBody>
      </p:sp>
      <p:grpSp>
        <p:nvGrpSpPr>
          <p:cNvPr id="216" name="Group 215" descr="Image of blue stick people">
            <a:extLst>
              <a:ext uri="{FF2B5EF4-FFF2-40B4-BE49-F238E27FC236}">
                <a16:creationId xmlns:a16="http://schemas.microsoft.com/office/drawing/2014/main" id="{C6853C38-B40A-A2ED-B8A3-F8B853F8C034}"/>
              </a:ext>
            </a:extLst>
          </p:cNvPr>
          <p:cNvGrpSpPr/>
          <p:nvPr/>
        </p:nvGrpSpPr>
        <p:grpSpPr>
          <a:xfrm>
            <a:off x="0" y="1446462"/>
            <a:ext cx="2547582" cy="3651544"/>
            <a:chOff x="4358282" y="1373504"/>
            <a:chExt cx="2547582" cy="3651544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11E5A4C-5A70-9A47-61E8-60A061598C60}"/>
                </a:ext>
              </a:extLst>
            </p:cNvPr>
            <p:cNvGrpSpPr/>
            <p:nvPr/>
          </p:nvGrpSpPr>
          <p:grpSpPr>
            <a:xfrm>
              <a:off x="4358282" y="4306104"/>
              <a:ext cx="2547582" cy="352371"/>
              <a:chOff x="4362520" y="1221104"/>
              <a:chExt cx="2547582" cy="352371"/>
            </a:xfrm>
          </p:grpSpPr>
          <p:pic>
            <p:nvPicPr>
              <p:cNvPr id="114" name="Graphic 113" descr="Man with solid fill">
                <a:extLst>
                  <a:ext uri="{FF2B5EF4-FFF2-40B4-BE49-F238E27FC236}">
                    <a16:creationId xmlns:a16="http://schemas.microsoft.com/office/drawing/2014/main" id="{9487DD84-86D8-DB8C-1E77-46DEF600BE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60643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124" name="Graphic 123" descr="Man with solid fill">
                <a:extLst>
                  <a:ext uri="{FF2B5EF4-FFF2-40B4-BE49-F238E27FC236}">
                    <a16:creationId xmlns:a16="http://schemas.microsoft.com/office/drawing/2014/main" id="{2EE13F7B-EC8A-6C10-FCA8-130E2EF53B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85034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134" name="Graphic 133" descr="Man with solid fill">
                <a:extLst>
                  <a:ext uri="{FF2B5EF4-FFF2-40B4-BE49-F238E27FC236}">
                    <a16:creationId xmlns:a16="http://schemas.microsoft.com/office/drawing/2014/main" id="{4BCFE30B-0F62-A4DF-CA4F-185C67F34F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09425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144" name="Graphic 143" descr="Man with solid fill">
                <a:extLst>
                  <a:ext uri="{FF2B5EF4-FFF2-40B4-BE49-F238E27FC236}">
                    <a16:creationId xmlns:a16="http://schemas.microsoft.com/office/drawing/2014/main" id="{80791713-95E4-D5F8-E1F7-D2EE3155FE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338168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154" name="Graphic 153" descr="Man with solid fill">
                <a:extLst>
                  <a:ext uri="{FF2B5EF4-FFF2-40B4-BE49-F238E27FC236}">
                    <a16:creationId xmlns:a16="http://schemas.microsoft.com/office/drawing/2014/main" id="{1AB354E7-313D-09BA-DE5C-9E5E225824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582080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164" name="Graphic 163" descr="Man with solid fill">
                <a:extLst>
                  <a:ext uri="{FF2B5EF4-FFF2-40B4-BE49-F238E27FC236}">
                    <a16:creationId xmlns:a16="http://schemas.microsoft.com/office/drawing/2014/main" id="{135760CA-03BF-DA15-DD4A-13AA1F326B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82599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174" name="Graphic 173" descr="Man with solid fill">
                <a:extLst>
                  <a:ext uri="{FF2B5EF4-FFF2-40B4-BE49-F238E27FC236}">
                    <a16:creationId xmlns:a16="http://schemas.microsoft.com/office/drawing/2014/main" id="{2C072396-A9D0-338A-208D-C85D5048BD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06990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184" name="Graphic 183" descr="Man with solid fill">
                <a:extLst>
                  <a:ext uri="{FF2B5EF4-FFF2-40B4-BE49-F238E27FC236}">
                    <a16:creationId xmlns:a16="http://schemas.microsoft.com/office/drawing/2014/main" id="{1CD8E073-AF14-1FFC-03C6-4B5FC9B971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31381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194" name="Graphic 193" descr="Man with solid fill">
                <a:extLst>
                  <a:ext uri="{FF2B5EF4-FFF2-40B4-BE49-F238E27FC236}">
                    <a16:creationId xmlns:a16="http://schemas.microsoft.com/office/drawing/2014/main" id="{DBE69800-7D16-F582-BC59-BE5EDA2564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557731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01" name="Graphic 200" descr="Man with solid fill">
                <a:extLst>
                  <a:ext uri="{FF2B5EF4-FFF2-40B4-BE49-F238E27FC236}">
                    <a16:creationId xmlns:a16="http://schemas.microsoft.com/office/drawing/2014/main" id="{C767410A-D67E-9EFB-CCF6-9DA661F09B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362520" y="1221104"/>
                <a:ext cx="352371" cy="352371"/>
              </a:xfrm>
              <a:prstGeom prst="rect">
                <a:avLst/>
              </a:prstGeom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CA36665-CBCC-B867-A39C-0B0CF78BDBD4}"/>
                </a:ext>
              </a:extLst>
            </p:cNvPr>
            <p:cNvGrpSpPr/>
            <p:nvPr/>
          </p:nvGrpSpPr>
          <p:grpSpPr>
            <a:xfrm>
              <a:off x="4358282" y="1740079"/>
              <a:ext cx="2547582" cy="352371"/>
              <a:chOff x="4362520" y="1221104"/>
              <a:chExt cx="2547582" cy="352371"/>
            </a:xfrm>
          </p:grpSpPr>
          <p:pic>
            <p:nvPicPr>
              <p:cNvPr id="17" name="Graphic 16" descr="Man with solid fill">
                <a:extLst>
                  <a:ext uri="{FF2B5EF4-FFF2-40B4-BE49-F238E27FC236}">
                    <a16:creationId xmlns:a16="http://schemas.microsoft.com/office/drawing/2014/main" id="{65F1C72F-A9E0-E180-5B91-0FF4ABA2B5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60643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18" name="Graphic 17" descr="Man with solid fill">
                <a:extLst>
                  <a:ext uri="{FF2B5EF4-FFF2-40B4-BE49-F238E27FC236}">
                    <a16:creationId xmlns:a16="http://schemas.microsoft.com/office/drawing/2014/main" id="{3C5E8EB0-C5D1-3A57-5F53-28740D0366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85034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19" name="Graphic 18" descr="Man with solid fill">
                <a:extLst>
                  <a:ext uri="{FF2B5EF4-FFF2-40B4-BE49-F238E27FC236}">
                    <a16:creationId xmlns:a16="http://schemas.microsoft.com/office/drawing/2014/main" id="{9AF28CE5-3DD0-42FB-642D-3973175F25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09425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0" name="Graphic 19" descr="Man with solid fill">
                <a:extLst>
                  <a:ext uri="{FF2B5EF4-FFF2-40B4-BE49-F238E27FC236}">
                    <a16:creationId xmlns:a16="http://schemas.microsoft.com/office/drawing/2014/main" id="{803AD2EB-7EA0-050F-8C4F-BCBB08068E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338168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1" name="Graphic 20" descr="Man with solid fill">
                <a:extLst>
                  <a:ext uri="{FF2B5EF4-FFF2-40B4-BE49-F238E27FC236}">
                    <a16:creationId xmlns:a16="http://schemas.microsoft.com/office/drawing/2014/main" id="{70731D4E-45B2-7C4B-7B48-9A90EAD08F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582080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2" name="Graphic 21" descr="Man with solid fill">
                <a:extLst>
                  <a:ext uri="{FF2B5EF4-FFF2-40B4-BE49-F238E27FC236}">
                    <a16:creationId xmlns:a16="http://schemas.microsoft.com/office/drawing/2014/main" id="{F0C1095F-9380-4A4E-3DC8-AE7B2971C2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82599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3" name="Graphic 22" descr="Man with solid fill">
                <a:extLst>
                  <a:ext uri="{FF2B5EF4-FFF2-40B4-BE49-F238E27FC236}">
                    <a16:creationId xmlns:a16="http://schemas.microsoft.com/office/drawing/2014/main" id="{5CF600B3-4A0A-F3B2-1BFF-278AA248B6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06990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4" name="Graphic 23" descr="Man with solid fill">
                <a:extLst>
                  <a:ext uri="{FF2B5EF4-FFF2-40B4-BE49-F238E27FC236}">
                    <a16:creationId xmlns:a16="http://schemas.microsoft.com/office/drawing/2014/main" id="{B685654C-5998-EB3C-B9AA-E80DCF2AF3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31381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5" name="Graphic 24" descr="Man with solid fill">
                <a:extLst>
                  <a:ext uri="{FF2B5EF4-FFF2-40B4-BE49-F238E27FC236}">
                    <a16:creationId xmlns:a16="http://schemas.microsoft.com/office/drawing/2014/main" id="{5B23272F-CBAD-9B58-610E-967D320586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557731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6" name="Graphic 25" descr="Man with solid fill">
                <a:extLst>
                  <a:ext uri="{FF2B5EF4-FFF2-40B4-BE49-F238E27FC236}">
                    <a16:creationId xmlns:a16="http://schemas.microsoft.com/office/drawing/2014/main" id="{FD732C8E-52DB-C9C7-1A21-D436C2F05E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362520" y="1221104"/>
                <a:ext cx="352371" cy="352371"/>
              </a:xfrm>
              <a:prstGeom prst="rect">
                <a:avLst/>
              </a:prstGeom>
            </p:spPr>
          </p:pic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ACCDAB9-264E-01F4-48EC-852F499FF07E}"/>
                </a:ext>
              </a:extLst>
            </p:cNvPr>
            <p:cNvGrpSpPr/>
            <p:nvPr/>
          </p:nvGrpSpPr>
          <p:grpSpPr>
            <a:xfrm>
              <a:off x="4358282" y="2106654"/>
              <a:ext cx="2547582" cy="352371"/>
              <a:chOff x="4362520" y="1221104"/>
              <a:chExt cx="2547582" cy="352371"/>
            </a:xfrm>
          </p:grpSpPr>
          <p:pic>
            <p:nvPicPr>
              <p:cNvPr id="28" name="Graphic 27" descr="Man with solid fill">
                <a:extLst>
                  <a:ext uri="{FF2B5EF4-FFF2-40B4-BE49-F238E27FC236}">
                    <a16:creationId xmlns:a16="http://schemas.microsoft.com/office/drawing/2014/main" id="{68F12F48-097C-1C6F-D7F1-D9A793B96C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60643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9" name="Graphic 28" descr="Man with solid fill">
                <a:extLst>
                  <a:ext uri="{FF2B5EF4-FFF2-40B4-BE49-F238E27FC236}">
                    <a16:creationId xmlns:a16="http://schemas.microsoft.com/office/drawing/2014/main" id="{ACAFD765-BC25-DA95-30F7-66C25F286F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85034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0" name="Graphic 29" descr="Man with solid fill">
                <a:extLst>
                  <a:ext uri="{FF2B5EF4-FFF2-40B4-BE49-F238E27FC236}">
                    <a16:creationId xmlns:a16="http://schemas.microsoft.com/office/drawing/2014/main" id="{4290E26C-EABA-AF88-D789-3CD0688A3E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09425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1" name="Graphic 30" descr="Man with solid fill">
                <a:extLst>
                  <a:ext uri="{FF2B5EF4-FFF2-40B4-BE49-F238E27FC236}">
                    <a16:creationId xmlns:a16="http://schemas.microsoft.com/office/drawing/2014/main" id="{78615AC0-955D-5184-9797-653C02A55C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338168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2" name="Graphic 31" descr="Man with solid fill">
                <a:extLst>
                  <a:ext uri="{FF2B5EF4-FFF2-40B4-BE49-F238E27FC236}">
                    <a16:creationId xmlns:a16="http://schemas.microsoft.com/office/drawing/2014/main" id="{DD2CA0D4-7D40-3C4D-B1B4-50E0BF5B72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582080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3" name="Graphic 32" descr="Man with solid fill">
                <a:extLst>
                  <a:ext uri="{FF2B5EF4-FFF2-40B4-BE49-F238E27FC236}">
                    <a16:creationId xmlns:a16="http://schemas.microsoft.com/office/drawing/2014/main" id="{FA4C0272-1122-61C7-10D3-76F1C8E818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82599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4" name="Graphic 33" descr="Man with solid fill">
                <a:extLst>
                  <a:ext uri="{FF2B5EF4-FFF2-40B4-BE49-F238E27FC236}">
                    <a16:creationId xmlns:a16="http://schemas.microsoft.com/office/drawing/2014/main" id="{E3AEC5ED-509D-C41A-D54A-6A5A8D51DD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06990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5" name="Graphic 34" descr="Man with solid fill">
                <a:extLst>
                  <a:ext uri="{FF2B5EF4-FFF2-40B4-BE49-F238E27FC236}">
                    <a16:creationId xmlns:a16="http://schemas.microsoft.com/office/drawing/2014/main" id="{A5D91896-8AA1-6BBD-1C03-10DC1A8E01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31381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6" name="Graphic 35" descr="Man with solid fill">
                <a:extLst>
                  <a:ext uri="{FF2B5EF4-FFF2-40B4-BE49-F238E27FC236}">
                    <a16:creationId xmlns:a16="http://schemas.microsoft.com/office/drawing/2014/main" id="{E7290F9D-E795-201C-06D2-1E02E5CE33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557731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7" name="Graphic 36" descr="Man with solid fill">
                <a:extLst>
                  <a:ext uri="{FF2B5EF4-FFF2-40B4-BE49-F238E27FC236}">
                    <a16:creationId xmlns:a16="http://schemas.microsoft.com/office/drawing/2014/main" id="{E0D66886-0F43-D080-645F-6249BC491E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362520" y="1221104"/>
                <a:ext cx="352371" cy="352371"/>
              </a:xfrm>
              <a:prstGeom prst="rect">
                <a:avLst/>
              </a:prstGeom>
            </p:spPr>
          </p:pic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E09EFF85-87A2-DE3D-4730-2ABD9EDF4456}"/>
                </a:ext>
              </a:extLst>
            </p:cNvPr>
            <p:cNvGrpSpPr/>
            <p:nvPr/>
          </p:nvGrpSpPr>
          <p:grpSpPr>
            <a:xfrm>
              <a:off x="4358282" y="2473229"/>
              <a:ext cx="2547582" cy="352371"/>
              <a:chOff x="4362520" y="1221104"/>
              <a:chExt cx="2547582" cy="352371"/>
            </a:xfrm>
          </p:grpSpPr>
          <p:pic>
            <p:nvPicPr>
              <p:cNvPr id="39" name="Graphic 38" descr="Man with solid fill">
                <a:extLst>
                  <a:ext uri="{FF2B5EF4-FFF2-40B4-BE49-F238E27FC236}">
                    <a16:creationId xmlns:a16="http://schemas.microsoft.com/office/drawing/2014/main" id="{5C62DC6F-27EA-3078-9935-FDE2E7C01B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60643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0" name="Graphic 39" descr="Man with solid fill">
                <a:extLst>
                  <a:ext uri="{FF2B5EF4-FFF2-40B4-BE49-F238E27FC236}">
                    <a16:creationId xmlns:a16="http://schemas.microsoft.com/office/drawing/2014/main" id="{DE69438B-2186-ED5D-C66F-373CF08A7F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85034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1" name="Graphic 40" descr="Man with solid fill">
                <a:extLst>
                  <a:ext uri="{FF2B5EF4-FFF2-40B4-BE49-F238E27FC236}">
                    <a16:creationId xmlns:a16="http://schemas.microsoft.com/office/drawing/2014/main" id="{059E853F-7DC5-1EAB-A937-53CD14C8B4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09425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2" name="Graphic 41" descr="Man with solid fill">
                <a:extLst>
                  <a:ext uri="{FF2B5EF4-FFF2-40B4-BE49-F238E27FC236}">
                    <a16:creationId xmlns:a16="http://schemas.microsoft.com/office/drawing/2014/main" id="{E4DBFD3F-34BB-753B-90C5-16AD36D457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338168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3" name="Graphic 42" descr="Man with solid fill">
                <a:extLst>
                  <a:ext uri="{FF2B5EF4-FFF2-40B4-BE49-F238E27FC236}">
                    <a16:creationId xmlns:a16="http://schemas.microsoft.com/office/drawing/2014/main" id="{8A01FDC2-AEA6-C2F5-F4F2-B47A49D687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582080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4" name="Graphic 43" descr="Man with solid fill">
                <a:extLst>
                  <a:ext uri="{FF2B5EF4-FFF2-40B4-BE49-F238E27FC236}">
                    <a16:creationId xmlns:a16="http://schemas.microsoft.com/office/drawing/2014/main" id="{7E491622-9B2A-8A85-B58F-C6E209651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82599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5" name="Graphic 44" descr="Man with solid fill">
                <a:extLst>
                  <a:ext uri="{FF2B5EF4-FFF2-40B4-BE49-F238E27FC236}">
                    <a16:creationId xmlns:a16="http://schemas.microsoft.com/office/drawing/2014/main" id="{53AABAC9-997C-6D97-4F52-E4E40BA600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06990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6" name="Graphic 45" descr="Man with solid fill">
                <a:extLst>
                  <a:ext uri="{FF2B5EF4-FFF2-40B4-BE49-F238E27FC236}">
                    <a16:creationId xmlns:a16="http://schemas.microsoft.com/office/drawing/2014/main" id="{23AD9256-4C73-8149-8A2F-7DCC5E689A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31381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7" name="Graphic 46" descr="Man with solid fill">
                <a:extLst>
                  <a:ext uri="{FF2B5EF4-FFF2-40B4-BE49-F238E27FC236}">
                    <a16:creationId xmlns:a16="http://schemas.microsoft.com/office/drawing/2014/main" id="{4F029F77-94CA-1A99-633A-9A8B46D9FB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557731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8" name="Graphic 47" descr="Man with solid fill">
                <a:extLst>
                  <a:ext uri="{FF2B5EF4-FFF2-40B4-BE49-F238E27FC236}">
                    <a16:creationId xmlns:a16="http://schemas.microsoft.com/office/drawing/2014/main" id="{AF3DB82B-F312-302F-E772-D015620E0E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362520" y="1221104"/>
                <a:ext cx="352371" cy="352371"/>
              </a:xfrm>
              <a:prstGeom prst="rect">
                <a:avLst/>
              </a:prstGeom>
            </p:spPr>
          </p:pic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A53672BB-8B90-92DF-11E0-1438941E2B9C}"/>
                </a:ext>
              </a:extLst>
            </p:cNvPr>
            <p:cNvGrpSpPr/>
            <p:nvPr/>
          </p:nvGrpSpPr>
          <p:grpSpPr>
            <a:xfrm>
              <a:off x="4358282" y="2839804"/>
              <a:ext cx="2547582" cy="352371"/>
              <a:chOff x="4362520" y="1221104"/>
              <a:chExt cx="2547582" cy="352371"/>
            </a:xfrm>
          </p:grpSpPr>
          <p:pic>
            <p:nvPicPr>
              <p:cNvPr id="50" name="Graphic 49" descr="Man with solid fill">
                <a:extLst>
                  <a:ext uri="{FF2B5EF4-FFF2-40B4-BE49-F238E27FC236}">
                    <a16:creationId xmlns:a16="http://schemas.microsoft.com/office/drawing/2014/main" id="{10CB52A5-CFEC-126C-414A-22F7335EB7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60643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1" name="Graphic 50" descr="Man with solid fill">
                <a:extLst>
                  <a:ext uri="{FF2B5EF4-FFF2-40B4-BE49-F238E27FC236}">
                    <a16:creationId xmlns:a16="http://schemas.microsoft.com/office/drawing/2014/main" id="{0FCCADF7-8082-C672-AE34-95FF954C2C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85034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2" name="Graphic 51" descr="Man with solid fill">
                <a:extLst>
                  <a:ext uri="{FF2B5EF4-FFF2-40B4-BE49-F238E27FC236}">
                    <a16:creationId xmlns:a16="http://schemas.microsoft.com/office/drawing/2014/main" id="{93F132B9-4112-E168-FE31-1AA03F678A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09425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3" name="Graphic 52" descr="Man with solid fill">
                <a:extLst>
                  <a:ext uri="{FF2B5EF4-FFF2-40B4-BE49-F238E27FC236}">
                    <a16:creationId xmlns:a16="http://schemas.microsoft.com/office/drawing/2014/main" id="{59C65DD4-FD17-134B-965C-B428ACE533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338168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4" name="Graphic 53" descr="Man with solid fill">
                <a:extLst>
                  <a:ext uri="{FF2B5EF4-FFF2-40B4-BE49-F238E27FC236}">
                    <a16:creationId xmlns:a16="http://schemas.microsoft.com/office/drawing/2014/main" id="{C2083F87-5B35-0A2D-5913-FBD5D2A9DA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582080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5" name="Graphic 54" descr="Man with solid fill">
                <a:extLst>
                  <a:ext uri="{FF2B5EF4-FFF2-40B4-BE49-F238E27FC236}">
                    <a16:creationId xmlns:a16="http://schemas.microsoft.com/office/drawing/2014/main" id="{87EFA208-889A-BE64-7321-558577ECFD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82599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6" name="Graphic 55" descr="Man with solid fill">
                <a:extLst>
                  <a:ext uri="{FF2B5EF4-FFF2-40B4-BE49-F238E27FC236}">
                    <a16:creationId xmlns:a16="http://schemas.microsoft.com/office/drawing/2014/main" id="{63691000-0E22-303B-3FDE-8C6ADBF73A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06990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7" name="Graphic 56" descr="Man with solid fill">
                <a:extLst>
                  <a:ext uri="{FF2B5EF4-FFF2-40B4-BE49-F238E27FC236}">
                    <a16:creationId xmlns:a16="http://schemas.microsoft.com/office/drawing/2014/main" id="{EA1319D2-F0CC-A055-CD8F-5B0CA97FDA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31381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8" name="Graphic 57" descr="Man with solid fill">
                <a:extLst>
                  <a:ext uri="{FF2B5EF4-FFF2-40B4-BE49-F238E27FC236}">
                    <a16:creationId xmlns:a16="http://schemas.microsoft.com/office/drawing/2014/main" id="{7AF5B99B-E4C6-F219-36D3-61CD2E4DF1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557731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9" name="Graphic 58" descr="Man with solid fill">
                <a:extLst>
                  <a:ext uri="{FF2B5EF4-FFF2-40B4-BE49-F238E27FC236}">
                    <a16:creationId xmlns:a16="http://schemas.microsoft.com/office/drawing/2014/main" id="{0404A165-13CE-3590-8B2A-6D0AECEBE3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362520" y="1221104"/>
                <a:ext cx="352371" cy="352371"/>
              </a:xfrm>
              <a:prstGeom prst="rect">
                <a:avLst/>
              </a:prstGeom>
            </p:spPr>
          </p:pic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E4FDD264-8814-749F-8904-D3BA35B0351C}"/>
                </a:ext>
              </a:extLst>
            </p:cNvPr>
            <p:cNvGrpSpPr/>
            <p:nvPr/>
          </p:nvGrpSpPr>
          <p:grpSpPr>
            <a:xfrm>
              <a:off x="4358282" y="3206379"/>
              <a:ext cx="2547582" cy="352371"/>
              <a:chOff x="4362520" y="1221104"/>
              <a:chExt cx="2547582" cy="352371"/>
            </a:xfrm>
          </p:grpSpPr>
          <p:pic>
            <p:nvPicPr>
              <p:cNvPr id="61" name="Graphic 60" descr="Man with solid fill">
                <a:extLst>
                  <a:ext uri="{FF2B5EF4-FFF2-40B4-BE49-F238E27FC236}">
                    <a16:creationId xmlns:a16="http://schemas.microsoft.com/office/drawing/2014/main" id="{030D7472-65B2-9937-A44F-BD50944226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60643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2" name="Graphic 61" descr="Man with solid fill">
                <a:extLst>
                  <a:ext uri="{FF2B5EF4-FFF2-40B4-BE49-F238E27FC236}">
                    <a16:creationId xmlns:a16="http://schemas.microsoft.com/office/drawing/2014/main" id="{AB9EA67F-D199-0014-4DB9-1E4603EF17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85034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3" name="Graphic 62" descr="Man with solid fill">
                <a:extLst>
                  <a:ext uri="{FF2B5EF4-FFF2-40B4-BE49-F238E27FC236}">
                    <a16:creationId xmlns:a16="http://schemas.microsoft.com/office/drawing/2014/main" id="{5E3A5192-B36F-D3A3-74EC-2F93721672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09425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4" name="Graphic 63" descr="Man with solid fill">
                <a:extLst>
                  <a:ext uri="{FF2B5EF4-FFF2-40B4-BE49-F238E27FC236}">
                    <a16:creationId xmlns:a16="http://schemas.microsoft.com/office/drawing/2014/main" id="{C2820A53-6E69-A8BE-EDF6-ED4A7F79C0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338168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5" name="Graphic 64" descr="Man with solid fill">
                <a:extLst>
                  <a:ext uri="{FF2B5EF4-FFF2-40B4-BE49-F238E27FC236}">
                    <a16:creationId xmlns:a16="http://schemas.microsoft.com/office/drawing/2014/main" id="{CBF4C562-0299-E9A9-4535-1D5B178237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582080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6" name="Graphic 65" descr="Man with solid fill">
                <a:extLst>
                  <a:ext uri="{FF2B5EF4-FFF2-40B4-BE49-F238E27FC236}">
                    <a16:creationId xmlns:a16="http://schemas.microsoft.com/office/drawing/2014/main" id="{365FAD1E-34BA-5F08-4D1C-58EB70246A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82599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7" name="Graphic 66" descr="Man with solid fill">
                <a:extLst>
                  <a:ext uri="{FF2B5EF4-FFF2-40B4-BE49-F238E27FC236}">
                    <a16:creationId xmlns:a16="http://schemas.microsoft.com/office/drawing/2014/main" id="{20B4A9C1-9246-30C6-4B9D-52BEC44A0C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06990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8" name="Graphic 67" descr="Man with solid fill">
                <a:extLst>
                  <a:ext uri="{FF2B5EF4-FFF2-40B4-BE49-F238E27FC236}">
                    <a16:creationId xmlns:a16="http://schemas.microsoft.com/office/drawing/2014/main" id="{99E23D52-2779-114B-AC30-F79E965639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31381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9" name="Graphic 68" descr="Man with solid fill">
                <a:extLst>
                  <a:ext uri="{FF2B5EF4-FFF2-40B4-BE49-F238E27FC236}">
                    <a16:creationId xmlns:a16="http://schemas.microsoft.com/office/drawing/2014/main" id="{C4D49D99-9F49-3BDA-C111-BD9B0354E5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557731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70" name="Graphic 69" descr="Man with solid fill">
                <a:extLst>
                  <a:ext uri="{FF2B5EF4-FFF2-40B4-BE49-F238E27FC236}">
                    <a16:creationId xmlns:a16="http://schemas.microsoft.com/office/drawing/2014/main" id="{BDE8A10B-5D10-62A4-B761-6E1D5C818F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362520" y="1221104"/>
                <a:ext cx="352371" cy="352371"/>
              </a:xfrm>
              <a:prstGeom prst="rect">
                <a:avLst/>
              </a:prstGeom>
            </p:spPr>
          </p:pic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8CE5B7B4-671A-6966-8576-C97BAC36B781}"/>
                </a:ext>
              </a:extLst>
            </p:cNvPr>
            <p:cNvGrpSpPr/>
            <p:nvPr/>
          </p:nvGrpSpPr>
          <p:grpSpPr>
            <a:xfrm>
              <a:off x="4358282" y="3572954"/>
              <a:ext cx="2547582" cy="352371"/>
              <a:chOff x="4362520" y="1221104"/>
              <a:chExt cx="2547582" cy="352371"/>
            </a:xfrm>
          </p:grpSpPr>
          <p:pic>
            <p:nvPicPr>
              <p:cNvPr id="72" name="Graphic 71" descr="Man with solid fill">
                <a:extLst>
                  <a:ext uri="{FF2B5EF4-FFF2-40B4-BE49-F238E27FC236}">
                    <a16:creationId xmlns:a16="http://schemas.microsoft.com/office/drawing/2014/main" id="{028ED1C4-E309-12DF-A2A0-CE066F6D72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60643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73" name="Graphic 72" descr="Man with solid fill">
                <a:extLst>
                  <a:ext uri="{FF2B5EF4-FFF2-40B4-BE49-F238E27FC236}">
                    <a16:creationId xmlns:a16="http://schemas.microsoft.com/office/drawing/2014/main" id="{3A3F6D67-7926-423C-3834-CCBF03852E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85034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74" name="Graphic 73" descr="Man with solid fill">
                <a:extLst>
                  <a:ext uri="{FF2B5EF4-FFF2-40B4-BE49-F238E27FC236}">
                    <a16:creationId xmlns:a16="http://schemas.microsoft.com/office/drawing/2014/main" id="{C5CAE7DF-521C-DE51-7FB0-36699CE9F9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09425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75" name="Graphic 74" descr="Man with solid fill">
                <a:extLst>
                  <a:ext uri="{FF2B5EF4-FFF2-40B4-BE49-F238E27FC236}">
                    <a16:creationId xmlns:a16="http://schemas.microsoft.com/office/drawing/2014/main" id="{A01C9BFF-2C0A-790C-3217-1A9545FB42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338168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76" name="Graphic 75" descr="Man with solid fill">
                <a:extLst>
                  <a:ext uri="{FF2B5EF4-FFF2-40B4-BE49-F238E27FC236}">
                    <a16:creationId xmlns:a16="http://schemas.microsoft.com/office/drawing/2014/main" id="{638836BC-1B52-705F-BED5-70FB5AE171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582080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77" name="Graphic 76" descr="Man with solid fill">
                <a:extLst>
                  <a:ext uri="{FF2B5EF4-FFF2-40B4-BE49-F238E27FC236}">
                    <a16:creationId xmlns:a16="http://schemas.microsoft.com/office/drawing/2014/main" id="{B67F9C80-35EF-C73A-7864-B78F631683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82599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78" name="Graphic 77" descr="Man with solid fill">
                <a:extLst>
                  <a:ext uri="{FF2B5EF4-FFF2-40B4-BE49-F238E27FC236}">
                    <a16:creationId xmlns:a16="http://schemas.microsoft.com/office/drawing/2014/main" id="{2E83711D-4691-A0AD-BE31-53BF7406C4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06990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79" name="Graphic 78" descr="Man with solid fill">
                <a:extLst>
                  <a:ext uri="{FF2B5EF4-FFF2-40B4-BE49-F238E27FC236}">
                    <a16:creationId xmlns:a16="http://schemas.microsoft.com/office/drawing/2014/main" id="{236692EA-CB3C-B48E-CBCD-14DCCAF049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31381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80" name="Graphic 79" descr="Man with solid fill">
                <a:extLst>
                  <a:ext uri="{FF2B5EF4-FFF2-40B4-BE49-F238E27FC236}">
                    <a16:creationId xmlns:a16="http://schemas.microsoft.com/office/drawing/2014/main" id="{5B9ED0B7-FCC1-26D4-4EED-6C9A8870ED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557731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81" name="Graphic 80" descr="Man with solid fill">
                <a:extLst>
                  <a:ext uri="{FF2B5EF4-FFF2-40B4-BE49-F238E27FC236}">
                    <a16:creationId xmlns:a16="http://schemas.microsoft.com/office/drawing/2014/main" id="{16BBCB19-F5F2-36B6-6E5F-0FBBFC3333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362520" y="1221104"/>
                <a:ext cx="352371" cy="352371"/>
              </a:xfrm>
              <a:prstGeom prst="rect">
                <a:avLst/>
              </a:prstGeom>
            </p:spPr>
          </p:pic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EA6BFED9-8F0F-3D9B-7A85-65CE9DC10CAE}"/>
                </a:ext>
              </a:extLst>
            </p:cNvPr>
            <p:cNvGrpSpPr/>
            <p:nvPr/>
          </p:nvGrpSpPr>
          <p:grpSpPr>
            <a:xfrm>
              <a:off x="4358282" y="3939529"/>
              <a:ext cx="2547582" cy="352371"/>
              <a:chOff x="4362520" y="1221104"/>
              <a:chExt cx="2547582" cy="352371"/>
            </a:xfrm>
          </p:grpSpPr>
          <p:pic>
            <p:nvPicPr>
              <p:cNvPr id="83" name="Graphic 82" descr="Man with solid fill">
                <a:extLst>
                  <a:ext uri="{FF2B5EF4-FFF2-40B4-BE49-F238E27FC236}">
                    <a16:creationId xmlns:a16="http://schemas.microsoft.com/office/drawing/2014/main" id="{81A7E63F-2F66-32F3-2891-2E8CC1C836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60643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84" name="Graphic 83" descr="Man with solid fill">
                <a:extLst>
                  <a:ext uri="{FF2B5EF4-FFF2-40B4-BE49-F238E27FC236}">
                    <a16:creationId xmlns:a16="http://schemas.microsoft.com/office/drawing/2014/main" id="{EBD3C493-B4F5-D567-828F-4730D598A2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85034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85" name="Graphic 84" descr="Man with solid fill">
                <a:extLst>
                  <a:ext uri="{FF2B5EF4-FFF2-40B4-BE49-F238E27FC236}">
                    <a16:creationId xmlns:a16="http://schemas.microsoft.com/office/drawing/2014/main" id="{6EF8F341-A2B6-5B26-EF03-C0DE8A9592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09425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86" name="Graphic 85" descr="Man with solid fill">
                <a:extLst>
                  <a:ext uri="{FF2B5EF4-FFF2-40B4-BE49-F238E27FC236}">
                    <a16:creationId xmlns:a16="http://schemas.microsoft.com/office/drawing/2014/main" id="{2C64BADE-43DB-F571-6D8D-F9E3AEC621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338168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87" name="Graphic 86" descr="Man with solid fill">
                <a:extLst>
                  <a:ext uri="{FF2B5EF4-FFF2-40B4-BE49-F238E27FC236}">
                    <a16:creationId xmlns:a16="http://schemas.microsoft.com/office/drawing/2014/main" id="{BB236231-7ACE-73F2-E361-D3A7F2A308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582080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88" name="Graphic 87" descr="Man with solid fill">
                <a:extLst>
                  <a:ext uri="{FF2B5EF4-FFF2-40B4-BE49-F238E27FC236}">
                    <a16:creationId xmlns:a16="http://schemas.microsoft.com/office/drawing/2014/main" id="{68D3B2C4-2D94-2CB4-FE8B-ED8156A8E6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82599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89" name="Graphic 88" descr="Man with solid fill">
                <a:extLst>
                  <a:ext uri="{FF2B5EF4-FFF2-40B4-BE49-F238E27FC236}">
                    <a16:creationId xmlns:a16="http://schemas.microsoft.com/office/drawing/2014/main" id="{B0D6E3EC-F5DA-B91B-DE21-173B42BAC6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06990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90" name="Graphic 89" descr="Man with solid fill">
                <a:extLst>
                  <a:ext uri="{FF2B5EF4-FFF2-40B4-BE49-F238E27FC236}">
                    <a16:creationId xmlns:a16="http://schemas.microsoft.com/office/drawing/2014/main" id="{9DE04238-F92E-EE62-699C-B0EA694453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31381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91" name="Graphic 90" descr="Man with solid fill">
                <a:extLst>
                  <a:ext uri="{FF2B5EF4-FFF2-40B4-BE49-F238E27FC236}">
                    <a16:creationId xmlns:a16="http://schemas.microsoft.com/office/drawing/2014/main" id="{9632D0E6-1E7F-80E1-8438-54DB3D4310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557731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92" name="Graphic 91" descr="Man with solid fill">
                <a:extLst>
                  <a:ext uri="{FF2B5EF4-FFF2-40B4-BE49-F238E27FC236}">
                    <a16:creationId xmlns:a16="http://schemas.microsoft.com/office/drawing/2014/main" id="{4E017D7A-9613-88C3-79CB-415B9876C7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362520" y="1221104"/>
                <a:ext cx="352371" cy="352371"/>
              </a:xfrm>
              <a:prstGeom prst="rect">
                <a:avLst/>
              </a:prstGeom>
            </p:spPr>
          </p:pic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5FC11C0C-8F34-77C1-0CA4-819EDE3E6E9A}"/>
                </a:ext>
              </a:extLst>
            </p:cNvPr>
            <p:cNvGrpSpPr/>
            <p:nvPr/>
          </p:nvGrpSpPr>
          <p:grpSpPr>
            <a:xfrm>
              <a:off x="4358282" y="1373504"/>
              <a:ext cx="2547582" cy="352371"/>
              <a:chOff x="4362520" y="1221104"/>
              <a:chExt cx="2547582" cy="352371"/>
            </a:xfrm>
          </p:grpSpPr>
          <p:pic>
            <p:nvPicPr>
              <p:cNvPr id="94" name="Graphic 93" descr="Man with solid fill">
                <a:extLst>
                  <a:ext uri="{FF2B5EF4-FFF2-40B4-BE49-F238E27FC236}">
                    <a16:creationId xmlns:a16="http://schemas.microsoft.com/office/drawing/2014/main" id="{B458702C-080C-FAFD-3F33-B9910B2B9D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60643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95" name="Graphic 94" descr="Man with solid fill">
                <a:extLst>
                  <a:ext uri="{FF2B5EF4-FFF2-40B4-BE49-F238E27FC236}">
                    <a16:creationId xmlns:a16="http://schemas.microsoft.com/office/drawing/2014/main" id="{43120C5C-6678-9974-90BF-A51634D1E3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85034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96" name="Graphic 95" descr="Man with solid fill">
                <a:extLst>
                  <a:ext uri="{FF2B5EF4-FFF2-40B4-BE49-F238E27FC236}">
                    <a16:creationId xmlns:a16="http://schemas.microsoft.com/office/drawing/2014/main" id="{26809AD7-32C4-3EB8-DB67-91CA7D3D26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09425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97" name="Graphic 96" descr="Man with solid fill">
                <a:extLst>
                  <a:ext uri="{FF2B5EF4-FFF2-40B4-BE49-F238E27FC236}">
                    <a16:creationId xmlns:a16="http://schemas.microsoft.com/office/drawing/2014/main" id="{B1DB0E8E-AA5D-B2E2-2500-1D3AACD332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338168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98" name="Graphic 97" descr="Man with solid fill">
                <a:extLst>
                  <a:ext uri="{FF2B5EF4-FFF2-40B4-BE49-F238E27FC236}">
                    <a16:creationId xmlns:a16="http://schemas.microsoft.com/office/drawing/2014/main" id="{5DE16A13-F693-73C9-15BF-D9ABBE8FC2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582080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99" name="Graphic 98" descr="Man with solid fill">
                <a:extLst>
                  <a:ext uri="{FF2B5EF4-FFF2-40B4-BE49-F238E27FC236}">
                    <a16:creationId xmlns:a16="http://schemas.microsoft.com/office/drawing/2014/main" id="{868993CC-ACC6-6E46-3A93-7E54AB7C42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82599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100" name="Graphic 99" descr="Man with solid fill">
                <a:extLst>
                  <a:ext uri="{FF2B5EF4-FFF2-40B4-BE49-F238E27FC236}">
                    <a16:creationId xmlns:a16="http://schemas.microsoft.com/office/drawing/2014/main" id="{0DA31A6B-0E03-06BB-C161-EF572A8F63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06990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101" name="Graphic 100" descr="Man with solid fill">
                <a:extLst>
                  <a:ext uri="{FF2B5EF4-FFF2-40B4-BE49-F238E27FC236}">
                    <a16:creationId xmlns:a16="http://schemas.microsoft.com/office/drawing/2014/main" id="{2431AC09-AFD9-A2DE-63A5-64F0F460F0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31381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102" name="Graphic 101" descr="Man with solid fill">
                <a:extLst>
                  <a:ext uri="{FF2B5EF4-FFF2-40B4-BE49-F238E27FC236}">
                    <a16:creationId xmlns:a16="http://schemas.microsoft.com/office/drawing/2014/main" id="{25B11B6C-6D5F-3541-B92C-A7B3AB6304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557731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103" name="Graphic 102" descr="Man with solid fill">
                <a:extLst>
                  <a:ext uri="{FF2B5EF4-FFF2-40B4-BE49-F238E27FC236}">
                    <a16:creationId xmlns:a16="http://schemas.microsoft.com/office/drawing/2014/main" id="{A539508B-1145-786F-EA71-F05F5F3144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362520" y="1221104"/>
                <a:ext cx="352371" cy="352371"/>
              </a:xfrm>
              <a:prstGeom prst="rect">
                <a:avLst/>
              </a:prstGeom>
            </p:spPr>
          </p:pic>
        </p:grpSp>
        <p:grpSp>
          <p:nvGrpSpPr>
            <p:cNvPr id="205" name="Group 204">
              <a:extLst>
                <a:ext uri="{FF2B5EF4-FFF2-40B4-BE49-F238E27FC236}">
                  <a16:creationId xmlns:a16="http://schemas.microsoft.com/office/drawing/2014/main" id="{4AB325D9-07CA-81D6-138F-999284AB2AAE}"/>
                </a:ext>
              </a:extLst>
            </p:cNvPr>
            <p:cNvGrpSpPr/>
            <p:nvPr/>
          </p:nvGrpSpPr>
          <p:grpSpPr>
            <a:xfrm>
              <a:off x="4358282" y="4672677"/>
              <a:ext cx="2547582" cy="352371"/>
              <a:chOff x="4362520" y="1221104"/>
              <a:chExt cx="2547582" cy="352371"/>
            </a:xfrm>
          </p:grpSpPr>
          <p:pic>
            <p:nvPicPr>
              <p:cNvPr id="206" name="Graphic 205" descr="Man with solid fill">
                <a:extLst>
                  <a:ext uri="{FF2B5EF4-FFF2-40B4-BE49-F238E27FC236}">
                    <a16:creationId xmlns:a16="http://schemas.microsoft.com/office/drawing/2014/main" id="{92C0D4FA-4DC6-995D-C864-3AC2206DA2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60643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07" name="Graphic 206" descr="Man with solid fill">
                <a:extLst>
                  <a:ext uri="{FF2B5EF4-FFF2-40B4-BE49-F238E27FC236}">
                    <a16:creationId xmlns:a16="http://schemas.microsoft.com/office/drawing/2014/main" id="{3D759EBF-FCA7-1C3E-D6B0-13C77F7014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85034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08" name="Graphic 207" descr="Man with solid fill">
                <a:extLst>
                  <a:ext uri="{FF2B5EF4-FFF2-40B4-BE49-F238E27FC236}">
                    <a16:creationId xmlns:a16="http://schemas.microsoft.com/office/drawing/2014/main" id="{EB9C0F18-2F06-5C1C-FD78-6D33C8465E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09425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09" name="Graphic 208" descr="Man with solid fill">
                <a:extLst>
                  <a:ext uri="{FF2B5EF4-FFF2-40B4-BE49-F238E27FC236}">
                    <a16:creationId xmlns:a16="http://schemas.microsoft.com/office/drawing/2014/main" id="{F3D954BF-5982-D1C7-AC18-B8FCD7E0EF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338168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10" name="Graphic 209" descr="Man with solid fill">
                <a:extLst>
                  <a:ext uri="{FF2B5EF4-FFF2-40B4-BE49-F238E27FC236}">
                    <a16:creationId xmlns:a16="http://schemas.microsoft.com/office/drawing/2014/main" id="{A8785AA6-6472-46BE-2210-BB5189E594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582080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11" name="Graphic 210" descr="Man with solid fill">
                <a:extLst>
                  <a:ext uri="{FF2B5EF4-FFF2-40B4-BE49-F238E27FC236}">
                    <a16:creationId xmlns:a16="http://schemas.microsoft.com/office/drawing/2014/main" id="{62B72CFC-072F-905E-153F-94D3E0DB92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82599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12" name="Graphic 211" descr="Man with solid fill">
                <a:extLst>
                  <a:ext uri="{FF2B5EF4-FFF2-40B4-BE49-F238E27FC236}">
                    <a16:creationId xmlns:a16="http://schemas.microsoft.com/office/drawing/2014/main" id="{BB276EE1-13CA-8F71-48C7-49F8C8E9D6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06990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13" name="Graphic 212" descr="Man with solid fill">
                <a:extLst>
                  <a:ext uri="{FF2B5EF4-FFF2-40B4-BE49-F238E27FC236}">
                    <a16:creationId xmlns:a16="http://schemas.microsoft.com/office/drawing/2014/main" id="{C86DDF6B-79FC-BB0C-4C74-5E13C1D9FE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31381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14" name="Graphic 213" descr="Man with solid fill">
                <a:extLst>
                  <a:ext uri="{FF2B5EF4-FFF2-40B4-BE49-F238E27FC236}">
                    <a16:creationId xmlns:a16="http://schemas.microsoft.com/office/drawing/2014/main" id="{DB43C571-427A-96AE-7F6E-22EE60F9C2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557731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15" name="Graphic 214" descr="Man with solid fill">
                <a:extLst>
                  <a:ext uri="{FF2B5EF4-FFF2-40B4-BE49-F238E27FC236}">
                    <a16:creationId xmlns:a16="http://schemas.microsoft.com/office/drawing/2014/main" id="{D6083699-31E7-F7BA-5FE3-2BBE880666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362520" y="1221104"/>
                <a:ext cx="352371" cy="352371"/>
              </a:xfrm>
              <a:prstGeom prst="rect">
                <a:avLst/>
              </a:prstGeom>
            </p:spPr>
          </p:pic>
        </p:grpSp>
      </p:grpSp>
      <p:grpSp>
        <p:nvGrpSpPr>
          <p:cNvPr id="217" name="Group 216" descr="Image of blue stick people">
            <a:extLst>
              <a:ext uri="{FF2B5EF4-FFF2-40B4-BE49-F238E27FC236}">
                <a16:creationId xmlns:a16="http://schemas.microsoft.com/office/drawing/2014/main" id="{9A6A3636-D757-68CE-0A4F-9EFBDBAB0281}"/>
              </a:ext>
            </a:extLst>
          </p:cNvPr>
          <p:cNvGrpSpPr/>
          <p:nvPr/>
        </p:nvGrpSpPr>
        <p:grpSpPr>
          <a:xfrm>
            <a:off x="2411368" y="1446462"/>
            <a:ext cx="2547582" cy="3651544"/>
            <a:chOff x="4358282" y="1373504"/>
            <a:chExt cx="2547582" cy="3651544"/>
          </a:xfrm>
        </p:grpSpPr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7E5596D3-F159-4DE1-A35B-2BC2102E1C68}"/>
                </a:ext>
              </a:extLst>
            </p:cNvPr>
            <p:cNvGrpSpPr/>
            <p:nvPr/>
          </p:nvGrpSpPr>
          <p:grpSpPr>
            <a:xfrm>
              <a:off x="4358282" y="4306104"/>
              <a:ext cx="2547582" cy="352371"/>
              <a:chOff x="4362520" y="1221104"/>
              <a:chExt cx="2547582" cy="352371"/>
            </a:xfrm>
          </p:grpSpPr>
          <p:pic>
            <p:nvPicPr>
              <p:cNvPr id="318" name="Graphic 317" descr="Man with solid fill">
                <a:extLst>
                  <a:ext uri="{FF2B5EF4-FFF2-40B4-BE49-F238E27FC236}">
                    <a16:creationId xmlns:a16="http://schemas.microsoft.com/office/drawing/2014/main" id="{4EC7C1E3-80CF-C34D-77E5-28FB982B53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60643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19" name="Graphic 318" descr="Man with solid fill">
                <a:extLst>
                  <a:ext uri="{FF2B5EF4-FFF2-40B4-BE49-F238E27FC236}">
                    <a16:creationId xmlns:a16="http://schemas.microsoft.com/office/drawing/2014/main" id="{A5D58949-E8D6-723B-27E6-3918E47327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85034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20" name="Graphic 319" descr="Man with solid fill">
                <a:extLst>
                  <a:ext uri="{FF2B5EF4-FFF2-40B4-BE49-F238E27FC236}">
                    <a16:creationId xmlns:a16="http://schemas.microsoft.com/office/drawing/2014/main" id="{6C48EC72-F561-FEF2-89D2-BE54F0D37F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09425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21" name="Graphic 320" descr="Man with solid fill">
                <a:extLst>
                  <a:ext uri="{FF2B5EF4-FFF2-40B4-BE49-F238E27FC236}">
                    <a16:creationId xmlns:a16="http://schemas.microsoft.com/office/drawing/2014/main" id="{2AE0FC52-9E53-EB17-F5BD-0F6B1BA760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338168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22" name="Graphic 321" descr="Man with solid fill">
                <a:extLst>
                  <a:ext uri="{FF2B5EF4-FFF2-40B4-BE49-F238E27FC236}">
                    <a16:creationId xmlns:a16="http://schemas.microsoft.com/office/drawing/2014/main" id="{22FC7ED2-4FE2-0190-D6E0-7F645384A7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582080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23" name="Graphic 322" descr="Man with solid fill">
                <a:extLst>
                  <a:ext uri="{FF2B5EF4-FFF2-40B4-BE49-F238E27FC236}">
                    <a16:creationId xmlns:a16="http://schemas.microsoft.com/office/drawing/2014/main" id="{848648E6-F687-4FB6-C1E7-AFB43C22C4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82599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24" name="Graphic 323" descr="Man with solid fill">
                <a:extLst>
                  <a:ext uri="{FF2B5EF4-FFF2-40B4-BE49-F238E27FC236}">
                    <a16:creationId xmlns:a16="http://schemas.microsoft.com/office/drawing/2014/main" id="{A24F9AEB-222D-92CF-566E-C93F0A01CB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06990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25" name="Graphic 324" descr="Man with solid fill">
                <a:extLst>
                  <a:ext uri="{FF2B5EF4-FFF2-40B4-BE49-F238E27FC236}">
                    <a16:creationId xmlns:a16="http://schemas.microsoft.com/office/drawing/2014/main" id="{E200DD10-B161-EDDD-8C4E-74D0A047F5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31381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26" name="Graphic 325" descr="Man with solid fill">
                <a:extLst>
                  <a:ext uri="{FF2B5EF4-FFF2-40B4-BE49-F238E27FC236}">
                    <a16:creationId xmlns:a16="http://schemas.microsoft.com/office/drawing/2014/main" id="{8AB6D8CA-7518-6B14-DCD2-09D1B3E81C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557731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27" name="Graphic 326" descr="Man with solid fill">
                <a:extLst>
                  <a:ext uri="{FF2B5EF4-FFF2-40B4-BE49-F238E27FC236}">
                    <a16:creationId xmlns:a16="http://schemas.microsoft.com/office/drawing/2014/main" id="{63396752-C691-47FF-48EC-539F77C023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362520" y="1221104"/>
                <a:ext cx="352371" cy="352371"/>
              </a:xfrm>
              <a:prstGeom prst="rect">
                <a:avLst/>
              </a:prstGeom>
            </p:spPr>
          </p:pic>
        </p:grpSp>
        <p:grpSp>
          <p:nvGrpSpPr>
            <p:cNvPr id="219" name="Group 218">
              <a:extLst>
                <a:ext uri="{FF2B5EF4-FFF2-40B4-BE49-F238E27FC236}">
                  <a16:creationId xmlns:a16="http://schemas.microsoft.com/office/drawing/2014/main" id="{3C589CF1-68AA-459C-EE2B-862B87CB31E8}"/>
                </a:ext>
              </a:extLst>
            </p:cNvPr>
            <p:cNvGrpSpPr/>
            <p:nvPr/>
          </p:nvGrpSpPr>
          <p:grpSpPr>
            <a:xfrm>
              <a:off x="4358282" y="1740079"/>
              <a:ext cx="2547582" cy="352371"/>
              <a:chOff x="4362520" y="1221104"/>
              <a:chExt cx="2547582" cy="352371"/>
            </a:xfrm>
          </p:grpSpPr>
          <p:pic>
            <p:nvPicPr>
              <p:cNvPr id="308" name="Graphic 307" descr="Man with solid fill">
                <a:extLst>
                  <a:ext uri="{FF2B5EF4-FFF2-40B4-BE49-F238E27FC236}">
                    <a16:creationId xmlns:a16="http://schemas.microsoft.com/office/drawing/2014/main" id="{0BD9AD02-F298-10ED-1E7D-8D7DD1F45B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60643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09" name="Graphic 308" descr="Man with solid fill">
                <a:extLst>
                  <a:ext uri="{FF2B5EF4-FFF2-40B4-BE49-F238E27FC236}">
                    <a16:creationId xmlns:a16="http://schemas.microsoft.com/office/drawing/2014/main" id="{F02DB011-BBCD-9D60-E337-9D46668DCA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85034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10" name="Graphic 309" descr="Man with solid fill">
                <a:extLst>
                  <a:ext uri="{FF2B5EF4-FFF2-40B4-BE49-F238E27FC236}">
                    <a16:creationId xmlns:a16="http://schemas.microsoft.com/office/drawing/2014/main" id="{0B29EDA5-22E7-5CE0-8CAC-FE6E308A8F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09425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11" name="Graphic 310" descr="Man with solid fill">
                <a:extLst>
                  <a:ext uri="{FF2B5EF4-FFF2-40B4-BE49-F238E27FC236}">
                    <a16:creationId xmlns:a16="http://schemas.microsoft.com/office/drawing/2014/main" id="{FB307E4A-C8B3-E2D0-72DF-43DF8B0203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338168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12" name="Graphic 311" descr="Man with solid fill">
                <a:extLst>
                  <a:ext uri="{FF2B5EF4-FFF2-40B4-BE49-F238E27FC236}">
                    <a16:creationId xmlns:a16="http://schemas.microsoft.com/office/drawing/2014/main" id="{A0CBC35F-544A-36FC-01AE-1AC0753FAB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582080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13" name="Graphic 312" descr="Man with solid fill">
                <a:extLst>
                  <a:ext uri="{FF2B5EF4-FFF2-40B4-BE49-F238E27FC236}">
                    <a16:creationId xmlns:a16="http://schemas.microsoft.com/office/drawing/2014/main" id="{A3BB9544-D71D-AEAF-27CA-D0AC0E17E8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82599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14" name="Graphic 313" descr="Man with solid fill">
                <a:extLst>
                  <a:ext uri="{FF2B5EF4-FFF2-40B4-BE49-F238E27FC236}">
                    <a16:creationId xmlns:a16="http://schemas.microsoft.com/office/drawing/2014/main" id="{54852DCF-331E-9FFD-4801-37B3B19769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06990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15" name="Graphic 314" descr="Man with solid fill">
                <a:extLst>
                  <a:ext uri="{FF2B5EF4-FFF2-40B4-BE49-F238E27FC236}">
                    <a16:creationId xmlns:a16="http://schemas.microsoft.com/office/drawing/2014/main" id="{571883FC-C3B9-373C-D142-AFA3FFE778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31381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16" name="Graphic 315" descr="Man with solid fill">
                <a:extLst>
                  <a:ext uri="{FF2B5EF4-FFF2-40B4-BE49-F238E27FC236}">
                    <a16:creationId xmlns:a16="http://schemas.microsoft.com/office/drawing/2014/main" id="{ECF22916-4E09-4936-F4CA-529D01CCEA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557731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17" name="Graphic 316" descr="Man with solid fill">
                <a:extLst>
                  <a:ext uri="{FF2B5EF4-FFF2-40B4-BE49-F238E27FC236}">
                    <a16:creationId xmlns:a16="http://schemas.microsoft.com/office/drawing/2014/main" id="{C7DD3979-A20C-20AA-63A5-F6CEFDB3B2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362520" y="1221104"/>
                <a:ext cx="352371" cy="352371"/>
              </a:xfrm>
              <a:prstGeom prst="rect">
                <a:avLst/>
              </a:prstGeom>
            </p:spPr>
          </p:pic>
        </p:grpSp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9C8C5A73-2DDC-DB71-3628-CBBEDDC960BD}"/>
                </a:ext>
              </a:extLst>
            </p:cNvPr>
            <p:cNvGrpSpPr/>
            <p:nvPr/>
          </p:nvGrpSpPr>
          <p:grpSpPr>
            <a:xfrm>
              <a:off x="4358282" y="2106654"/>
              <a:ext cx="2547582" cy="352371"/>
              <a:chOff x="4362520" y="1221104"/>
              <a:chExt cx="2547582" cy="352371"/>
            </a:xfrm>
          </p:grpSpPr>
          <p:pic>
            <p:nvPicPr>
              <p:cNvPr id="298" name="Graphic 297" descr="Man with solid fill">
                <a:extLst>
                  <a:ext uri="{FF2B5EF4-FFF2-40B4-BE49-F238E27FC236}">
                    <a16:creationId xmlns:a16="http://schemas.microsoft.com/office/drawing/2014/main" id="{8145D8B6-B3C0-8E0E-4E77-5F18712C08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60643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99" name="Graphic 298" descr="Man with solid fill">
                <a:extLst>
                  <a:ext uri="{FF2B5EF4-FFF2-40B4-BE49-F238E27FC236}">
                    <a16:creationId xmlns:a16="http://schemas.microsoft.com/office/drawing/2014/main" id="{9E2B0F8F-8912-5332-ADFF-04DCF90F0A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85034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00" name="Graphic 299" descr="Man with solid fill">
                <a:extLst>
                  <a:ext uri="{FF2B5EF4-FFF2-40B4-BE49-F238E27FC236}">
                    <a16:creationId xmlns:a16="http://schemas.microsoft.com/office/drawing/2014/main" id="{B564F098-95C8-AC08-3A1A-777DDF4F9F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09425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01" name="Graphic 300" descr="Man with solid fill">
                <a:extLst>
                  <a:ext uri="{FF2B5EF4-FFF2-40B4-BE49-F238E27FC236}">
                    <a16:creationId xmlns:a16="http://schemas.microsoft.com/office/drawing/2014/main" id="{665264C2-B06A-6B38-6458-EB77EAFA0D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338168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02" name="Graphic 301" descr="Man with solid fill">
                <a:extLst>
                  <a:ext uri="{FF2B5EF4-FFF2-40B4-BE49-F238E27FC236}">
                    <a16:creationId xmlns:a16="http://schemas.microsoft.com/office/drawing/2014/main" id="{F43F3002-B22D-821D-7D13-06A2CC565C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582080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03" name="Graphic 302" descr="Man with solid fill">
                <a:extLst>
                  <a:ext uri="{FF2B5EF4-FFF2-40B4-BE49-F238E27FC236}">
                    <a16:creationId xmlns:a16="http://schemas.microsoft.com/office/drawing/2014/main" id="{68793009-5050-BF5E-AA51-9AE9CCEE54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82599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04" name="Graphic 303" descr="Man with solid fill">
                <a:extLst>
                  <a:ext uri="{FF2B5EF4-FFF2-40B4-BE49-F238E27FC236}">
                    <a16:creationId xmlns:a16="http://schemas.microsoft.com/office/drawing/2014/main" id="{6803E285-3AA6-4126-4C2E-228CF1F83A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06990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05" name="Graphic 304" descr="Man with solid fill">
                <a:extLst>
                  <a:ext uri="{FF2B5EF4-FFF2-40B4-BE49-F238E27FC236}">
                    <a16:creationId xmlns:a16="http://schemas.microsoft.com/office/drawing/2014/main" id="{DC6E3689-A1D1-9B93-7D1B-B43662369F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31381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06" name="Graphic 305" descr="Man with solid fill">
                <a:extLst>
                  <a:ext uri="{FF2B5EF4-FFF2-40B4-BE49-F238E27FC236}">
                    <a16:creationId xmlns:a16="http://schemas.microsoft.com/office/drawing/2014/main" id="{F699A67F-1C3F-7075-8098-3F7634FDDA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557731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07" name="Graphic 306" descr="Man with solid fill">
                <a:extLst>
                  <a:ext uri="{FF2B5EF4-FFF2-40B4-BE49-F238E27FC236}">
                    <a16:creationId xmlns:a16="http://schemas.microsoft.com/office/drawing/2014/main" id="{E9E53678-F543-19F7-C276-EE5AC34A86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362520" y="1221104"/>
                <a:ext cx="352371" cy="352371"/>
              </a:xfrm>
              <a:prstGeom prst="rect">
                <a:avLst/>
              </a:prstGeom>
            </p:spPr>
          </p:pic>
        </p:grp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4F6AC630-817E-B549-5A14-26777A20D10B}"/>
                </a:ext>
              </a:extLst>
            </p:cNvPr>
            <p:cNvGrpSpPr/>
            <p:nvPr/>
          </p:nvGrpSpPr>
          <p:grpSpPr>
            <a:xfrm>
              <a:off x="4358282" y="2473229"/>
              <a:ext cx="2547582" cy="352371"/>
              <a:chOff x="4362520" y="1221104"/>
              <a:chExt cx="2547582" cy="352371"/>
            </a:xfrm>
          </p:grpSpPr>
          <p:pic>
            <p:nvPicPr>
              <p:cNvPr id="288" name="Graphic 287" descr="Man with solid fill">
                <a:extLst>
                  <a:ext uri="{FF2B5EF4-FFF2-40B4-BE49-F238E27FC236}">
                    <a16:creationId xmlns:a16="http://schemas.microsoft.com/office/drawing/2014/main" id="{554FC2AC-2CB5-F693-8CE8-AA0F5C8086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60643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89" name="Graphic 288" descr="Man with solid fill">
                <a:extLst>
                  <a:ext uri="{FF2B5EF4-FFF2-40B4-BE49-F238E27FC236}">
                    <a16:creationId xmlns:a16="http://schemas.microsoft.com/office/drawing/2014/main" id="{4F296D53-2DC0-2E46-D20E-3AB84B6BDC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85034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90" name="Graphic 289" descr="Man with solid fill">
                <a:extLst>
                  <a:ext uri="{FF2B5EF4-FFF2-40B4-BE49-F238E27FC236}">
                    <a16:creationId xmlns:a16="http://schemas.microsoft.com/office/drawing/2014/main" id="{6A0BDA7A-9C86-13AD-C840-2B720D2260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09425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91" name="Graphic 290" descr="Man with solid fill">
                <a:extLst>
                  <a:ext uri="{FF2B5EF4-FFF2-40B4-BE49-F238E27FC236}">
                    <a16:creationId xmlns:a16="http://schemas.microsoft.com/office/drawing/2014/main" id="{F91CB70A-DB1E-DB2B-B468-A704214B15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338168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92" name="Graphic 291" descr="Man with solid fill">
                <a:extLst>
                  <a:ext uri="{FF2B5EF4-FFF2-40B4-BE49-F238E27FC236}">
                    <a16:creationId xmlns:a16="http://schemas.microsoft.com/office/drawing/2014/main" id="{72AADDF7-EB8A-5D89-6E95-DA39145ED3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582080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93" name="Graphic 292" descr="Man with solid fill">
                <a:extLst>
                  <a:ext uri="{FF2B5EF4-FFF2-40B4-BE49-F238E27FC236}">
                    <a16:creationId xmlns:a16="http://schemas.microsoft.com/office/drawing/2014/main" id="{344A59F5-8076-6F90-153C-F159F725DE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82599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94" name="Graphic 293" descr="Man with solid fill">
                <a:extLst>
                  <a:ext uri="{FF2B5EF4-FFF2-40B4-BE49-F238E27FC236}">
                    <a16:creationId xmlns:a16="http://schemas.microsoft.com/office/drawing/2014/main" id="{08DD5BED-D652-88B1-64C8-B5925104F3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06990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95" name="Graphic 294" descr="Man with solid fill">
                <a:extLst>
                  <a:ext uri="{FF2B5EF4-FFF2-40B4-BE49-F238E27FC236}">
                    <a16:creationId xmlns:a16="http://schemas.microsoft.com/office/drawing/2014/main" id="{A401CF0B-3BDE-74A8-A6B6-5228B44468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31381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96" name="Graphic 295" descr="Man with solid fill">
                <a:extLst>
                  <a:ext uri="{FF2B5EF4-FFF2-40B4-BE49-F238E27FC236}">
                    <a16:creationId xmlns:a16="http://schemas.microsoft.com/office/drawing/2014/main" id="{AEC92A30-1D2D-FAB3-91BD-303F677E2A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557731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97" name="Graphic 296" descr="Man with solid fill">
                <a:extLst>
                  <a:ext uri="{FF2B5EF4-FFF2-40B4-BE49-F238E27FC236}">
                    <a16:creationId xmlns:a16="http://schemas.microsoft.com/office/drawing/2014/main" id="{1AA14442-6DF0-8225-A217-6C4A000614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362520" y="1221104"/>
                <a:ext cx="352371" cy="352371"/>
              </a:xfrm>
              <a:prstGeom prst="rect">
                <a:avLst/>
              </a:prstGeom>
            </p:spPr>
          </p:pic>
        </p:grpSp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756364A2-D041-DD8D-86D0-31D563CA1632}"/>
                </a:ext>
              </a:extLst>
            </p:cNvPr>
            <p:cNvGrpSpPr/>
            <p:nvPr/>
          </p:nvGrpSpPr>
          <p:grpSpPr>
            <a:xfrm>
              <a:off x="4358282" y="2839804"/>
              <a:ext cx="2547582" cy="352371"/>
              <a:chOff x="4362520" y="1221104"/>
              <a:chExt cx="2547582" cy="352371"/>
            </a:xfrm>
          </p:grpSpPr>
          <p:pic>
            <p:nvPicPr>
              <p:cNvPr id="278" name="Graphic 277" descr="Man with solid fill">
                <a:extLst>
                  <a:ext uri="{FF2B5EF4-FFF2-40B4-BE49-F238E27FC236}">
                    <a16:creationId xmlns:a16="http://schemas.microsoft.com/office/drawing/2014/main" id="{A2F81B1F-59EF-1EBB-160F-B1F9241667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60643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79" name="Graphic 278" descr="Man with solid fill">
                <a:extLst>
                  <a:ext uri="{FF2B5EF4-FFF2-40B4-BE49-F238E27FC236}">
                    <a16:creationId xmlns:a16="http://schemas.microsoft.com/office/drawing/2014/main" id="{84A2D3F0-7C89-21C2-D091-8D4C0E9E91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85034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80" name="Graphic 279" descr="Man with solid fill">
                <a:extLst>
                  <a:ext uri="{FF2B5EF4-FFF2-40B4-BE49-F238E27FC236}">
                    <a16:creationId xmlns:a16="http://schemas.microsoft.com/office/drawing/2014/main" id="{424CF057-259C-DE97-0A52-E64B672C4A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09425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81" name="Graphic 280" descr="Man with solid fill">
                <a:extLst>
                  <a:ext uri="{FF2B5EF4-FFF2-40B4-BE49-F238E27FC236}">
                    <a16:creationId xmlns:a16="http://schemas.microsoft.com/office/drawing/2014/main" id="{DA6E67E3-C327-73A5-31A6-5097C3F598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338168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82" name="Graphic 281" descr="Man with solid fill">
                <a:extLst>
                  <a:ext uri="{FF2B5EF4-FFF2-40B4-BE49-F238E27FC236}">
                    <a16:creationId xmlns:a16="http://schemas.microsoft.com/office/drawing/2014/main" id="{1B75555A-4991-E151-1625-8837E8106C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582080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83" name="Graphic 282" descr="Man with solid fill">
                <a:extLst>
                  <a:ext uri="{FF2B5EF4-FFF2-40B4-BE49-F238E27FC236}">
                    <a16:creationId xmlns:a16="http://schemas.microsoft.com/office/drawing/2014/main" id="{B3A0B46D-FA4E-9164-D957-F572B16135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82599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84" name="Graphic 283" descr="Man with solid fill">
                <a:extLst>
                  <a:ext uri="{FF2B5EF4-FFF2-40B4-BE49-F238E27FC236}">
                    <a16:creationId xmlns:a16="http://schemas.microsoft.com/office/drawing/2014/main" id="{36C78925-7436-EE15-A9AA-2F1584866B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06990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85" name="Graphic 284" descr="Man with solid fill">
                <a:extLst>
                  <a:ext uri="{FF2B5EF4-FFF2-40B4-BE49-F238E27FC236}">
                    <a16:creationId xmlns:a16="http://schemas.microsoft.com/office/drawing/2014/main" id="{F4935998-68D2-312B-FADE-104FFBDCA7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31381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86" name="Graphic 285" descr="Man with solid fill">
                <a:extLst>
                  <a:ext uri="{FF2B5EF4-FFF2-40B4-BE49-F238E27FC236}">
                    <a16:creationId xmlns:a16="http://schemas.microsoft.com/office/drawing/2014/main" id="{AF1FD841-6620-3573-2A58-18D3104B2B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557731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87" name="Graphic 286" descr="Man with solid fill">
                <a:extLst>
                  <a:ext uri="{FF2B5EF4-FFF2-40B4-BE49-F238E27FC236}">
                    <a16:creationId xmlns:a16="http://schemas.microsoft.com/office/drawing/2014/main" id="{2819E249-AC6F-7B2D-FEEF-EAB3A6CDC3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362520" y="1221104"/>
                <a:ext cx="352371" cy="352371"/>
              </a:xfrm>
              <a:prstGeom prst="rect">
                <a:avLst/>
              </a:prstGeom>
            </p:spPr>
          </p:pic>
        </p:grp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C7F6E37F-146A-81C5-9AEA-E4B8CEBC962D}"/>
                </a:ext>
              </a:extLst>
            </p:cNvPr>
            <p:cNvGrpSpPr/>
            <p:nvPr/>
          </p:nvGrpSpPr>
          <p:grpSpPr>
            <a:xfrm>
              <a:off x="4358282" y="3206379"/>
              <a:ext cx="2547582" cy="352371"/>
              <a:chOff x="4362520" y="1221104"/>
              <a:chExt cx="2547582" cy="352371"/>
            </a:xfrm>
          </p:grpSpPr>
          <p:pic>
            <p:nvPicPr>
              <p:cNvPr id="268" name="Graphic 267" descr="Man with solid fill">
                <a:extLst>
                  <a:ext uri="{FF2B5EF4-FFF2-40B4-BE49-F238E27FC236}">
                    <a16:creationId xmlns:a16="http://schemas.microsoft.com/office/drawing/2014/main" id="{77BD28BD-2B85-F022-1A2C-E421F95B00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60643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69" name="Graphic 268" descr="Man with solid fill">
                <a:extLst>
                  <a:ext uri="{FF2B5EF4-FFF2-40B4-BE49-F238E27FC236}">
                    <a16:creationId xmlns:a16="http://schemas.microsoft.com/office/drawing/2014/main" id="{57732E07-F271-8A05-C94E-169F3335D1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85034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70" name="Graphic 269" descr="Man with solid fill">
                <a:extLst>
                  <a:ext uri="{FF2B5EF4-FFF2-40B4-BE49-F238E27FC236}">
                    <a16:creationId xmlns:a16="http://schemas.microsoft.com/office/drawing/2014/main" id="{4A04F04A-EDFB-96E5-1D78-E0CEE1AED9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09425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71" name="Graphic 270" descr="Man with solid fill">
                <a:extLst>
                  <a:ext uri="{FF2B5EF4-FFF2-40B4-BE49-F238E27FC236}">
                    <a16:creationId xmlns:a16="http://schemas.microsoft.com/office/drawing/2014/main" id="{76CC7C87-5304-CF64-8DE6-1E6F987F1B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338168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72" name="Graphic 271" descr="Man with solid fill">
                <a:extLst>
                  <a:ext uri="{FF2B5EF4-FFF2-40B4-BE49-F238E27FC236}">
                    <a16:creationId xmlns:a16="http://schemas.microsoft.com/office/drawing/2014/main" id="{394CBA20-FBF2-F754-6B4F-0A11AA1241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582080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73" name="Graphic 272" descr="Man with solid fill">
                <a:extLst>
                  <a:ext uri="{FF2B5EF4-FFF2-40B4-BE49-F238E27FC236}">
                    <a16:creationId xmlns:a16="http://schemas.microsoft.com/office/drawing/2014/main" id="{4C0D6CF6-90FB-D882-423C-4BBC8462DE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82599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74" name="Graphic 273" descr="Man with solid fill">
                <a:extLst>
                  <a:ext uri="{FF2B5EF4-FFF2-40B4-BE49-F238E27FC236}">
                    <a16:creationId xmlns:a16="http://schemas.microsoft.com/office/drawing/2014/main" id="{8DEC160D-D791-FC46-A54B-1E491D34F3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06990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75" name="Graphic 274" descr="Man with solid fill">
                <a:extLst>
                  <a:ext uri="{FF2B5EF4-FFF2-40B4-BE49-F238E27FC236}">
                    <a16:creationId xmlns:a16="http://schemas.microsoft.com/office/drawing/2014/main" id="{04C320A0-5A7E-877F-B3AE-05D6EDD80A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31381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76" name="Graphic 275" descr="Man with solid fill">
                <a:extLst>
                  <a:ext uri="{FF2B5EF4-FFF2-40B4-BE49-F238E27FC236}">
                    <a16:creationId xmlns:a16="http://schemas.microsoft.com/office/drawing/2014/main" id="{506298EC-BBE5-C4B2-7452-BAA1E7AAFE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557731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77" name="Graphic 276" descr="Man with solid fill">
                <a:extLst>
                  <a:ext uri="{FF2B5EF4-FFF2-40B4-BE49-F238E27FC236}">
                    <a16:creationId xmlns:a16="http://schemas.microsoft.com/office/drawing/2014/main" id="{579148E7-A9D5-CB95-9B8C-7FB085BF61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362520" y="1221104"/>
                <a:ext cx="352371" cy="352371"/>
              </a:xfrm>
              <a:prstGeom prst="rect">
                <a:avLst/>
              </a:prstGeom>
            </p:spPr>
          </p:pic>
        </p:grpSp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id="{F1DD2A9C-5E44-7F71-00D8-8CAD696E1AC4}"/>
                </a:ext>
              </a:extLst>
            </p:cNvPr>
            <p:cNvGrpSpPr/>
            <p:nvPr/>
          </p:nvGrpSpPr>
          <p:grpSpPr>
            <a:xfrm>
              <a:off x="4358282" y="3572954"/>
              <a:ext cx="2547582" cy="352371"/>
              <a:chOff x="4362520" y="1221104"/>
              <a:chExt cx="2547582" cy="352371"/>
            </a:xfrm>
          </p:grpSpPr>
          <p:pic>
            <p:nvPicPr>
              <p:cNvPr id="258" name="Graphic 257" descr="Man with solid fill">
                <a:extLst>
                  <a:ext uri="{FF2B5EF4-FFF2-40B4-BE49-F238E27FC236}">
                    <a16:creationId xmlns:a16="http://schemas.microsoft.com/office/drawing/2014/main" id="{FB108B04-11E8-1E4E-69EF-96018B01D0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60643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59" name="Graphic 258" descr="Man with solid fill">
                <a:extLst>
                  <a:ext uri="{FF2B5EF4-FFF2-40B4-BE49-F238E27FC236}">
                    <a16:creationId xmlns:a16="http://schemas.microsoft.com/office/drawing/2014/main" id="{9ADA537A-AE75-131A-B01C-97F53D9CE9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85034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60" name="Graphic 259" descr="Man with solid fill">
                <a:extLst>
                  <a:ext uri="{FF2B5EF4-FFF2-40B4-BE49-F238E27FC236}">
                    <a16:creationId xmlns:a16="http://schemas.microsoft.com/office/drawing/2014/main" id="{4520831C-D18A-851A-BC7F-146126B1AA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09425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61" name="Graphic 260" descr="Man with solid fill">
                <a:extLst>
                  <a:ext uri="{FF2B5EF4-FFF2-40B4-BE49-F238E27FC236}">
                    <a16:creationId xmlns:a16="http://schemas.microsoft.com/office/drawing/2014/main" id="{1C77D746-88E8-B411-B030-3D3615C322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338168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62" name="Graphic 261" descr="Man with solid fill">
                <a:extLst>
                  <a:ext uri="{FF2B5EF4-FFF2-40B4-BE49-F238E27FC236}">
                    <a16:creationId xmlns:a16="http://schemas.microsoft.com/office/drawing/2014/main" id="{D833F22A-8FCD-8951-C987-595DD5D63D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582080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63" name="Graphic 262" descr="Man with solid fill">
                <a:extLst>
                  <a:ext uri="{FF2B5EF4-FFF2-40B4-BE49-F238E27FC236}">
                    <a16:creationId xmlns:a16="http://schemas.microsoft.com/office/drawing/2014/main" id="{A9783531-4B13-F9DF-94C1-9484A4980C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82599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64" name="Graphic 263" descr="Man with solid fill">
                <a:extLst>
                  <a:ext uri="{FF2B5EF4-FFF2-40B4-BE49-F238E27FC236}">
                    <a16:creationId xmlns:a16="http://schemas.microsoft.com/office/drawing/2014/main" id="{0DD6A132-3A1C-AF61-4C6E-E7B91EE54A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06990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65" name="Graphic 264" descr="Man with solid fill">
                <a:extLst>
                  <a:ext uri="{FF2B5EF4-FFF2-40B4-BE49-F238E27FC236}">
                    <a16:creationId xmlns:a16="http://schemas.microsoft.com/office/drawing/2014/main" id="{763C77BB-9AC8-2823-AE2D-9244AABA5C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31381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66" name="Graphic 265" descr="Man with solid fill">
                <a:extLst>
                  <a:ext uri="{FF2B5EF4-FFF2-40B4-BE49-F238E27FC236}">
                    <a16:creationId xmlns:a16="http://schemas.microsoft.com/office/drawing/2014/main" id="{9BA7099A-FE13-75CA-C8BD-34A5B9105B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557731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67" name="Graphic 266" descr="Man with solid fill">
                <a:extLst>
                  <a:ext uri="{FF2B5EF4-FFF2-40B4-BE49-F238E27FC236}">
                    <a16:creationId xmlns:a16="http://schemas.microsoft.com/office/drawing/2014/main" id="{09883F4C-D41F-EACA-3A05-B496615BDA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362520" y="1221104"/>
                <a:ext cx="352371" cy="352371"/>
              </a:xfrm>
              <a:prstGeom prst="rect">
                <a:avLst/>
              </a:prstGeom>
            </p:spPr>
          </p:pic>
        </p:grpSp>
        <p:grpSp>
          <p:nvGrpSpPr>
            <p:cNvPr id="225" name="Group 224">
              <a:extLst>
                <a:ext uri="{FF2B5EF4-FFF2-40B4-BE49-F238E27FC236}">
                  <a16:creationId xmlns:a16="http://schemas.microsoft.com/office/drawing/2014/main" id="{E5D2D5B8-19E1-57D0-F1FB-7D69F08B6520}"/>
                </a:ext>
              </a:extLst>
            </p:cNvPr>
            <p:cNvGrpSpPr/>
            <p:nvPr/>
          </p:nvGrpSpPr>
          <p:grpSpPr>
            <a:xfrm>
              <a:off x="4358282" y="3939529"/>
              <a:ext cx="2547582" cy="352371"/>
              <a:chOff x="4362520" y="1221104"/>
              <a:chExt cx="2547582" cy="352371"/>
            </a:xfrm>
          </p:grpSpPr>
          <p:pic>
            <p:nvPicPr>
              <p:cNvPr id="248" name="Graphic 247" descr="Man with solid fill">
                <a:extLst>
                  <a:ext uri="{FF2B5EF4-FFF2-40B4-BE49-F238E27FC236}">
                    <a16:creationId xmlns:a16="http://schemas.microsoft.com/office/drawing/2014/main" id="{BDA02B4F-5B22-3653-A2C7-EF90E0DE69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60643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49" name="Graphic 248" descr="Man with solid fill">
                <a:extLst>
                  <a:ext uri="{FF2B5EF4-FFF2-40B4-BE49-F238E27FC236}">
                    <a16:creationId xmlns:a16="http://schemas.microsoft.com/office/drawing/2014/main" id="{44D69365-1445-076F-CACF-7413E1F2F9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85034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50" name="Graphic 249" descr="Man with solid fill">
                <a:extLst>
                  <a:ext uri="{FF2B5EF4-FFF2-40B4-BE49-F238E27FC236}">
                    <a16:creationId xmlns:a16="http://schemas.microsoft.com/office/drawing/2014/main" id="{052C7AE4-05AF-3AFE-A9A5-6773EA76E7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09425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51" name="Graphic 250" descr="Man with solid fill">
                <a:extLst>
                  <a:ext uri="{FF2B5EF4-FFF2-40B4-BE49-F238E27FC236}">
                    <a16:creationId xmlns:a16="http://schemas.microsoft.com/office/drawing/2014/main" id="{9F7BEF24-F937-BAEB-73F3-7AD4E5EB9B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338168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52" name="Graphic 251" descr="Man with solid fill">
                <a:extLst>
                  <a:ext uri="{FF2B5EF4-FFF2-40B4-BE49-F238E27FC236}">
                    <a16:creationId xmlns:a16="http://schemas.microsoft.com/office/drawing/2014/main" id="{34D89ABA-34B6-E6A4-EFAE-CF8317FBEF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582080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53" name="Graphic 252" descr="Man with solid fill">
                <a:extLst>
                  <a:ext uri="{FF2B5EF4-FFF2-40B4-BE49-F238E27FC236}">
                    <a16:creationId xmlns:a16="http://schemas.microsoft.com/office/drawing/2014/main" id="{517F1588-C2DB-CCA1-50F6-CB890ADEA8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82599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54" name="Graphic 253" descr="Man with solid fill">
                <a:extLst>
                  <a:ext uri="{FF2B5EF4-FFF2-40B4-BE49-F238E27FC236}">
                    <a16:creationId xmlns:a16="http://schemas.microsoft.com/office/drawing/2014/main" id="{3E171C20-7FFA-CBAF-96F8-005AEE8FEE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06990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55" name="Graphic 254" descr="Man with solid fill">
                <a:extLst>
                  <a:ext uri="{FF2B5EF4-FFF2-40B4-BE49-F238E27FC236}">
                    <a16:creationId xmlns:a16="http://schemas.microsoft.com/office/drawing/2014/main" id="{9460CC0B-24E6-D23B-ADB3-F540019D5E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31381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56" name="Graphic 255" descr="Man with solid fill">
                <a:extLst>
                  <a:ext uri="{FF2B5EF4-FFF2-40B4-BE49-F238E27FC236}">
                    <a16:creationId xmlns:a16="http://schemas.microsoft.com/office/drawing/2014/main" id="{493F6C44-41EB-86E6-4896-3C1211B803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557731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57" name="Graphic 256" descr="Man with solid fill">
                <a:extLst>
                  <a:ext uri="{FF2B5EF4-FFF2-40B4-BE49-F238E27FC236}">
                    <a16:creationId xmlns:a16="http://schemas.microsoft.com/office/drawing/2014/main" id="{BADB72B3-5510-0C96-F942-014FB121FC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362520" y="1221104"/>
                <a:ext cx="352371" cy="352371"/>
              </a:xfrm>
              <a:prstGeom prst="rect">
                <a:avLst/>
              </a:prstGeom>
            </p:spPr>
          </p:pic>
        </p:grpSp>
        <p:grpSp>
          <p:nvGrpSpPr>
            <p:cNvPr id="226" name="Group 225">
              <a:extLst>
                <a:ext uri="{FF2B5EF4-FFF2-40B4-BE49-F238E27FC236}">
                  <a16:creationId xmlns:a16="http://schemas.microsoft.com/office/drawing/2014/main" id="{FEAE59D2-DDE6-A516-9F00-D27A315DFF0A}"/>
                </a:ext>
              </a:extLst>
            </p:cNvPr>
            <p:cNvGrpSpPr/>
            <p:nvPr/>
          </p:nvGrpSpPr>
          <p:grpSpPr>
            <a:xfrm>
              <a:off x="4358282" y="1373504"/>
              <a:ext cx="2547582" cy="352371"/>
              <a:chOff x="4362520" y="1221104"/>
              <a:chExt cx="2547582" cy="352371"/>
            </a:xfrm>
          </p:grpSpPr>
          <p:pic>
            <p:nvPicPr>
              <p:cNvPr id="238" name="Graphic 237" descr="Man with solid fill">
                <a:extLst>
                  <a:ext uri="{FF2B5EF4-FFF2-40B4-BE49-F238E27FC236}">
                    <a16:creationId xmlns:a16="http://schemas.microsoft.com/office/drawing/2014/main" id="{1A5B28C8-1BB1-316F-87B8-C8E761FD4C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60643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39" name="Graphic 238" descr="Man with solid fill">
                <a:extLst>
                  <a:ext uri="{FF2B5EF4-FFF2-40B4-BE49-F238E27FC236}">
                    <a16:creationId xmlns:a16="http://schemas.microsoft.com/office/drawing/2014/main" id="{DC3540D2-F927-565B-F521-9BFF75DB97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85034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40" name="Graphic 239" descr="Man with solid fill">
                <a:extLst>
                  <a:ext uri="{FF2B5EF4-FFF2-40B4-BE49-F238E27FC236}">
                    <a16:creationId xmlns:a16="http://schemas.microsoft.com/office/drawing/2014/main" id="{C6F54477-CF55-90C7-E8D9-064A6EF813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09425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41" name="Graphic 240" descr="Man with solid fill">
                <a:extLst>
                  <a:ext uri="{FF2B5EF4-FFF2-40B4-BE49-F238E27FC236}">
                    <a16:creationId xmlns:a16="http://schemas.microsoft.com/office/drawing/2014/main" id="{474B44E2-D4A5-5348-1826-4DD3329D0C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338168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42" name="Graphic 241" descr="Man with solid fill">
                <a:extLst>
                  <a:ext uri="{FF2B5EF4-FFF2-40B4-BE49-F238E27FC236}">
                    <a16:creationId xmlns:a16="http://schemas.microsoft.com/office/drawing/2014/main" id="{00228069-BC60-BE28-0750-3DEE9E9C08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582080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43" name="Graphic 242" descr="Man with solid fill">
                <a:extLst>
                  <a:ext uri="{FF2B5EF4-FFF2-40B4-BE49-F238E27FC236}">
                    <a16:creationId xmlns:a16="http://schemas.microsoft.com/office/drawing/2014/main" id="{7E2FCBC6-F53F-EE6E-680C-C09341F9FB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82599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44" name="Graphic 243" descr="Man with solid fill">
                <a:extLst>
                  <a:ext uri="{FF2B5EF4-FFF2-40B4-BE49-F238E27FC236}">
                    <a16:creationId xmlns:a16="http://schemas.microsoft.com/office/drawing/2014/main" id="{31FDACAB-942F-2A07-C3D6-3D9466558F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06990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45" name="Graphic 244" descr="Man with solid fill">
                <a:extLst>
                  <a:ext uri="{FF2B5EF4-FFF2-40B4-BE49-F238E27FC236}">
                    <a16:creationId xmlns:a16="http://schemas.microsoft.com/office/drawing/2014/main" id="{CD8BEB37-2C5B-4A97-A226-18B16506C8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31381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46" name="Graphic 245" descr="Man with solid fill">
                <a:extLst>
                  <a:ext uri="{FF2B5EF4-FFF2-40B4-BE49-F238E27FC236}">
                    <a16:creationId xmlns:a16="http://schemas.microsoft.com/office/drawing/2014/main" id="{E190EBF6-0AE6-9842-4805-AC117E8531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557731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47" name="Graphic 246" descr="Man with solid fill">
                <a:extLst>
                  <a:ext uri="{FF2B5EF4-FFF2-40B4-BE49-F238E27FC236}">
                    <a16:creationId xmlns:a16="http://schemas.microsoft.com/office/drawing/2014/main" id="{7794DCEA-1340-E904-8299-9010AADF24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362520" y="1221104"/>
                <a:ext cx="352371" cy="352371"/>
              </a:xfrm>
              <a:prstGeom prst="rect">
                <a:avLst/>
              </a:prstGeom>
            </p:spPr>
          </p:pic>
        </p:grpSp>
        <p:grpSp>
          <p:nvGrpSpPr>
            <p:cNvPr id="227" name="Group 226">
              <a:extLst>
                <a:ext uri="{FF2B5EF4-FFF2-40B4-BE49-F238E27FC236}">
                  <a16:creationId xmlns:a16="http://schemas.microsoft.com/office/drawing/2014/main" id="{377E4F2D-A140-286D-AE00-A50878686CF2}"/>
                </a:ext>
              </a:extLst>
            </p:cNvPr>
            <p:cNvGrpSpPr/>
            <p:nvPr/>
          </p:nvGrpSpPr>
          <p:grpSpPr>
            <a:xfrm>
              <a:off x="4358282" y="4672677"/>
              <a:ext cx="2547582" cy="352371"/>
              <a:chOff x="4362520" y="1221104"/>
              <a:chExt cx="2547582" cy="352371"/>
            </a:xfrm>
          </p:grpSpPr>
          <p:pic>
            <p:nvPicPr>
              <p:cNvPr id="228" name="Graphic 227" descr="Man with solid fill">
                <a:extLst>
                  <a:ext uri="{FF2B5EF4-FFF2-40B4-BE49-F238E27FC236}">
                    <a16:creationId xmlns:a16="http://schemas.microsoft.com/office/drawing/2014/main" id="{438C8E07-0582-47E6-8E3B-35C85DA3BA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60643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29" name="Graphic 228" descr="Man with solid fill">
                <a:extLst>
                  <a:ext uri="{FF2B5EF4-FFF2-40B4-BE49-F238E27FC236}">
                    <a16:creationId xmlns:a16="http://schemas.microsoft.com/office/drawing/2014/main" id="{26550AA3-9368-6A3B-3F37-B38B71D58D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85034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30" name="Graphic 229" descr="Man with solid fill">
                <a:extLst>
                  <a:ext uri="{FF2B5EF4-FFF2-40B4-BE49-F238E27FC236}">
                    <a16:creationId xmlns:a16="http://schemas.microsoft.com/office/drawing/2014/main" id="{11BD0879-FCCC-A97E-2645-C90FFAEE7E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09425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31" name="Graphic 230" descr="Man with solid fill">
                <a:extLst>
                  <a:ext uri="{FF2B5EF4-FFF2-40B4-BE49-F238E27FC236}">
                    <a16:creationId xmlns:a16="http://schemas.microsoft.com/office/drawing/2014/main" id="{E76E2009-120A-AB6B-7738-EC104C1F24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338168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32" name="Graphic 231" descr="Man with solid fill">
                <a:extLst>
                  <a:ext uri="{FF2B5EF4-FFF2-40B4-BE49-F238E27FC236}">
                    <a16:creationId xmlns:a16="http://schemas.microsoft.com/office/drawing/2014/main" id="{B65AF2FD-388D-1260-6CFA-26FC44CEC9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582080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33" name="Graphic 232" descr="Man with solid fill">
                <a:extLst>
                  <a:ext uri="{FF2B5EF4-FFF2-40B4-BE49-F238E27FC236}">
                    <a16:creationId xmlns:a16="http://schemas.microsoft.com/office/drawing/2014/main" id="{D452A545-F668-7B60-2610-9E100099B9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82599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34" name="Graphic 233" descr="Man with solid fill">
                <a:extLst>
                  <a:ext uri="{FF2B5EF4-FFF2-40B4-BE49-F238E27FC236}">
                    <a16:creationId xmlns:a16="http://schemas.microsoft.com/office/drawing/2014/main" id="{3E1E83B9-FD7F-3FBE-3296-59B4DEC955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06990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35" name="Graphic 234" descr="Man with solid fill">
                <a:extLst>
                  <a:ext uri="{FF2B5EF4-FFF2-40B4-BE49-F238E27FC236}">
                    <a16:creationId xmlns:a16="http://schemas.microsoft.com/office/drawing/2014/main" id="{5F5629EF-11FE-8FC1-BFA5-43C3D2A9B9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31381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36" name="Graphic 235" descr="Man with solid fill">
                <a:extLst>
                  <a:ext uri="{FF2B5EF4-FFF2-40B4-BE49-F238E27FC236}">
                    <a16:creationId xmlns:a16="http://schemas.microsoft.com/office/drawing/2014/main" id="{43AA7C5C-A160-8110-A9AD-9AF22FCC04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557731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37" name="Graphic 236" descr="Man with solid fill">
                <a:extLst>
                  <a:ext uri="{FF2B5EF4-FFF2-40B4-BE49-F238E27FC236}">
                    <a16:creationId xmlns:a16="http://schemas.microsoft.com/office/drawing/2014/main" id="{FA9F966A-92EE-A623-3BB4-C3B44F671E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362520" y="1221104"/>
                <a:ext cx="352371" cy="352371"/>
              </a:xfrm>
              <a:prstGeom prst="rect">
                <a:avLst/>
              </a:prstGeom>
            </p:spPr>
          </p:pic>
        </p:grpSp>
      </p:grpSp>
      <p:grpSp>
        <p:nvGrpSpPr>
          <p:cNvPr id="328" name="Group 327" descr="Image of blue stick people ">
            <a:extLst>
              <a:ext uri="{FF2B5EF4-FFF2-40B4-BE49-F238E27FC236}">
                <a16:creationId xmlns:a16="http://schemas.microsoft.com/office/drawing/2014/main" id="{85FEB550-4124-8CEA-6F9C-80D93C828CF3}"/>
              </a:ext>
            </a:extLst>
          </p:cNvPr>
          <p:cNvGrpSpPr/>
          <p:nvPr/>
        </p:nvGrpSpPr>
        <p:grpSpPr>
          <a:xfrm>
            <a:off x="4822736" y="1446462"/>
            <a:ext cx="2547582" cy="3651544"/>
            <a:chOff x="4358282" y="1373504"/>
            <a:chExt cx="2547582" cy="3651544"/>
          </a:xfrm>
        </p:grpSpPr>
        <p:grpSp>
          <p:nvGrpSpPr>
            <p:cNvPr id="329" name="Group 328">
              <a:extLst>
                <a:ext uri="{FF2B5EF4-FFF2-40B4-BE49-F238E27FC236}">
                  <a16:creationId xmlns:a16="http://schemas.microsoft.com/office/drawing/2014/main" id="{F2384B89-36CB-86F9-ED3F-FF0041A1389F}"/>
                </a:ext>
              </a:extLst>
            </p:cNvPr>
            <p:cNvGrpSpPr/>
            <p:nvPr/>
          </p:nvGrpSpPr>
          <p:grpSpPr>
            <a:xfrm>
              <a:off x="4358282" y="4306104"/>
              <a:ext cx="2547582" cy="352371"/>
              <a:chOff x="4362520" y="1221104"/>
              <a:chExt cx="2547582" cy="352371"/>
            </a:xfrm>
          </p:grpSpPr>
          <p:pic>
            <p:nvPicPr>
              <p:cNvPr id="429" name="Graphic 428" descr="Man with solid fill">
                <a:extLst>
                  <a:ext uri="{FF2B5EF4-FFF2-40B4-BE49-F238E27FC236}">
                    <a16:creationId xmlns:a16="http://schemas.microsoft.com/office/drawing/2014/main" id="{6324D49D-858B-2C2B-6547-2F5ABEAA43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60643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30" name="Graphic 429" descr="Man with solid fill">
                <a:extLst>
                  <a:ext uri="{FF2B5EF4-FFF2-40B4-BE49-F238E27FC236}">
                    <a16:creationId xmlns:a16="http://schemas.microsoft.com/office/drawing/2014/main" id="{C4C69EDE-DF70-163E-7205-CD14F38447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85034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31" name="Graphic 430" descr="Man with solid fill">
                <a:extLst>
                  <a:ext uri="{FF2B5EF4-FFF2-40B4-BE49-F238E27FC236}">
                    <a16:creationId xmlns:a16="http://schemas.microsoft.com/office/drawing/2014/main" id="{6971817D-2958-78A5-3789-9C05096633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09425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32" name="Graphic 431" descr="Man with solid fill">
                <a:extLst>
                  <a:ext uri="{FF2B5EF4-FFF2-40B4-BE49-F238E27FC236}">
                    <a16:creationId xmlns:a16="http://schemas.microsoft.com/office/drawing/2014/main" id="{6CCD325B-D54B-9DFD-A32A-BD2353DBBF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338168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33" name="Graphic 432" descr="Man with solid fill">
                <a:extLst>
                  <a:ext uri="{FF2B5EF4-FFF2-40B4-BE49-F238E27FC236}">
                    <a16:creationId xmlns:a16="http://schemas.microsoft.com/office/drawing/2014/main" id="{03FCA280-28BC-B4C6-8228-16C3612EA7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582080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34" name="Graphic 433" descr="Man with solid fill">
                <a:extLst>
                  <a:ext uri="{FF2B5EF4-FFF2-40B4-BE49-F238E27FC236}">
                    <a16:creationId xmlns:a16="http://schemas.microsoft.com/office/drawing/2014/main" id="{72809B41-DE81-CBC8-F08E-B485B5094E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82599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35" name="Graphic 434" descr="Man with solid fill">
                <a:extLst>
                  <a:ext uri="{FF2B5EF4-FFF2-40B4-BE49-F238E27FC236}">
                    <a16:creationId xmlns:a16="http://schemas.microsoft.com/office/drawing/2014/main" id="{D82A22F3-BB12-E16C-0EA0-26D559D2A9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06990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36" name="Graphic 435" descr="Man with solid fill">
                <a:extLst>
                  <a:ext uri="{FF2B5EF4-FFF2-40B4-BE49-F238E27FC236}">
                    <a16:creationId xmlns:a16="http://schemas.microsoft.com/office/drawing/2014/main" id="{41F97C1E-E8DD-6DC3-581C-4930436155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31381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37" name="Graphic 436" descr="Man with solid fill">
                <a:extLst>
                  <a:ext uri="{FF2B5EF4-FFF2-40B4-BE49-F238E27FC236}">
                    <a16:creationId xmlns:a16="http://schemas.microsoft.com/office/drawing/2014/main" id="{233C3A65-351C-C598-C32E-6F2DA97B4A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557731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38" name="Graphic 437" descr="Man with solid fill">
                <a:extLst>
                  <a:ext uri="{FF2B5EF4-FFF2-40B4-BE49-F238E27FC236}">
                    <a16:creationId xmlns:a16="http://schemas.microsoft.com/office/drawing/2014/main" id="{41F1B529-1DE2-8275-329F-C429DDA553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362520" y="1221104"/>
                <a:ext cx="352371" cy="352371"/>
              </a:xfrm>
              <a:prstGeom prst="rect">
                <a:avLst/>
              </a:prstGeom>
            </p:spPr>
          </p:pic>
        </p:grpSp>
        <p:grpSp>
          <p:nvGrpSpPr>
            <p:cNvPr id="330" name="Group 329">
              <a:extLst>
                <a:ext uri="{FF2B5EF4-FFF2-40B4-BE49-F238E27FC236}">
                  <a16:creationId xmlns:a16="http://schemas.microsoft.com/office/drawing/2014/main" id="{A8102F9A-17B0-25E9-E78C-8A9F3DF5D0A5}"/>
                </a:ext>
              </a:extLst>
            </p:cNvPr>
            <p:cNvGrpSpPr/>
            <p:nvPr/>
          </p:nvGrpSpPr>
          <p:grpSpPr>
            <a:xfrm>
              <a:off x="4358282" y="1740079"/>
              <a:ext cx="2547582" cy="352371"/>
              <a:chOff x="4362520" y="1221104"/>
              <a:chExt cx="2547582" cy="352371"/>
            </a:xfrm>
          </p:grpSpPr>
          <p:pic>
            <p:nvPicPr>
              <p:cNvPr id="419" name="Graphic 418" descr="Man with solid fill">
                <a:extLst>
                  <a:ext uri="{FF2B5EF4-FFF2-40B4-BE49-F238E27FC236}">
                    <a16:creationId xmlns:a16="http://schemas.microsoft.com/office/drawing/2014/main" id="{72B9E8D5-A911-F78C-7F81-FC2C38330E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60643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20" name="Graphic 419" descr="Man with solid fill">
                <a:extLst>
                  <a:ext uri="{FF2B5EF4-FFF2-40B4-BE49-F238E27FC236}">
                    <a16:creationId xmlns:a16="http://schemas.microsoft.com/office/drawing/2014/main" id="{64306A6C-D2D3-065C-E97D-8D10173B57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85034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21" name="Graphic 420" descr="Man with solid fill">
                <a:extLst>
                  <a:ext uri="{FF2B5EF4-FFF2-40B4-BE49-F238E27FC236}">
                    <a16:creationId xmlns:a16="http://schemas.microsoft.com/office/drawing/2014/main" id="{63D4DE48-0758-9EFC-1B1C-750A9D4BFD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09425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22" name="Graphic 421" descr="Man with solid fill">
                <a:extLst>
                  <a:ext uri="{FF2B5EF4-FFF2-40B4-BE49-F238E27FC236}">
                    <a16:creationId xmlns:a16="http://schemas.microsoft.com/office/drawing/2014/main" id="{E1DFBA81-1965-E873-AEFE-C73B14F4D4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338168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23" name="Graphic 422" descr="Man with solid fill">
                <a:extLst>
                  <a:ext uri="{FF2B5EF4-FFF2-40B4-BE49-F238E27FC236}">
                    <a16:creationId xmlns:a16="http://schemas.microsoft.com/office/drawing/2014/main" id="{31546154-602E-9B78-A940-794E7C742C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582080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24" name="Graphic 423" descr="Man with solid fill">
                <a:extLst>
                  <a:ext uri="{FF2B5EF4-FFF2-40B4-BE49-F238E27FC236}">
                    <a16:creationId xmlns:a16="http://schemas.microsoft.com/office/drawing/2014/main" id="{C4027380-CDD7-75FF-5047-99A55F1574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82599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25" name="Graphic 424" descr="Man with solid fill">
                <a:extLst>
                  <a:ext uri="{FF2B5EF4-FFF2-40B4-BE49-F238E27FC236}">
                    <a16:creationId xmlns:a16="http://schemas.microsoft.com/office/drawing/2014/main" id="{6FC42A1B-9BB2-2233-6DFC-AC3A63C2E2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06990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26" name="Graphic 425" descr="Man with solid fill">
                <a:extLst>
                  <a:ext uri="{FF2B5EF4-FFF2-40B4-BE49-F238E27FC236}">
                    <a16:creationId xmlns:a16="http://schemas.microsoft.com/office/drawing/2014/main" id="{24BFEABD-5413-6A52-72E9-5A60D0B17F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31381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27" name="Graphic 426" descr="Man with solid fill">
                <a:extLst>
                  <a:ext uri="{FF2B5EF4-FFF2-40B4-BE49-F238E27FC236}">
                    <a16:creationId xmlns:a16="http://schemas.microsoft.com/office/drawing/2014/main" id="{FA966032-F925-4A3F-C981-29FB241033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557731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28" name="Graphic 427" descr="Man with solid fill">
                <a:extLst>
                  <a:ext uri="{FF2B5EF4-FFF2-40B4-BE49-F238E27FC236}">
                    <a16:creationId xmlns:a16="http://schemas.microsoft.com/office/drawing/2014/main" id="{0FCC923A-D77A-19A4-7461-13016C0EE3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362520" y="1221104"/>
                <a:ext cx="352371" cy="352371"/>
              </a:xfrm>
              <a:prstGeom prst="rect">
                <a:avLst/>
              </a:prstGeom>
            </p:spPr>
          </p:pic>
        </p:grpSp>
        <p:grpSp>
          <p:nvGrpSpPr>
            <p:cNvPr id="331" name="Group 330">
              <a:extLst>
                <a:ext uri="{FF2B5EF4-FFF2-40B4-BE49-F238E27FC236}">
                  <a16:creationId xmlns:a16="http://schemas.microsoft.com/office/drawing/2014/main" id="{6BB2926D-4710-97CA-C2E2-08C984EE59B5}"/>
                </a:ext>
              </a:extLst>
            </p:cNvPr>
            <p:cNvGrpSpPr/>
            <p:nvPr/>
          </p:nvGrpSpPr>
          <p:grpSpPr>
            <a:xfrm>
              <a:off x="4358282" y="2106654"/>
              <a:ext cx="2547582" cy="352371"/>
              <a:chOff x="4362520" y="1221104"/>
              <a:chExt cx="2547582" cy="352371"/>
            </a:xfrm>
          </p:grpSpPr>
          <p:pic>
            <p:nvPicPr>
              <p:cNvPr id="409" name="Graphic 408" descr="Man with solid fill">
                <a:extLst>
                  <a:ext uri="{FF2B5EF4-FFF2-40B4-BE49-F238E27FC236}">
                    <a16:creationId xmlns:a16="http://schemas.microsoft.com/office/drawing/2014/main" id="{AA3567D4-63F3-45E9-B7D2-B0A3FF39F8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60643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10" name="Graphic 409" descr="Man with solid fill">
                <a:extLst>
                  <a:ext uri="{FF2B5EF4-FFF2-40B4-BE49-F238E27FC236}">
                    <a16:creationId xmlns:a16="http://schemas.microsoft.com/office/drawing/2014/main" id="{5B2AC443-D56A-B8A5-EEC0-38719C2B84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85034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11" name="Graphic 410" descr="Man with solid fill">
                <a:extLst>
                  <a:ext uri="{FF2B5EF4-FFF2-40B4-BE49-F238E27FC236}">
                    <a16:creationId xmlns:a16="http://schemas.microsoft.com/office/drawing/2014/main" id="{F906EB7F-FDC7-4075-9D67-76E2260445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09425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12" name="Graphic 411" descr="Man with solid fill">
                <a:extLst>
                  <a:ext uri="{FF2B5EF4-FFF2-40B4-BE49-F238E27FC236}">
                    <a16:creationId xmlns:a16="http://schemas.microsoft.com/office/drawing/2014/main" id="{A414F86C-A08B-8488-6108-BAF80B5070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338168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13" name="Graphic 412" descr="Man with solid fill">
                <a:extLst>
                  <a:ext uri="{FF2B5EF4-FFF2-40B4-BE49-F238E27FC236}">
                    <a16:creationId xmlns:a16="http://schemas.microsoft.com/office/drawing/2014/main" id="{06CF74B5-5EE5-5E71-BCBC-CB100981AC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582080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14" name="Graphic 413" descr="Man with solid fill">
                <a:extLst>
                  <a:ext uri="{FF2B5EF4-FFF2-40B4-BE49-F238E27FC236}">
                    <a16:creationId xmlns:a16="http://schemas.microsoft.com/office/drawing/2014/main" id="{4DDD5905-FAED-B50A-5D86-9DE36BB69D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82599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15" name="Graphic 414" descr="Man with solid fill">
                <a:extLst>
                  <a:ext uri="{FF2B5EF4-FFF2-40B4-BE49-F238E27FC236}">
                    <a16:creationId xmlns:a16="http://schemas.microsoft.com/office/drawing/2014/main" id="{143B60FF-513D-2707-CD8F-5C6D27133B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06990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16" name="Graphic 415" descr="Man with solid fill">
                <a:extLst>
                  <a:ext uri="{FF2B5EF4-FFF2-40B4-BE49-F238E27FC236}">
                    <a16:creationId xmlns:a16="http://schemas.microsoft.com/office/drawing/2014/main" id="{D2BC5EC8-B966-02B0-8893-8A3C264618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31381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17" name="Graphic 416" descr="Man with solid fill">
                <a:extLst>
                  <a:ext uri="{FF2B5EF4-FFF2-40B4-BE49-F238E27FC236}">
                    <a16:creationId xmlns:a16="http://schemas.microsoft.com/office/drawing/2014/main" id="{82FE49ED-D06E-7BB0-A5FF-44D2E95856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557731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18" name="Graphic 417" descr="Man with solid fill">
                <a:extLst>
                  <a:ext uri="{FF2B5EF4-FFF2-40B4-BE49-F238E27FC236}">
                    <a16:creationId xmlns:a16="http://schemas.microsoft.com/office/drawing/2014/main" id="{464C4C75-872F-6B5D-3A1C-6FE91C6BAD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362520" y="1221104"/>
                <a:ext cx="352371" cy="352371"/>
              </a:xfrm>
              <a:prstGeom prst="rect">
                <a:avLst/>
              </a:prstGeom>
            </p:spPr>
          </p:pic>
        </p:grpSp>
        <p:grpSp>
          <p:nvGrpSpPr>
            <p:cNvPr id="332" name="Group 331">
              <a:extLst>
                <a:ext uri="{FF2B5EF4-FFF2-40B4-BE49-F238E27FC236}">
                  <a16:creationId xmlns:a16="http://schemas.microsoft.com/office/drawing/2014/main" id="{049C2AB2-C6B0-37F0-BF08-63F92306A089}"/>
                </a:ext>
              </a:extLst>
            </p:cNvPr>
            <p:cNvGrpSpPr/>
            <p:nvPr/>
          </p:nvGrpSpPr>
          <p:grpSpPr>
            <a:xfrm>
              <a:off x="4358282" y="2473229"/>
              <a:ext cx="2547582" cy="352371"/>
              <a:chOff x="4362520" y="1221104"/>
              <a:chExt cx="2547582" cy="352371"/>
            </a:xfrm>
          </p:grpSpPr>
          <p:pic>
            <p:nvPicPr>
              <p:cNvPr id="399" name="Graphic 398" descr="Man with solid fill">
                <a:extLst>
                  <a:ext uri="{FF2B5EF4-FFF2-40B4-BE49-F238E27FC236}">
                    <a16:creationId xmlns:a16="http://schemas.microsoft.com/office/drawing/2014/main" id="{E8E05499-C345-3D2A-E8B0-359473E69A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60643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00" name="Graphic 399" descr="Man with solid fill">
                <a:extLst>
                  <a:ext uri="{FF2B5EF4-FFF2-40B4-BE49-F238E27FC236}">
                    <a16:creationId xmlns:a16="http://schemas.microsoft.com/office/drawing/2014/main" id="{D2FEF5D1-90E4-093D-6554-875924FE35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85034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01" name="Graphic 400" descr="Man with solid fill">
                <a:extLst>
                  <a:ext uri="{FF2B5EF4-FFF2-40B4-BE49-F238E27FC236}">
                    <a16:creationId xmlns:a16="http://schemas.microsoft.com/office/drawing/2014/main" id="{DFF1F73D-ECBB-9A5C-861E-4930DD7AA1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09425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02" name="Graphic 401" descr="Man with solid fill">
                <a:extLst>
                  <a:ext uri="{FF2B5EF4-FFF2-40B4-BE49-F238E27FC236}">
                    <a16:creationId xmlns:a16="http://schemas.microsoft.com/office/drawing/2014/main" id="{CC4FE8BA-D0C1-372D-A7AB-2743E2FB8C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338168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03" name="Graphic 402" descr="Man with solid fill">
                <a:extLst>
                  <a:ext uri="{FF2B5EF4-FFF2-40B4-BE49-F238E27FC236}">
                    <a16:creationId xmlns:a16="http://schemas.microsoft.com/office/drawing/2014/main" id="{1A08C214-FBB2-6CE4-1247-F33269C212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582080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04" name="Graphic 403" descr="Man with solid fill">
                <a:extLst>
                  <a:ext uri="{FF2B5EF4-FFF2-40B4-BE49-F238E27FC236}">
                    <a16:creationId xmlns:a16="http://schemas.microsoft.com/office/drawing/2014/main" id="{8D8C6B25-9917-B1BF-6881-4BCDC7C56D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82599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05" name="Graphic 404" descr="Man with solid fill">
                <a:extLst>
                  <a:ext uri="{FF2B5EF4-FFF2-40B4-BE49-F238E27FC236}">
                    <a16:creationId xmlns:a16="http://schemas.microsoft.com/office/drawing/2014/main" id="{D5B74E69-1645-725C-0CC0-6FAD9B4607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06990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06" name="Graphic 405" descr="Man with solid fill">
                <a:extLst>
                  <a:ext uri="{FF2B5EF4-FFF2-40B4-BE49-F238E27FC236}">
                    <a16:creationId xmlns:a16="http://schemas.microsoft.com/office/drawing/2014/main" id="{D6765668-EAFF-BE4E-9D1C-AAEE675ACB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31381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07" name="Graphic 406" descr="Man with solid fill">
                <a:extLst>
                  <a:ext uri="{FF2B5EF4-FFF2-40B4-BE49-F238E27FC236}">
                    <a16:creationId xmlns:a16="http://schemas.microsoft.com/office/drawing/2014/main" id="{21899D0A-A297-B1AC-AC19-E29910755F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557731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08" name="Graphic 407" descr="Man with solid fill">
                <a:extLst>
                  <a:ext uri="{FF2B5EF4-FFF2-40B4-BE49-F238E27FC236}">
                    <a16:creationId xmlns:a16="http://schemas.microsoft.com/office/drawing/2014/main" id="{E1071D18-5A44-268A-1ABA-E6DC948C1F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362520" y="1221104"/>
                <a:ext cx="352371" cy="352371"/>
              </a:xfrm>
              <a:prstGeom prst="rect">
                <a:avLst/>
              </a:prstGeom>
            </p:spPr>
          </p:pic>
        </p:grpSp>
        <p:grpSp>
          <p:nvGrpSpPr>
            <p:cNvPr id="333" name="Group 332">
              <a:extLst>
                <a:ext uri="{FF2B5EF4-FFF2-40B4-BE49-F238E27FC236}">
                  <a16:creationId xmlns:a16="http://schemas.microsoft.com/office/drawing/2014/main" id="{BCAD267D-6CFB-9BA2-C5D5-39E3369B76D5}"/>
                </a:ext>
              </a:extLst>
            </p:cNvPr>
            <p:cNvGrpSpPr/>
            <p:nvPr/>
          </p:nvGrpSpPr>
          <p:grpSpPr>
            <a:xfrm>
              <a:off x="4358282" y="2839804"/>
              <a:ext cx="2547582" cy="352371"/>
              <a:chOff x="4362520" y="1221104"/>
              <a:chExt cx="2547582" cy="352371"/>
            </a:xfrm>
          </p:grpSpPr>
          <p:pic>
            <p:nvPicPr>
              <p:cNvPr id="389" name="Graphic 388" descr="Man with solid fill">
                <a:extLst>
                  <a:ext uri="{FF2B5EF4-FFF2-40B4-BE49-F238E27FC236}">
                    <a16:creationId xmlns:a16="http://schemas.microsoft.com/office/drawing/2014/main" id="{281968B5-3EB3-61D2-4FCD-8F84D7ECBA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60643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90" name="Graphic 389" descr="Man with solid fill">
                <a:extLst>
                  <a:ext uri="{FF2B5EF4-FFF2-40B4-BE49-F238E27FC236}">
                    <a16:creationId xmlns:a16="http://schemas.microsoft.com/office/drawing/2014/main" id="{22FDC267-B391-E92F-7E47-15EE554E94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85034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91" name="Graphic 390" descr="Man with solid fill">
                <a:extLst>
                  <a:ext uri="{FF2B5EF4-FFF2-40B4-BE49-F238E27FC236}">
                    <a16:creationId xmlns:a16="http://schemas.microsoft.com/office/drawing/2014/main" id="{B00FEB29-6AAF-419D-9216-9B04285138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09425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92" name="Graphic 391" descr="Man with solid fill">
                <a:extLst>
                  <a:ext uri="{FF2B5EF4-FFF2-40B4-BE49-F238E27FC236}">
                    <a16:creationId xmlns:a16="http://schemas.microsoft.com/office/drawing/2014/main" id="{14A4B503-D559-E8E2-5573-A924966AE3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338168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93" name="Graphic 392" descr="Man with solid fill">
                <a:extLst>
                  <a:ext uri="{FF2B5EF4-FFF2-40B4-BE49-F238E27FC236}">
                    <a16:creationId xmlns:a16="http://schemas.microsoft.com/office/drawing/2014/main" id="{C847EEC0-3186-EBC5-6F05-DB9BD811C0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582080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94" name="Graphic 393" descr="Man with solid fill">
                <a:extLst>
                  <a:ext uri="{FF2B5EF4-FFF2-40B4-BE49-F238E27FC236}">
                    <a16:creationId xmlns:a16="http://schemas.microsoft.com/office/drawing/2014/main" id="{51C72D82-F706-CC18-590A-AF046222AB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82599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95" name="Graphic 394" descr="Man with solid fill">
                <a:extLst>
                  <a:ext uri="{FF2B5EF4-FFF2-40B4-BE49-F238E27FC236}">
                    <a16:creationId xmlns:a16="http://schemas.microsoft.com/office/drawing/2014/main" id="{B774D341-5D78-EF53-91AF-2AF6244857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06990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96" name="Graphic 395" descr="Man with solid fill">
                <a:extLst>
                  <a:ext uri="{FF2B5EF4-FFF2-40B4-BE49-F238E27FC236}">
                    <a16:creationId xmlns:a16="http://schemas.microsoft.com/office/drawing/2014/main" id="{661D3732-A19B-CC59-F7DB-C07A84E466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31381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97" name="Graphic 396" descr="Man with solid fill">
                <a:extLst>
                  <a:ext uri="{FF2B5EF4-FFF2-40B4-BE49-F238E27FC236}">
                    <a16:creationId xmlns:a16="http://schemas.microsoft.com/office/drawing/2014/main" id="{DA40F2BA-DD57-408C-FB6C-EA0EBC07C1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557731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98" name="Graphic 397" descr="Man with solid fill">
                <a:extLst>
                  <a:ext uri="{FF2B5EF4-FFF2-40B4-BE49-F238E27FC236}">
                    <a16:creationId xmlns:a16="http://schemas.microsoft.com/office/drawing/2014/main" id="{D9D89688-6B8F-681D-DDD8-F8883DD8EC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362520" y="1221104"/>
                <a:ext cx="352371" cy="352371"/>
              </a:xfrm>
              <a:prstGeom prst="rect">
                <a:avLst/>
              </a:prstGeom>
            </p:spPr>
          </p:pic>
        </p:grpSp>
        <p:grpSp>
          <p:nvGrpSpPr>
            <p:cNvPr id="334" name="Group 333">
              <a:extLst>
                <a:ext uri="{FF2B5EF4-FFF2-40B4-BE49-F238E27FC236}">
                  <a16:creationId xmlns:a16="http://schemas.microsoft.com/office/drawing/2014/main" id="{7DD379DF-0D43-6DE8-B768-5E5E49316614}"/>
                </a:ext>
              </a:extLst>
            </p:cNvPr>
            <p:cNvGrpSpPr/>
            <p:nvPr/>
          </p:nvGrpSpPr>
          <p:grpSpPr>
            <a:xfrm>
              <a:off x="4358282" y="3206379"/>
              <a:ext cx="2547582" cy="352371"/>
              <a:chOff x="4362520" y="1221104"/>
              <a:chExt cx="2547582" cy="352371"/>
            </a:xfrm>
          </p:grpSpPr>
          <p:pic>
            <p:nvPicPr>
              <p:cNvPr id="379" name="Graphic 378" descr="Man with solid fill">
                <a:extLst>
                  <a:ext uri="{FF2B5EF4-FFF2-40B4-BE49-F238E27FC236}">
                    <a16:creationId xmlns:a16="http://schemas.microsoft.com/office/drawing/2014/main" id="{05F61547-CF52-34EC-7566-31964469B7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60643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80" name="Graphic 379" descr="Man with solid fill">
                <a:extLst>
                  <a:ext uri="{FF2B5EF4-FFF2-40B4-BE49-F238E27FC236}">
                    <a16:creationId xmlns:a16="http://schemas.microsoft.com/office/drawing/2014/main" id="{44824EDA-721A-FF67-C35D-BF2257DB70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85034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81" name="Graphic 380" descr="Man with solid fill">
                <a:extLst>
                  <a:ext uri="{FF2B5EF4-FFF2-40B4-BE49-F238E27FC236}">
                    <a16:creationId xmlns:a16="http://schemas.microsoft.com/office/drawing/2014/main" id="{18AFC17E-A6E4-7A22-3D4F-9577E10238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09425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82" name="Graphic 381" descr="Man with solid fill">
                <a:extLst>
                  <a:ext uri="{FF2B5EF4-FFF2-40B4-BE49-F238E27FC236}">
                    <a16:creationId xmlns:a16="http://schemas.microsoft.com/office/drawing/2014/main" id="{C504F7BC-B9FE-4808-09FB-CBC3477D33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338168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83" name="Graphic 382" descr="Man with solid fill">
                <a:extLst>
                  <a:ext uri="{FF2B5EF4-FFF2-40B4-BE49-F238E27FC236}">
                    <a16:creationId xmlns:a16="http://schemas.microsoft.com/office/drawing/2014/main" id="{22A4EBAA-F35F-FEB9-297A-E2ACF8F0C7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582080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84" name="Graphic 383" descr="Man with solid fill">
                <a:extLst>
                  <a:ext uri="{FF2B5EF4-FFF2-40B4-BE49-F238E27FC236}">
                    <a16:creationId xmlns:a16="http://schemas.microsoft.com/office/drawing/2014/main" id="{6690FCBF-DEB2-AA00-0E6E-7E55001AD9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82599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85" name="Graphic 384" descr="Man with solid fill">
                <a:extLst>
                  <a:ext uri="{FF2B5EF4-FFF2-40B4-BE49-F238E27FC236}">
                    <a16:creationId xmlns:a16="http://schemas.microsoft.com/office/drawing/2014/main" id="{BEF5C39A-9314-0881-A353-E8534ED46A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06990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86" name="Graphic 385" descr="Man with solid fill">
                <a:extLst>
                  <a:ext uri="{FF2B5EF4-FFF2-40B4-BE49-F238E27FC236}">
                    <a16:creationId xmlns:a16="http://schemas.microsoft.com/office/drawing/2014/main" id="{D83E6B46-A790-813B-E020-B5F36CAEC9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31381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87" name="Graphic 386" descr="Man with solid fill">
                <a:extLst>
                  <a:ext uri="{FF2B5EF4-FFF2-40B4-BE49-F238E27FC236}">
                    <a16:creationId xmlns:a16="http://schemas.microsoft.com/office/drawing/2014/main" id="{912A7EDA-916D-46B2-DBE3-2D706D7134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557731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88" name="Graphic 387" descr="Man with solid fill">
                <a:extLst>
                  <a:ext uri="{FF2B5EF4-FFF2-40B4-BE49-F238E27FC236}">
                    <a16:creationId xmlns:a16="http://schemas.microsoft.com/office/drawing/2014/main" id="{89CF9E9E-36F2-F130-ED07-A96391BEE1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362520" y="1221104"/>
                <a:ext cx="352371" cy="352371"/>
              </a:xfrm>
              <a:prstGeom prst="rect">
                <a:avLst/>
              </a:prstGeom>
            </p:spPr>
          </p:pic>
        </p:grpSp>
        <p:grpSp>
          <p:nvGrpSpPr>
            <p:cNvPr id="335" name="Group 334">
              <a:extLst>
                <a:ext uri="{FF2B5EF4-FFF2-40B4-BE49-F238E27FC236}">
                  <a16:creationId xmlns:a16="http://schemas.microsoft.com/office/drawing/2014/main" id="{7408D774-4163-6209-43EC-B74F1C692C21}"/>
                </a:ext>
              </a:extLst>
            </p:cNvPr>
            <p:cNvGrpSpPr/>
            <p:nvPr/>
          </p:nvGrpSpPr>
          <p:grpSpPr>
            <a:xfrm>
              <a:off x="4358282" y="3572954"/>
              <a:ext cx="2547582" cy="352371"/>
              <a:chOff x="4362520" y="1221104"/>
              <a:chExt cx="2547582" cy="352371"/>
            </a:xfrm>
          </p:grpSpPr>
          <p:pic>
            <p:nvPicPr>
              <p:cNvPr id="369" name="Graphic 368" descr="Man with solid fill">
                <a:extLst>
                  <a:ext uri="{FF2B5EF4-FFF2-40B4-BE49-F238E27FC236}">
                    <a16:creationId xmlns:a16="http://schemas.microsoft.com/office/drawing/2014/main" id="{369C118E-479B-4BC1-D9FE-32CDFB61DA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60643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70" name="Graphic 369" descr="Man with solid fill">
                <a:extLst>
                  <a:ext uri="{FF2B5EF4-FFF2-40B4-BE49-F238E27FC236}">
                    <a16:creationId xmlns:a16="http://schemas.microsoft.com/office/drawing/2014/main" id="{271C1549-B7E3-1707-3CE1-02B04C4ABE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85034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71" name="Graphic 370" descr="Man with solid fill">
                <a:extLst>
                  <a:ext uri="{FF2B5EF4-FFF2-40B4-BE49-F238E27FC236}">
                    <a16:creationId xmlns:a16="http://schemas.microsoft.com/office/drawing/2014/main" id="{11658DF5-511A-C041-8353-0E193AAA80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09425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72" name="Graphic 371" descr="Man with solid fill">
                <a:extLst>
                  <a:ext uri="{FF2B5EF4-FFF2-40B4-BE49-F238E27FC236}">
                    <a16:creationId xmlns:a16="http://schemas.microsoft.com/office/drawing/2014/main" id="{2C6DD4C1-2356-7819-3B94-64DCC5D097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338168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73" name="Graphic 372" descr="Man with solid fill">
                <a:extLst>
                  <a:ext uri="{FF2B5EF4-FFF2-40B4-BE49-F238E27FC236}">
                    <a16:creationId xmlns:a16="http://schemas.microsoft.com/office/drawing/2014/main" id="{08CBAB71-1674-91E7-3A32-9D63CA67D5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582080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74" name="Graphic 373" descr="Man with solid fill">
                <a:extLst>
                  <a:ext uri="{FF2B5EF4-FFF2-40B4-BE49-F238E27FC236}">
                    <a16:creationId xmlns:a16="http://schemas.microsoft.com/office/drawing/2014/main" id="{0893DA71-DB65-D015-67E2-B9B161D5EB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82599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75" name="Graphic 374" descr="Man with solid fill">
                <a:extLst>
                  <a:ext uri="{FF2B5EF4-FFF2-40B4-BE49-F238E27FC236}">
                    <a16:creationId xmlns:a16="http://schemas.microsoft.com/office/drawing/2014/main" id="{48B3DB8D-FEC0-FCB4-C22C-E25A6D1FBB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06990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76" name="Graphic 375" descr="Man with solid fill">
                <a:extLst>
                  <a:ext uri="{FF2B5EF4-FFF2-40B4-BE49-F238E27FC236}">
                    <a16:creationId xmlns:a16="http://schemas.microsoft.com/office/drawing/2014/main" id="{6D7FB3AE-DD37-392B-DE91-0CD2737A14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31381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77" name="Graphic 376" descr="Man with solid fill">
                <a:extLst>
                  <a:ext uri="{FF2B5EF4-FFF2-40B4-BE49-F238E27FC236}">
                    <a16:creationId xmlns:a16="http://schemas.microsoft.com/office/drawing/2014/main" id="{0D80F75A-0DDC-9711-93DD-F9AFCF1BAC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557731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78" name="Graphic 377" descr="Man with solid fill">
                <a:extLst>
                  <a:ext uri="{FF2B5EF4-FFF2-40B4-BE49-F238E27FC236}">
                    <a16:creationId xmlns:a16="http://schemas.microsoft.com/office/drawing/2014/main" id="{4B95946F-7E19-78D8-65D2-137E9F452F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362520" y="1221104"/>
                <a:ext cx="352371" cy="352371"/>
              </a:xfrm>
              <a:prstGeom prst="rect">
                <a:avLst/>
              </a:prstGeom>
            </p:spPr>
          </p:pic>
        </p:grpSp>
        <p:grpSp>
          <p:nvGrpSpPr>
            <p:cNvPr id="336" name="Group 335">
              <a:extLst>
                <a:ext uri="{FF2B5EF4-FFF2-40B4-BE49-F238E27FC236}">
                  <a16:creationId xmlns:a16="http://schemas.microsoft.com/office/drawing/2014/main" id="{6B8D411B-291B-6565-B2FD-707F6785A5AD}"/>
                </a:ext>
              </a:extLst>
            </p:cNvPr>
            <p:cNvGrpSpPr/>
            <p:nvPr/>
          </p:nvGrpSpPr>
          <p:grpSpPr>
            <a:xfrm>
              <a:off x="4358282" y="3939529"/>
              <a:ext cx="2547582" cy="352371"/>
              <a:chOff x="4362520" y="1221104"/>
              <a:chExt cx="2547582" cy="352371"/>
            </a:xfrm>
          </p:grpSpPr>
          <p:pic>
            <p:nvPicPr>
              <p:cNvPr id="359" name="Graphic 358" descr="Man with solid fill">
                <a:extLst>
                  <a:ext uri="{FF2B5EF4-FFF2-40B4-BE49-F238E27FC236}">
                    <a16:creationId xmlns:a16="http://schemas.microsoft.com/office/drawing/2014/main" id="{BFFE3DD0-6C89-1E8E-4ED7-327B41489E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60643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60" name="Graphic 359" descr="Man with solid fill">
                <a:extLst>
                  <a:ext uri="{FF2B5EF4-FFF2-40B4-BE49-F238E27FC236}">
                    <a16:creationId xmlns:a16="http://schemas.microsoft.com/office/drawing/2014/main" id="{62C8FA95-F95A-AC9D-657D-68FC57C311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85034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61" name="Graphic 360" descr="Man with solid fill">
                <a:extLst>
                  <a:ext uri="{FF2B5EF4-FFF2-40B4-BE49-F238E27FC236}">
                    <a16:creationId xmlns:a16="http://schemas.microsoft.com/office/drawing/2014/main" id="{B937CEA8-BC21-C466-2C2A-BF9269959B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09425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62" name="Graphic 361" descr="Man with solid fill">
                <a:extLst>
                  <a:ext uri="{FF2B5EF4-FFF2-40B4-BE49-F238E27FC236}">
                    <a16:creationId xmlns:a16="http://schemas.microsoft.com/office/drawing/2014/main" id="{52597D14-7213-90A5-51FD-6001983AA1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338168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63" name="Graphic 362" descr="Man with solid fill">
                <a:extLst>
                  <a:ext uri="{FF2B5EF4-FFF2-40B4-BE49-F238E27FC236}">
                    <a16:creationId xmlns:a16="http://schemas.microsoft.com/office/drawing/2014/main" id="{FA913C13-739F-16C5-F8FD-839772D4FA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582080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64" name="Graphic 363" descr="Man with solid fill">
                <a:extLst>
                  <a:ext uri="{FF2B5EF4-FFF2-40B4-BE49-F238E27FC236}">
                    <a16:creationId xmlns:a16="http://schemas.microsoft.com/office/drawing/2014/main" id="{79602A05-FEC9-AD5B-10F9-3BB41E6EE5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82599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65" name="Graphic 364" descr="Man with solid fill">
                <a:extLst>
                  <a:ext uri="{FF2B5EF4-FFF2-40B4-BE49-F238E27FC236}">
                    <a16:creationId xmlns:a16="http://schemas.microsoft.com/office/drawing/2014/main" id="{F003B854-AF03-2A4B-2A54-6784FC7AEC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06990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66" name="Graphic 365" descr="Man with solid fill">
                <a:extLst>
                  <a:ext uri="{FF2B5EF4-FFF2-40B4-BE49-F238E27FC236}">
                    <a16:creationId xmlns:a16="http://schemas.microsoft.com/office/drawing/2014/main" id="{C5E5164D-EA46-7F51-4550-81191AF334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31381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67" name="Graphic 366" descr="Man with solid fill">
                <a:extLst>
                  <a:ext uri="{FF2B5EF4-FFF2-40B4-BE49-F238E27FC236}">
                    <a16:creationId xmlns:a16="http://schemas.microsoft.com/office/drawing/2014/main" id="{D6CF3E24-3DB4-B082-7170-90F69F1921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557731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68" name="Graphic 367" descr="Man with solid fill">
                <a:extLst>
                  <a:ext uri="{FF2B5EF4-FFF2-40B4-BE49-F238E27FC236}">
                    <a16:creationId xmlns:a16="http://schemas.microsoft.com/office/drawing/2014/main" id="{300D966A-A9B4-FA4F-8CA1-E25DD3C65A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362520" y="1221104"/>
                <a:ext cx="352371" cy="352371"/>
              </a:xfrm>
              <a:prstGeom prst="rect">
                <a:avLst/>
              </a:prstGeom>
            </p:spPr>
          </p:pic>
        </p:grpSp>
        <p:grpSp>
          <p:nvGrpSpPr>
            <p:cNvPr id="337" name="Group 336">
              <a:extLst>
                <a:ext uri="{FF2B5EF4-FFF2-40B4-BE49-F238E27FC236}">
                  <a16:creationId xmlns:a16="http://schemas.microsoft.com/office/drawing/2014/main" id="{C021C193-1F4B-137A-98AC-877D6C582B56}"/>
                </a:ext>
              </a:extLst>
            </p:cNvPr>
            <p:cNvGrpSpPr/>
            <p:nvPr/>
          </p:nvGrpSpPr>
          <p:grpSpPr>
            <a:xfrm>
              <a:off x="4358282" y="1373504"/>
              <a:ext cx="2547582" cy="352371"/>
              <a:chOff x="4362520" y="1221104"/>
              <a:chExt cx="2547582" cy="352371"/>
            </a:xfrm>
          </p:grpSpPr>
          <p:pic>
            <p:nvPicPr>
              <p:cNvPr id="349" name="Graphic 348" descr="Man with solid fill">
                <a:extLst>
                  <a:ext uri="{FF2B5EF4-FFF2-40B4-BE49-F238E27FC236}">
                    <a16:creationId xmlns:a16="http://schemas.microsoft.com/office/drawing/2014/main" id="{017B3A21-FEFE-781B-473F-1D1036831A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60643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50" name="Graphic 349" descr="Man with solid fill">
                <a:extLst>
                  <a:ext uri="{FF2B5EF4-FFF2-40B4-BE49-F238E27FC236}">
                    <a16:creationId xmlns:a16="http://schemas.microsoft.com/office/drawing/2014/main" id="{97A57190-39B3-F9F7-1860-F4569FD44C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85034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51" name="Graphic 350" descr="Man with solid fill">
                <a:extLst>
                  <a:ext uri="{FF2B5EF4-FFF2-40B4-BE49-F238E27FC236}">
                    <a16:creationId xmlns:a16="http://schemas.microsoft.com/office/drawing/2014/main" id="{ED8F6296-FC06-DB96-00B3-717A15934C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09425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52" name="Graphic 351" descr="Man with solid fill">
                <a:extLst>
                  <a:ext uri="{FF2B5EF4-FFF2-40B4-BE49-F238E27FC236}">
                    <a16:creationId xmlns:a16="http://schemas.microsoft.com/office/drawing/2014/main" id="{469120FC-E610-16EF-E03E-0D1B50BA37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338168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53" name="Graphic 352" descr="Man with solid fill">
                <a:extLst>
                  <a:ext uri="{FF2B5EF4-FFF2-40B4-BE49-F238E27FC236}">
                    <a16:creationId xmlns:a16="http://schemas.microsoft.com/office/drawing/2014/main" id="{7FD6E7ED-FC53-F364-CDEC-7C19F77307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582080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54" name="Graphic 353" descr="Man with solid fill">
                <a:extLst>
                  <a:ext uri="{FF2B5EF4-FFF2-40B4-BE49-F238E27FC236}">
                    <a16:creationId xmlns:a16="http://schemas.microsoft.com/office/drawing/2014/main" id="{2E99AB0E-E432-CD31-C013-66162859DD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82599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55" name="Graphic 354" descr="Man with solid fill">
                <a:extLst>
                  <a:ext uri="{FF2B5EF4-FFF2-40B4-BE49-F238E27FC236}">
                    <a16:creationId xmlns:a16="http://schemas.microsoft.com/office/drawing/2014/main" id="{A4DC040F-B79A-37EB-2998-2010492DBF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06990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56" name="Graphic 355" descr="Man with solid fill">
                <a:extLst>
                  <a:ext uri="{FF2B5EF4-FFF2-40B4-BE49-F238E27FC236}">
                    <a16:creationId xmlns:a16="http://schemas.microsoft.com/office/drawing/2014/main" id="{AE0350B8-1A24-E7C8-18C2-8B5EDE6C24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31381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57" name="Graphic 356" descr="Man with solid fill">
                <a:extLst>
                  <a:ext uri="{FF2B5EF4-FFF2-40B4-BE49-F238E27FC236}">
                    <a16:creationId xmlns:a16="http://schemas.microsoft.com/office/drawing/2014/main" id="{7D2E5473-C07C-6B86-ACAC-A05B89AFC2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557731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58" name="Graphic 357" descr="Man with solid fill">
                <a:extLst>
                  <a:ext uri="{FF2B5EF4-FFF2-40B4-BE49-F238E27FC236}">
                    <a16:creationId xmlns:a16="http://schemas.microsoft.com/office/drawing/2014/main" id="{869BFB46-4AE1-8BF1-DFCD-1B39C26747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362520" y="1221104"/>
                <a:ext cx="352371" cy="352371"/>
              </a:xfrm>
              <a:prstGeom prst="rect">
                <a:avLst/>
              </a:prstGeom>
            </p:spPr>
          </p:pic>
        </p:grpSp>
        <p:grpSp>
          <p:nvGrpSpPr>
            <p:cNvPr id="338" name="Group 337">
              <a:extLst>
                <a:ext uri="{FF2B5EF4-FFF2-40B4-BE49-F238E27FC236}">
                  <a16:creationId xmlns:a16="http://schemas.microsoft.com/office/drawing/2014/main" id="{CA610D19-28FC-F20F-58EC-8DBE7DFF01AF}"/>
                </a:ext>
              </a:extLst>
            </p:cNvPr>
            <p:cNvGrpSpPr/>
            <p:nvPr/>
          </p:nvGrpSpPr>
          <p:grpSpPr>
            <a:xfrm>
              <a:off x="4358282" y="4672677"/>
              <a:ext cx="2547582" cy="352371"/>
              <a:chOff x="4362520" y="1221104"/>
              <a:chExt cx="2547582" cy="352371"/>
            </a:xfrm>
          </p:grpSpPr>
          <p:pic>
            <p:nvPicPr>
              <p:cNvPr id="339" name="Graphic 338" descr="Man with solid fill">
                <a:extLst>
                  <a:ext uri="{FF2B5EF4-FFF2-40B4-BE49-F238E27FC236}">
                    <a16:creationId xmlns:a16="http://schemas.microsoft.com/office/drawing/2014/main" id="{7746A06B-771B-67B4-5CFA-6E6BC7949E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60643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40" name="Graphic 339" descr="Man with solid fill">
                <a:extLst>
                  <a:ext uri="{FF2B5EF4-FFF2-40B4-BE49-F238E27FC236}">
                    <a16:creationId xmlns:a16="http://schemas.microsoft.com/office/drawing/2014/main" id="{ECF1FDED-16EE-BF6F-7084-0EECA5C2BB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85034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41" name="Graphic 340" descr="Man with solid fill">
                <a:extLst>
                  <a:ext uri="{FF2B5EF4-FFF2-40B4-BE49-F238E27FC236}">
                    <a16:creationId xmlns:a16="http://schemas.microsoft.com/office/drawing/2014/main" id="{8179BDA2-4CE5-DA2F-5786-31301CB2D8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09425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42" name="Graphic 341" descr="Man with solid fill">
                <a:extLst>
                  <a:ext uri="{FF2B5EF4-FFF2-40B4-BE49-F238E27FC236}">
                    <a16:creationId xmlns:a16="http://schemas.microsoft.com/office/drawing/2014/main" id="{4DB835F1-3315-BE9D-8D3F-2E9E651641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338168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43" name="Graphic 342" descr="Man with solid fill">
                <a:extLst>
                  <a:ext uri="{FF2B5EF4-FFF2-40B4-BE49-F238E27FC236}">
                    <a16:creationId xmlns:a16="http://schemas.microsoft.com/office/drawing/2014/main" id="{D0D388BD-7597-C51B-05B5-6B9E27FA9A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582080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44" name="Graphic 343" descr="Man with solid fill">
                <a:extLst>
                  <a:ext uri="{FF2B5EF4-FFF2-40B4-BE49-F238E27FC236}">
                    <a16:creationId xmlns:a16="http://schemas.microsoft.com/office/drawing/2014/main" id="{6CB80459-8484-F629-8743-C65E1FFCCD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82599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45" name="Graphic 344" descr="Man with solid fill">
                <a:extLst>
                  <a:ext uri="{FF2B5EF4-FFF2-40B4-BE49-F238E27FC236}">
                    <a16:creationId xmlns:a16="http://schemas.microsoft.com/office/drawing/2014/main" id="{77C10511-CA82-28C6-7195-29AA9A3A2C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06990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46" name="Graphic 345" descr="Man with solid fill">
                <a:extLst>
                  <a:ext uri="{FF2B5EF4-FFF2-40B4-BE49-F238E27FC236}">
                    <a16:creationId xmlns:a16="http://schemas.microsoft.com/office/drawing/2014/main" id="{0C3F1DF7-7436-D298-64D6-4B4FBEFF55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31381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47" name="Graphic 346" descr="Man with solid fill">
                <a:extLst>
                  <a:ext uri="{FF2B5EF4-FFF2-40B4-BE49-F238E27FC236}">
                    <a16:creationId xmlns:a16="http://schemas.microsoft.com/office/drawing/2014/main" id="{08A4B376-62DD-B3D1-B341-5B49D2F2F0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557731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48" name="Graphic 347" descr="Man with solid fill">
                <a:extLst>
                  <a:ext uri="{FF2B5EF4-FFF2-40B4-BE49-F238E27FC236}">
                    <a16:creationId xmlns:a16="http://schemas.microsoft.com/office/drawing/2014/main" id="{FB6A2264-8302-2EDC-8D53-1821958F22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362520" y="1221104"/>
                <a:ext cx="352371" cy="352371"/>
              </a:xfrm>
              <a:prstGeom prst="rect">
                <a:avLst/>
              </a:prstGeom>
            </p:spPr>
          </p:pic>
        </p:grpSp>
      </p:grpSp>
      <p:grpSp>
        <p:nvGrpSpPr>
          <p:cNvPr id="440" name="Group 439">
            <a:extLst>
              <a:ext uri="{FF2B5EF4-FFF2-40B4-BE49-F238E27FC236}">
                <a16:creationId xmlns:a16="http://schemas.microsoft.com/office/drawing/2014/main" id="{538D4260-DF0D-381A-C1E5-131E19D64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234104" y="4379062"/>
            <a:ext cx="2547582" cy="352371"/>
            <a:chOff x="4362520" y="1221104"/>
            <a:chExt cx="2547582" cy="352371"/>
          </a:xfrm>
        </p:grpSpPr>
        <p:pic>
          <p:nvPicPr>
            <p:cNvPr id="540" name="Graphic 539" descr="Man with solid fill">
              <a:extLst>
                <a:ext uri="{FF2B5EF4-FFF2-40B4-BE49-F238E27FC236}">
                  <a16:creationId xmlns:a16="http://schemas.microsoft.com/office/drawing/2014/main" id="{EE154D90-291D-8A26-BB7E-9B4727439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606432" y="1221104"/>
              <a:ext cx="352371" cy="352371"/>
            </a:xfrm>
            <a:prstGeom prst="rect">
              <a:avLst/>
            </a:prstGeom>
          </p:spPr>
        </p:pic>
        <p:pic>
          <p:nvPicPr>
            <p:cNvPr id="541" name="Graphic 540" descr="Man with solid fill">
              <a:extLst>
                <a:ext uri="{FF2B5EF4-FFF2-40B4-BE49-F238E27FC236}">
                  <a16:creationId xmlns:a16="http://schemas.microsoft.com/office/drawing/2014/main" id="{C4101A9E-6F2C-8923-3A52-A9B021F288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850344" y="1221104"/>
              <a:ext cx="352371" cy="352371"/>
            </a:xfrm>
            <a:prstGeom prst="rect">
              <a:avLst/>
            </a:prstGeom>
          </p:spPr>
        </p:pic>
        <p:pic>
          <p:nvPicPr>
            <p:cNvPr id="542" name="Graphic 541" descr="Man with solid fill">
              <a:extLst>
                <a:ext uri="{FF2B5EF4-FFF2-40B4-BE49-F238E27FC236}">
                  <a16:creationId xmlns:a16="http://schemas.microsoft.com/office/drawing/2014/main" id="{5106B34C-B403-2042-ADDA-DBE522A69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094256" y="1221104"/>
              <a:ext cx="352371" cy="352371"/>
            </a:xfrm>
            <a:prstGeom prst="rect">
              <a:avLst/>
            </a:prstGeom>
          </p:spPr>
        </p:pic>
        <p:pic>
          <p:nvPicPr>
            <p:cNvPr id="543" name="Graphic 542" descr="Man with solid fill">
              <a:extLst>
                <a:ext uri="{FF2B5EF4-FFF2-40B4-BE49-F238E27FC236}">
                  <a16:creationId xmlns:a16="http://schemas.microsoft.com/office/drawing/2014/main" id="{222F6396-7DB0-3113-85A3-BEF23F7223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338168" y="1221104"/>
              <a:ext cx="352371" cy="352371"/>
            </a:xfrm>
            <a:prstGeom prst="rect">
              <a:avLst/>
            </a:prstGeom>
          </p:spPr>
        </p:pic>
        <p:pic>
          <p:nvPicPr>
            <p:cNvPr id="544" name="Graphic 543" descr="Man with solid fill">
              <a:extLst>
                <a:ext uri="{FF2B5EF4-FFF2-40B4-BE49-F238E27FC236}">
                  <a16:creationId xmlns:a16="http://schemas.microsoft.com/office/drawing/2014/main" id="{4BCE6C07-2E71-03CD-DE99-5785597BF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582080" y="1221104"/>
              <a:ext cx="352371" cy="352371"/>
            </a:xfrm>
            <a:prstGeom prst="rect">
              <a:avLst/>
            </a:prstGeom>
          </p:spPr>
        </p:pic>
        <p:pic>
          <p:nvPicPr>
            <p:cNvPr id="545" name="Graphic 544" descr="Man with solid fill">
              <a:extLst>
                <a:ext uri="{FF2B5EF4-FFF2-40B4-BE49-F238E27FC236}">
                  <a16:creationId xmlns:a16="http://schemas.microsoft.com/office/drawing/2014/main" id="{B25D659B-8DBF-1B58-A244-96ED5F761A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825992" y="1221104"/>
              <a:ext cx="352371" cy="352371"/>
            </a:xfrm>
            <a:prstGeom prst="rect">
              <a:avLst/>
            </a:prstGeom>
          </p:spPr>
        </p:pic>
        <p:pic>
          <p:nvPicPr>
            <p:cNvPr id="546" name="Graphic 545" descr="Man with solid fill">
              <a:extLst>
                <a:ext uri="{FF2B5EF4-FFF2-40B4-BE49-F238E27FC236}">
                  <a16:creationId xmlns:a16="http://schemas.microsoft.com/office/drawing/2014/main" id="{F1217D78-1DC6-CB46-D721-162A8D5C5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069904" y="1221104"/>
              <a:ext cx="352371" cy="352371"/>
            </a:xfrm>
            <a:prstGeom prst="rect">
              <a:avLst/>
            </a:prstGeom>
          </p:spPr>
        </p:pic>
        <p:pic>
          <p:nvPicPr>
            <p:cNvPr id="547" name="Graphic 546" descr="Man with solid fill">
              <a:extLst>
                <a:ext uri="{FF2B5EF4-FFF2-40B4-BE49-F238E27FC236}">
                  <a16:creationId xmlns:a16="http://schemas.microsoft.com/office/drawing/2014/main" id="{42A9E815-2EEE-CF39-ECA8-502F76E3DD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313816" y="1221104"/>
              <a:ext cx="352371" cy="352371"/>
            </a:xfrm>
            <a:prstGeom prst="rect">
              <a:avLst/>
            </a:prstGeom>
          </p:spPr>
        </p:pic>
        <p:pic>
          <p:nvPicPr>
            <p:cNvPr id="548" name="Graphic 547" descr="Man with solid fill">
              <a:extLst>
                <a:ext uri="{FF2B5EF4-FFF2-40B4-BE49-F238E27FC236}">
                  <a16:creationId xmlns:a16="http://schemas.microsoft.com/office/drawing/2014/main" id="{892344C7-3BD7-BB96-D780-074C7DECC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557731" y="1221104"/>
              <a:ext cx="352371" cy="352371"/>
            </a:xfrm>
            <a:prstGeom prst="rect">
              <a:avLst/>
            </a:prstGeom>
          </p:spPr>
        </p:pic>
        <p:pic>
          <p:nvPicPr>
            <p:cNvPr id="549" name="Graphic 548" descr="Man with solid fill">
              <a:extLst>
                <a:ext uri="{FF2B5EF4-FFF2-40B4-BE49-F238E27FC236}">
                  <a16:creationId xmlns:a16="http://schemas.microsoft.com/office/drawing/2014/main" id="{4CBF5C9F-F766-6E18-D85B-E869D2C291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362520" y="1221104"/>
              <a:ext cx="352371" cy="352371"/>
            </a:xfrm>
            <a:prstGeom prst="rect">
              <a:avLst/>
            </a:prstGeom>
          </p:spPr>
        </p:pic>
      </p:grpSp>
      <p:grpSp>
        <p:nvGrpSpPr>
          <p:cNvPr id="441" name="Group 440">
            <a:extLst>
              <a:ext uri="{FF2B5EF4-FFF2-40B4-BE49-F238E27FC236}">
                <a16:creationId xmlns:a16="http://schemas.microsoft.com/office/drawing/2014/main" id="{FE05C5B7-DFAD-8195-5017-EBFCED94AC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234104" y="1813037"/>
            <a:ext cx="2547582" cy="352371"/>
            <a:chOff x="4362520" y="1221104"/>
            <a:chExt cx="2547582" cy="352371"/>
          </a:xfrm>
        </p:grpSpPr>
        <p:pic>
          <p:nvPicPr>
            <p:cNvPr id="530" name="Graphic 529" descr="Man with solid fill">
              <a:extLst>
                <a:ext uri="{FF2B5EF4-FFF2-40B4-BE49-F238E27FC236}">
                  <a16:creationId xmlns:a16="http://schemas.microsoft.com/office/drawing/2014/main" id="{ED0C9520-1A57-6400-2B2F-67108ADA0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606432" y="1221104"/>
              <a:ext cx="352371" cy="352371"/>
            </a:xfrm>
            <a:prstGeom prst="rect">
              <a:avLst/>
            </a:prstGeom>
          </p:spPr>
        </p:pic>
        <p:pic>
          <p:nvPicPr>
            <p:cNvPr id="531" name="Graphic 530" descr="Man with solid fill">
              <a:extLst>
                <a:ext uri="{FF2B5EF4-FFF2-40B4-BE49-F238E27FC236}">
                  <a16:creationId xmlns:a16="http://schemas.microsoft.com/office/drawing/2014/main" id="{CB3C4F5B-C3B0-2BA2-D360-19F5D0CF61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850344" y="1221104"/>
              <a:ext cx="352371" cy="352371"/>
            </a:xfrm>
            <a:prstGeom prst="rect">
              <a:avLst/>
            </a:prstGeom>
          </p:spPr>
        </p:pic>
        <p:pic>
          <p:nvPicPr>
            <p:cNvPr id="532" name="Graphic 531" descr="Man with solid fill">
              <a:extLst>
                <a:ext uri="{FF2B5EF4-FFF2-40B4-BE49-F238E27FC236}">
                  <a16:creationId xmlns:a16="http://schemas.microsoft.com/office/drawing/2014/main" id="{79B0070A-A4F5-2153-9112-D8B121C36D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094256" y="1221104"/>
              <a:ext cx="352371" cy="352371"/>
            </a:xfrm>
            <a:prstGeom prst="rect">
              <a:avLst/>
            </a:prstGeom>
          </p:spPr>
        </p:pic>
        <p:pic>
          <p:nvPicPr>
            <p:cNvPr id="533" name="Graphic 532" descr="Man with solid fill">
              <a:extLst>
                <a:ext uri="{FF2B5EF4-FFF2-40B4-BE49-F238E27FC236}">
                  <a16:creationId xmlns:a16="http://schemas.microsoft.com/office/drawing/2014/main" id="{13B6AB19-7080-ECE1-3B7E-825FBC3349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338168" y="1221104"/>
              <a:ext cx="352371" cy="352371"/>
            </a:xfrm>
            <a:prstGeom prst="rect">
              <a:avLst/>
            </a:prstGeom>
          </p:spPr>
        </p:pic>
        <p:pic>
          <p:nvPicPr>
            <p:cNvPr id="534" name="Graphic 533" descr="Man with solid fill">
              <a:extLst>
                <a:ext uri="{FF2B5EF4-FFF2-40B4-BE49-F238E27FC236}">
                  <a16:creationId xmlns:a16="http://schemas.microsoft.com/office/drawing/2014/main" id="{98E2923F-BE45-319B-F265-D64DBA9D7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582080" y="1221104"/>
              <a:ext cx="352371" cy="352371"/>
            </a:xfrm>
            <a:prstGeom prst="rect">
              <a:avLst/>
            </a:prstGeom>
          </p:spPr>
        </p:pic>
        <p:pic>
          <p:nvPicPr>
            <p:cNvPr id="535" name="Graphic 534" descr="Man with solid fill">
              <a:extLst>
                <a:ext uri="{FF2B5EF4-FFF2-40B4-BE49-F238E27FC236}">
                  <a16:creationId xmlns:a16="http://schemas.microsoft.com/office/drawing/2014/main" id="{DD9CA7AF-B0AC-2ECB-2E07-3128F6AB0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825992" y="1221104"/>
              <a:ext cx="352371" cy="352371"/>
            </a:xfrm>
            <a:prstGeom prst="rect">
              <a:avLst/>
            </a:prstGeom>
          </p:spPr>
        </p:pic>
        <p:pic>
          <p:nvPicPr>
            <p:cNvPr id="536" name="Graphic 535" descr="Man with solid fill">
              <a:extLst>
                <a:ext uri="{FF2B5EF4-FFF2-40B4-BE49-F238E27FC236}">
                  <a16:creationId xmlns:a16="http://schemas.microsoft.com/office/drawing/2014/main" id="{38D8AEB3-E34E-8CF1-B1AB-2186CD5F8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069904" y="1221104"/>
              <a:ext cx="352371" cy="352371"/>
            </a:xfrm>
            <a:prstGeom prst="rect">
              <a:avLst/>
            </a:prstGeom>
          </p:spPr>
        </p:pic>
        <p:pic>
          <p:nvPicPr>
            <p:cNvPr id="537" name="Graphic 536" descr="Man with solid fill">
              <a:extLst>
                <a:ext uri="{FF2B5EF4-FFF2-40B4-BE49-F238E27FC236}">
                  <a16:creationId xmlns:a16="http://schemas.microsoft.com/office/drawing/2014/main" id="{D2D78E91-910C-F993-01F7-923874F526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313816" y="1221104"/>
              <a:ext cx="352371" cy="352371"/>
            </a:xfrm>
            <a:prstGeom prst="rect">
              <a:avLst/>
            </a:prstGeom>
          </p:spPr>
        </p:pic>
        <p:pic>
          <p:nvPicPr>
            <p:cNvPr id="538" name="Graphic 537" descr="Man with solid fill">
              <a:extLst>
                <a:ext uri="{FF2B5EF4-FFF2-40B4-BE49-F238E27FC236}">
                  <a16:creationId xmlns:a16="http://schemas.microsoft.com/office/drawing/2014/main" id="{917BA8D4-02F7-3E45-5886-0CE5F65F76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557731" y="1221104"/>
              <a:ext cx="352371" cy="352371"/>
            </a:xfrm>
            <a:prstGeom prst="rect">
              <a:avLst/>
            </a:prstGeom>
          </p:spPr>
        </p:pic>
        <p:pic>
          <p:nvPicPr>
            <p:cNvPr id="539" name="Graphic 538" descr="Man with solid fill">
              <a:extLst>
                <a:ext uri="{FF2B5EF4-FFF2-40B4-BE49-F238E27FC236}">
                  <a16:creationId xmlns:a16="http://schemas.microsoft.com/office/drawing/2014/main" id="{AFB54315-0183-57B6-C279-C95B28951C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362520" y="1221104"/>
              <a:ext cx="352371" cy="352371"/>
            </a:xfrm>
            <a:prstGeom prst="rect">
              <a:avLst/>
            </a:prstGeom>
          </p:spPr>
        </p:pic>
      </p:grpSp>
      <p:grpSp>
        <p:nvGrpSpPr>
          <p:cNvPr id="442" name="Group 441">
            <a:extLst>
              <a:ext uri="{FF2B5EF4-FFF2-40B4-BE49-F238E27FC236}">
                <a16:creationId xmlns:a16="http://schemas.microsoft.com/office/drawing/2014/main" id="{A5D6136D-46AA-0EA6-E582-5D9AE2491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234104" y="2179612"/>
            <a:ext cx="2547582" cy="352371"/>
            <a:chOff x="4362520" y="1221104"/>
            <a:chExt cx="2547582" cy="352371"/>
          </a:xfrm>
        </p:grpSpPr>
        <p:pic>
          <p:nvPicPr>
            <p:cNvPr id="520" name="Graphic 519" descr="Man with solid fill">
              <a:extLst>
                <a:ext uri="{FF2B5EF4-FFF2-40B4-BE49-F238E27FC236}">
                  <a16:creationId xmlns:a16="http://schemas.microsoft.com/office/drawing/2014/main" id="{45C6C7B7-72CC-DD5D-1601-C5BD031F9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606432" y="1221104"/>
              <a:ext cx="352371" cy="352371"/>
            </a:xfrm>
            <a:prstGeom prst="rect">
              <a:avLst/>
            </a:prstGeom>
          </p:spPr>
        </p:pic>
        <p:pic>
          <p:nvPicPr>
            <p:cNvPr id="521" name="Graphic 520" descr="Man with solid fill">
              <a:extLst>
                <a:ext uri="{FF2B5EF4-FFF2-40B4-BE49-F238E27FC236}">
                  <a16:creationId xmlns:a16="http://schemas.microsoft.com/office/drawing/2014/main" id="{E26E1B2B-E3B7-2D8F-C307-A3E2E56DF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850344" y="1221104"/>
              <a:ext cx="352371" cy="352371"/>
            </a:xfrm>
            <a:prstGeom prst="rect">
              <a:avLst/>
            </a:prstGeom>
          </p:spPr>
        </p:pic>
        <p:pic>
          <p:nvPicPr>
            <p:cNvPr id="522" name="Graphic 521" descr="Man with solid fill">
              <a:extLst>
                <a:ext uri="{FF2B5EF4-FFF2-40B4-BE49-F238E27FC236}">
                  <a16:creationId xmlns:a16="http://schemas.microsoft.com/office/drawing/2014/main" id="{4C4E2F7E-9038-0E25-1D19-A915B2EC30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094256" y="1221104"/>
              <a:ext cx="352371" cy="352371"/>
            </a:xfrm>
            <a:prstGeom prst="rect">
              <a:avLst/>
            </a:prstGeom>
          </p:spPr>
        </p:pic>
        <p:pic>
          <p:nvPicPr>
            <p:cNvPr id="523" name="Graphic 522" descr="Man with solid fill">
              <a:extLst>
                <a:ext uri="{FF2B5EF4-FFF2-40B4-BE49-F238E27FC236}">
                  <a16:creationId xmlns:a16="http://schemas.microsoft.com/office/drawing/2014/main" id="{28FD802C-0DA5-1887-05C7-B07733FBF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338168" y="1221104"/>
              <a:ext cx="352371" cy="352371"/>
            </a:xfrm>
            <a:prstGeom prst="rect">
              <a:avLst/>
            </a:prstGeom>
          </p:spPr>
        </p:pic>
        <p:pic>
          <p:nvPicPr>
            <p:cNvPr id="524" name="Graphic 523" descr="Man with solid fill">
              <a:extLst>
                <a:ext uri="{FF2B5EF4-FFF2-40B4-BE49-F238E27FC236}">
                  <a16:creationId xmlns:a16="http://schemas.microsoft.com/office/drawing/2014/main" id="{3CE5A669-2A95-FB2C-5348-96F2960069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582080" y="1221104"/>
              <a:ext cx="352371" cy="352371"/>
            </a:xfrm>
            <a:prstGeom prst="rect">
              <a:avLst/>
            </a:prstGeom>
          </p:spPr>
        </p:pic>
        <p:pic>
          <p:nvPicPr>
            <p:cNvPr id="525" name="Graphic 524" descr="Man with solid fill">
              <a:extLst>
                <a:ext uri="{FF2B5EF4-FFF2-40B4-BE49-F238E27FC236}">
                  <a16:creationId xmlns:a16="http://schemas.microsoft.com/office/drawing/2014/main" id="{F6845D04-0B01-CCE0-9B83-1829BBE4D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825992" y="1221104"/>
              <a:ext cx="352371" cy="352371"/>
            </a:xfrm>
            <a:prstGeom prst="rect">
              <a:avLst/>
            </a:prstGeom>
          </p:spPr>
        </p:pic>
        <p:pic>
          <p:nvPicPr>
            <p:cNvPr id="526" name="Graphic 525" descr="Man with solid fill">
              <a:extLst>
                <a:ext uri="{FF2B5EF4-FFF2-40B4-BE49-F238E27FC236}">
                  <a16:creationId xmlns:a16="http://schemas.microsoft.com/office/drawing/2014/main" id="{7C93F4F3-7963-F437-DB80-803EF2733D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069904" y="1221104"/>
              <a:ext cx="352371" cy="352371"/>
            </a:xfrm>
            <a:prstGeom prst="rect">
              <a:avLst/>
            </a:prstGeom>
          </p:spPr>
        </p:pic>
        <p:pic>
          <p:nvPicPr>
            <p:cNvPr id="527" name="Graphic 526" descr="Man with solid fill">
              <a:extLst>
                <a:ext uri="{FF2B5EF4-FFF2-40B4-BE49-F238E27FC236}">
                  <a16:creationId xmlns:a16="http://schemas.microsoft.com/office/drawing/2014/main" id="{4F892263-9770-D788-81DB-C3DC9372AF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313816" y="1221104"/>
              <a:ext cx="352371" cy="352371"/>
            </a:xfrm>
            <a:prstGeom prst="rect">
              <a:avLst/>
            </a:prstGeom>
          </p:spPr>
        </p:pic>
        <p:pic>
          <p:nvPicPr>
            <p:cNvPr id="528" name="Graphic 527" descr="Man with solid fill">
              <a:extLst>
                <a:ext uri="{FF2B5EF4-FFF2-40B4-BE49-F238E27FC236}">
                  <a16:creationId xmlns:a16="http://schemas.microsoft.com/office/drawing/2014/main" id="{E2FFD744-DFD8-237A-D730-FC865568A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557731" y="1221104"/>
              <a:ext cx="352371" cy="352371"/>
            </a:xfrm>
            <a:prstGeom prst="rect">
              <a:avLst/>
            </a:prstGeom>
          </p:spPr>
        </p:pic>
        <p:pic>
          <p:nvPicPr>
            <p:cNvPr id="529" name="Graphic 528" descr="Man with solid fill">
              <a:extLst>
                <a:ext uri="{FF2B5EF4-FFF2-40B4-BE49-F238E27FC236}">
                  <a16:creationId xmlns:a16="http://schemas.microsoft.com/office/drawing/2014/main" id="{D4B1C498-624B-5B56-D850-FCCD1245B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362520" y="1221104"/>
              <a:ext cx="352371" cy="352371"/>
            </a:xfrm>
            <a:prstGeom prst="rect">
              <a:avLst/>
            </a:prstGeom>
          </p:spPr>
        </p:pic>
      </p:grpSp>
      <p:grpSp>
        <p:nvGrpSpPr>
          <p:cNvPr id="443" name="Group 442">
            <a:extLst>
              <a:ext uri="{FF2B5EF4-FFF2-40B4-BE49-F238E27FC236}">
                <a16:creationId xmlns:a16="http://schemas.microsoft.com/office/drawing/2014/main" id="{BA774E59-2DE4-35F4-C88E-9275E0B163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234104" y="2546187"/>
            <a:ext cx="2547582" cy="352371"/>
            <a:chOff x="4362520" y="1221104"/>
            <a:chExt cx="2547582" cy="352371"/>
          </a:xfrm>
        </p:grpSpPr>
        <p:pic>
          <p:nvPicPr>
            <p:cNvPr id="510" name="Graphic 509" descr="Man with solid fill">
              <a:extLst>
                <a:ext uri="{FF2B5EF4-FFF2-40B4-BE49-F238E27FC236}">
                  <a16:creationId xmlns:a16="http://schemas.microsoft.com/office/drawing/2014/main" id="{991DD6C8-BCCC-184A-A6D2-A776B036A5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606432" y="1221104"/>
              <a:ext cx="352371" cy="352371"/>
            </a:xfrm>
            <a:prstGeom prst="rect">
              <a:avLst/>
            </a:prstGeom>
          </p:spPr>
        </p:pic>
        <p:pic>
          <p:nvPicPr>
            <p:cNvPr id="511" name="Graphic 510" descr="Man with solid fill">
              <a:extLst>
                <a:ext uri="{FF2B5EF4-FFF2-40B4-BE49-F238E27FC236}">
                  <a16:creationId xmlns:a16="http://schemas.microsoft.com/office/drawing/2014/main" id="{275F3A07-7A41-0BA5-DE29-FAF2C63E0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850344" y="1221104"/>
              <a:ext cx="352371" cy="352371"/>
            </a:xfrm>
            <a:prstGeom prst="rect">
              <a:avLst/>
            </a:prstGeom>
          </p:spPr>
        </p:pic>
        <p:pic>
          <p:nvPicPr>
            <p:cNvPr id="512" name="Graphic 511" descr="Man with solid fill">
              <a:extLst>
                <a:ext uri="{FF2B5EF4-FFF2-40B4-BE49-F238E27FC236}">
                  <a16:creationId xmlns:a16="http://schemas.microsoft.com/office/drawing/2014/main" id="{16861D9D-6C17-C0EE-FC59-00B8656854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094256" y="1221104"/>
              <a:ext cx="352371" cy="352371"/>
            </a:xfrm>
            <a:prstGeom prst="rect">
              <a:avLst/>
            </a:prstGeom>
          </p:spPr>
        </p:pic>
        <p:pic>
          <p:nvPicPr>
            <p:cNvPr id="513" name="Graphic 512" descr="Man with solid fill">
              <a:extLst>
                <a:ext uri="{FF2B5EF4-FFF2-40B4-BE49-F238E27FC236}">
                  <a16:creationId xmlns:a16="http://schemas.microsoft.com/office/drawing/2014/main" id="{E90738FD-FC49-0EF5-9D2D-88C132F6F1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338168" y="1221104"/>
              <a:ext cx="352371" cy="352371"/>
            </a:xfrm>
            <a:prstGeom prst="rect">
              <a:avLst/>
            </a:prstGeom>
          </p:spPr>
        </p:pic>
        <p:pic>
          <p:nvPicPr>
            <p:cNvPr id="514" name="Graphic 513" descr="Man with solid fill">
              <a:extLst>
                <a:ext uri="{FF2B5EF4-FFF2-40B4-BE49-F238E27FC236}">
                  <a16:creationId xmlns:a16="http://schemas.microsoft.com/office/drawing/2014/main" id="{94B0C4B1-2AB4-9386-D8A5-D286FEAD4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582080" y="1221104"/>
              <a:ext cx="352371" cy="352371"/>
            </a:xfrm>
            <a:prstGeom prst="rect">
              <a:avLst/>
            </a:prstGeom>
          </p:spPr>
        </p:pic>
        <p:pic>
          <p:nvPicPr>
            <p:cNvPr id="515" name="Graphic 514" descr="Man with solid fill">
              <a:extLst>
                <a:ext uri="{FF2B5EF4-FFF2-40B4-BE49-F238E27FC236}">
                  <a16:creationId xmlns:a16="http://schemas.microsoft.com/office/drawing/2014/main" id="{7A058B3C-1C28-BD85-67AE-F464A438A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825992" y="1221104"/>
              <a:ext cx="352371" cy="352371"/>
            </a:xfrm>
            <a:prstGeom prst="rect">
              <a:avLst/>
            </a:prstGeom>
          </p:spPr>
        </p:pic>
        <p:pic>
          <p:nvPicPr>
            <p:cNvPr id="516" name="Graphic 515" descr="Man with solid fill">
              <a:extLst>
                <a:ext uri="{FF2B5EF4-FFF2-40B4-BE49-F238E27FC236}">
                  <a16:creationId xmlns:a16="http://schemas.microsoft.com/office/drawing/2014/main" id="{AD392663-CA82-B03A-3C1B-2EC193342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069904" y="1221104"/>
              <a:ext cx="352371" cy="352371"/>
            </a:xfrm>
            <a:prstGeom prst="rect">
              <a:avLst/>
            </a:prstGeom>
          </p:spPr>
        </p:pic>
        <p:pic>
          <p:nvPicPr>
            <p:cNvPr id="517" name="Graphic 516" descr="Man with solid fill">
              <a:extLst>
                <a:ext uri="{FF2B5EF4-FFF2-40B4-BE49-F238E27FC236}">
                  <a16:creationId xmlns:a16="http://schemas.microsoft.com/office/drawing/2014/main" id="{177A3335-8827-6F73-44B2-014513332C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313816" y="1221104"/>
              <a:ext cx="352371" cy="352371"/>
            </a:xfrm>
            <a:prstGeom prst="rect">
              <a:avLst/>
            </a:prstGeom>
          </p:spPr>
        </p:pic>
        <p:pic>
          <p:nvPicPr>
            <p:cNvPr id="518" name="Graphic 517" descr="Man with solid fill">
              <a:extLst>
                <a:ext uri="{FF2B5EF4-FFF2-40B4-BE49-F238E27FC236}">
                  <a16:creationId xmlns:a16="http://schemas.microsoft.com/office/drawing/2014/main" id="{9F9A367C-472E-0B81-F0AC-7D087CA7D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557731" y="1221104"/>
              <a:ext cx="352371" cy="352371"/>
            </a:xfrm>
            <a:prstGeom prst="rect">
              <a:avLst/>
            </a:prstGeom>
          </p:spPr>
        </p:pic>
        <p:pic>
          <p:nvPicPr>
            <p:cNvPr id="519" name="Graphic 518" descr="Man with solid fill">
              <a:extLst>
                <a:ext uri="{FF2B5EF4-FFF2-40B4-BE49-F238E27FC236}">
                  <a16:creationId xmlns:a16="http://schemas.microsoft.com/office/drawing/2014/main" id="{DDBD0F73-E834-24F8-271C-63820E5DBF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362520" y="1221104"/>
              <a:ext cx="352371" cy="352371"/>
            </a:xfrm>
            <a:prstGeom prst="rect">
              <a:avLst/>
            </a:prstGeom>
          </p:spPr>
        </p:pic>
      </p:grpSp>
      <p:grpSp>
        <p:nvGrpSpPr>
          <p:cNvPr id="444" name="Group 443">
            <a:extLst>
              <a:ext uri="{FF2B5EF4-FFF2-40B4-BE49-F238E27FC236}">
                <a16:creationId xmlns:a16="http://schemas.microsoft.com/office/drawing/2014/main" id="{2F61EDF0-3CB1-AA4A-023E-87FFECEBAF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234104" y="2912762"/>
            <a:ext cx="2547582" cy="352371"/>
            <a:chOff x="4362520" y="1221104"/>
            <a:chExt cx="2547582" cy="352371"/>
          </a:xfrm>
        </p:grpSpPr>
        <p:pic>
          <p:nvPicPr>
            <p:cNvPr id="500" name="Graphic 499" descr="Man with solid fill">
              <a:extLst>
                <a:ext uri="{FF2B5EF4-FFF2-40B4-BE49-F238E27FC236}">
                  <a16:creationId xmlns:a16="http://schemas.microsoft.com/office/drawing/2014/main" id="{77FE5877-2AEB-A0B5-0D97-D768F7E67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606432" y="1221104"/>
              <a:ext cx="352371" cy="352371"/>
            </a:xfrm>
            <a:prstGeom prst="rect">
              <a:avLst/>
            </a:prstGeom>
          </p:spPr>
        </p:pic>
        <p:pic>
          <p:nvPicPr>
            <p:cNvPr id="501" name="Graphic 500" descr="Man with solid fill">
              <a:extLst>
                <a:ext uri="{FF2B5EF4-FFF2-40B4-BE49-F238E27FC236}">
                  <a16:creationId xmlns:a16="http://schemas.microsoft.com/office/drawing/2014/main" id="{2BEA5E80-B37B-DBCE-105C-6F3B6D8032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850344" y="1221104"/>
              <a:ext cx="352371" cy="352371"/>
            </a:xfrm>
            <a:prstGeom prst="rect">
              <a:avLst/>
            </a:prstGeom>
          </p:spPr>
        </p:pic>
        <p:pic>
          <p:nvPicPr>
            <p:cNvPr id="502" name="Graphic 501" descr="Man with solid fill">
              <a:extLst>
                <a:ext uri="{FF2B5EF4-FFF2-40B4-BE49-F238E27FC236}">
                  <a16:creationId xmlns:a16="http://schemas.microsoft.com/office/drawing/2014/main" id="{D0200B11-F288-9E21-85A8-B56080051B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094256" y="1221104"/>
              <a:ext cx="352371" cy="352371"/>
            </a:xfrm>
            <a:prstGeom prst="rect">
              <a:avLst/>
            </a:prstGeom>
          </p:spPr>
        </p:pic>
        <p:pic>
          <p:nvPicPr>
            <p:cNvPr id="503" name="Graphic 502" descr="Man with solid fill">
              <a:extLst>
                <a:ext uri="{FF2B5EF4-FFF2-40B4-BE49-F238E27FC236}">
                  <a16:creationId xmlns:a16="http://schemas.microsoft.com/office/drawing/2014/main" id="{C698B245-F397-1031-4E1E-3F2139E576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338168" y="1221104"/>
              <a:ext cx="352371" cy="352371"/>
            </a:xfrm>
            <a:prstGeom prst="rect">
              <a:avLst/>
            </a:prstGeom>
          </p:spPr>
        </p:pic>
        <p:pic>
          <p:nvPicPr>
            <p:cNvPr id="504" name="Graphic 503" descr="Man with solid fill">
              <a:extLst>
                <a:ext uri="{FF2B5EF4-FFF2-40B4-BE49-F238E27FC236}">
                  <a16:creationId xmlns:a16="http://schemas.microsoft.com/office/drawing/2014/main" id="{5A3DDC37-0115-7E8C-975C-E76A1DF6F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582080" y="1221104"/>
              <a:ext cx="352371" cy="352371"/>
            </a:xfrm>
            <a:prstGeom prst="rect">
              <a:avLst/>
            </a:prstGeom>
          </p:spPr>
        </p:pic>
        <p:pic>
          <p:nvPicPr>
            <p:cNvPr id="505" name="Graphic 504" descr="Man with solid fill">
              <a:extLst>
                <a:ext uri="{FF2B5EF4-FFF2-40B4-BE49-F238E27FC236}">
                  <a16:creationId xmlns:a16="http://schemas.microsoft.com/office/drawing/2014/main" id="{A0961188-BE1F-2D37-EEA1-CB611DB17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825992" y="1221104"/>
              <a:ext cx="352371" cy="352371"/>
            </a:xfrm>
            <a:prstGeom prst="rect">
              <a:avLst/>
            </a:prstGeom>
          </p:spPr>
        </p:pic>
        <p:pic>
          <p:nvPicPr>
            <p:cNvPr id="506" name="Graphic 505" descr="Man with solid fill">
              <a:extLst>
                <a:ext uri="{FF2B5EF4-FFF2-40B4-BE49-F238E27FC236}">
                  <a16:creationId xmlns:a16="http://schemas.microsoft.com/office/drawing/2014/main" id="{DFE8086B-8ABB-BC8A-B4F9-5CF4C726D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069904" y="1221104"/>
              <a:ext cx="352371" cy="352371"/>
            </a:xfrm>
            <a:prstGeom prst="rect">
              <a:avLst/>
            </a:prstGeom>
          </p:spPr>
        </p:pic>
        <p:pic>
          <p:nvPicPr>
            <p:cNvPr id="507" name="Graphic 506" descr="Man with solid fill">
              <a:extLst>
                <a:ext uri="{FF2B5EF4-FFF2-40B4-BE49-F238E27FC236}">
                  <a16:creationId xmlns:a16="http://schemas.microsoft.com/office/drawing/2014/main" id="{C0AB6F2C-DD49-EB6B-E9CD-F60269326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313816" y="1221104"/>
              <a:ext cx="352371" cy="352371"/>
            </a:xfrm>
            <a:prstGeom prst="rect">
              <a:avLst/>
            </a:prstGeom>
          </p:spPr>
        </p:pic>
        <p:pic>
          <p:nvPicPr>
            <p:cNvPr id="508" name="Graphic 507" descr="Man with solid fill">
              <a:extLst>
                <a:ext uri="{FF2B5EF4-FFF2-40B4-BE49-F238E27FC236}">
                  <a16:creationId xmlns:a16="http://schemas.microsoft.com/office/drawing/2014/main" id="{09993178-18BC-47E1-9DFA-781B49FDE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557731" y="1221104"/>
              <a:ext cx="352371" cy="352371"/>
            </a:xfrm>
            <a:prstGeom prst="rect">
              <a:avLst/>
            </a:prstGeom>
          </p:spPr>
        </p:pic>
        <p:pic>
          <p:nvPicPr>
            <p:cNvPr id="509" name="Graphic 508" descr="Man with solid fill">
              <a:extLst>
                <a:ext uri="{FF2B5EF4-FFF2-40B4-BE49-F238E27FC236}">
                  <a16:creationId xmlns:a16="http://schemas.microsoft.com/office/drawing/2014/main" id="{91CD9921-9A98-1D2B-E770-0A0C42B3B7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362520" y="1221104"/>
              <a:ext cx="352371" cy="352371"/>
            </a:xfrm>
            <a:prstGeom prst="rect">
              <a:avLst/>
            </a:prstGeom>
          </p:spPr>
        </p:pic>
      </p:grpSp>
      <p:grpSp>
        <p:nvGrpSpPr>
          <p:cNvPr id="445" name="Group 444">
            <a:extLst>
              <a:ext uri="{FF2B5EF4-FFF2-40B4-BE49-F238E27FC236}">
                <a16:creationId xmlns:a16="http://schemas.microsoft.com/office/drawing/2014/main" id="{A248392C-FE0D-AEE3-1948-F252324A28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234104" y="3279337"/>
            <a:ext cx="2547582" cy="352371"/>
            <a:chOff x="4362520" y="1221104"/>
            <a:chExt cx="2547582" cy="352371"/>
          </a:xfrm>
        </p:grpSpPr>
        <p:pic>
          <p:nvPicPr>
            <p:cNvPr id="490" name="Graphic 489" descr="Man with solid fill">
              <a:extLst>
                <a:ext uri="{FF2B5EF4-FFF2-40B4-BE49-F238E27FC236}">
                  <a16:creationId xmlns:a16="http://schemas.microsoft.com/office/drawing/2014/main" id="{4FC60596-C8FA-463D-C366-3E4FBBC4F7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606432" y="1221104"/>
              <a:ext cx="352371" cy="352371"/>
            </a:xfrm>
            <a:prstGeom prst="rect">
              <a:avLst/>
            </a:prstGeom>
          </p:spPr>
        </p:pic>
        <p:pic>
          <p:nvPicPr>
            <p:cNvPr id="491" name="Graphic 490" descr="Man with solid fill">
              <a:extLst>
                <a:ext uri="{FF2B5EF4-FFF2-40B4-BE49-F238E27FC236}">
                  <a16:creationId xmlns:a16="http://schemas.microsoft.com/office/drawing/2014/main" id="{BC07AC61-2CDB-D8AB-F312-30959C01EE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850344" y="1221104"/>
              <a:ext cx="352371" cy="352371"/>
            </a:xfrm>
            <a:prstGeom prst="rect">
              <a:avLst/>
            </a:prstGeom>
          </p:spPr>
        </p:pic>
        <p:pic>
          <p:nvPicPr>
            <p:cNvPr id="492" name="Graphic 491" descr="Man with solid fill">
              <a:extLst>
                <a:ext uri="{FF2B5EF4-FFF2-40B4-BE49-F238E27FC236}">
                  <a16:creationId xmlns:a16="http://schemas.microsoft.com/office/drawing/2014/main" id="{D984F2AB-799A-E21C-4BAF-71D5A3F146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094256" y="1221104"/>
              <a:ext cx="352371" cy="352371"/>
            </a:xfrm>
            <a:prstGeom prst="rect">
              <a:avLst/>
            </a:prstGeom>
          </p:spPr>
        </p:pic>
        <p:pic>
          <p:nvPicPr>
            <p:cNvPr id="493" name="Graphic 492" descr="Man with solid fill">
              <a:extLst>
                <a:ext uri="{FF2B5EF4-FFF2-40B4-BE49-F238E27FC236}">
                  <a16:creationId xmlns:a16="http://schemas.microsoft.com/office/drawing/2014/main" id="{B02FB5C7-2E66-EE44-5800-538818DB23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338168" y="1221104"/>
              <a:ext cx="352371" cy="352371"/>
            </a:xfrm>
            <a:prstGeom prst="rect">
              <a:avLst/>
            </a:prstGeom>
          </p:spPr>
        </p:pic>
        <p:pic>
          <p:nvPicPr>
            <p:cNvPr id="494" name="Graphic 493" descr="Man with solid fill">
              <a:extLst>
                <a:ext uri="{FF2B5EF4-FFF2-40B4-BE49-F238E27FC236}">
                  <a16:creationId xmlns:a16="http://schemas.microsoft.com/office/drawing/2014/main" id="{C2B8A541-A2A6-C9A4-BF43-CC8FC6DFAD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582080" y="1221104"/>
              <a:ext cx="352371" cy="352371"/>
            </a:xfrm>
            <a:prstGeom prst="rect">
              <a:avLst/>
            </a:prstGeom>
          </p:spPr>
        </p:pic>
        <p:pic>
          <p:nvPicPr>
            <p:cNvPr id="495" name="Graphic 494" descr="Man with solid fill">
              <a:extLst>
                <a:ext uri="{FF2B5EF4-FFF2-40B4-BE49-F238E27FC236}">
                  <a16:creationId xmlns:a16="http://schemas.microsoft.com/office/drawing/2014/main" id="{501F2B4B-E741-D0BA-EADE-36AF7B508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825992" y="1221104"/>
              <a:ext cx="352371" cy="352371"/>
            </a:xfrm>
            <a:prstGeom prst="rect">
              <a:avLst/>
            </a:prstGeom>
          </p:spPr>
        </p:pic>
        <p:pic>
          <p:nvPicPr>
            <p:cNvPr id="496" name="Graphic 495" descr="Man with solid fill">
              <a:extLst>
                <a:ext uri="{FF2B5EF4-FFF2-40B4-BE49-F238E27FC236}">
                  <a16:creationId xmlns:a16="http://schemas.microsoft.com/office/drawing/2014/main" id="{EFCC36BE-616B-F4C6-8224-1A2F539192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069904" y="1221104"/>
              <a:ext cx="352371" cy="352371"/>
            </a:xfrm>
            <a:prstGeom prst="rect">
              <a:avLst/>
            </a:prstGeom>
          </p:spPr>
        </p:pic>
        <p:pic>
          <p:nvPicPr>
            <p:cNvPr id="497" name="Graphic 496" descr="Man with solid fill">
              <a:extLst>
                <a:ext uri="{FF2B5EF4-FFF2-40B4-BE49-F238E27FC236}">
                  <a16:creationId xmlns:a16="http://schemas.microsoft.com/office/drawing/2014/main" id="{E5070A19-C3FC-2523-232B-F229F100A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313816" y="1221104"/>
              <a:ext cx="352371" cy="352371"/>
            </a:xfrm>
            <a:prstGeom prst="rect">
              <a:avLst/>
            </a:prstGeom>
          </p:spPr>
        </p:pic>
        <p:pic>
          <p:nvPicPr>
            <p:cNvPr id="498" name="Graphic 497" descr="Man with solid fill">
              <a:extLst>
                <a:ext uri="{FF2B5EF4-FFF2-40B4-BE49-F238E27FC236}">
                  <a16:creationId xmlns:a16="http://schemas.microsoft.com/office/drawing/2014/main" id="{053FA91E-5DCF-AF37-257D-2E8C8F578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557731" y="1221104"/>
              <a:ext cx="352371" cy="352371"/>
            </a:xfrm>
            <a:prstGeom prst="rect">
              <a:avLst/>
            </a:prstGeom>
          </p:spPr>
        </p:pic>
        <p:pic>
          <p:nvPicPr>
            <p:cNvPr id="499" name="Graphic 498" descr="Man with solid fill">
              <a:extLst>
                <a:ext uri="{FF2B5EF4-FFF2-40B4-BE49-F238E27FC236}">
                  <a16:creationId xmlns:a16="http://schemas.microsoft.com/office/drawing/2014/main" id="{6FB2F11C-EBD0-F4E9-2C4F-3CB1443D7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362520" y="1221104"/>
              <a:ext cx="352371" cy="352371"/>
            </a:xfrm>
            <a:prstGeom prst="rect">
              <a:avLst/>
            </a:prstGeom>
          </p:spPr>
        </p:pic>
      </p:grpSp>
      <p:grpSp>
        <p:nvGrpSpPr>
          <p:cNvPr id="446" name="Group 445">
            <a:extLst>
              <a:ext uri="{FF2B5EF4-FFF2-40B4-BE49-F238E27FC236}">
                <a16:creationId xmlns:a16="http://schemas.microsoft.com/office/drawing/2014/main" id="{887495CF-4BE3-D93D-04D4-22A9A9F46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234104" y="3645912"/>
            <a:ext cx="2547582" cy="352371"/>
            <a:chOff x="4362520" y="1221104"/>
            <a:chExt cx="2547582" cy="352371"/>
          </a:xfrm>
        </p:grpSpPr>
        <p:pic>
          <p:nvPicPr>
            <p:cNvPr id="480" name="Graphic 479" descr="Man with solid fill">
              <a:extLst>
                <a:ext uri="{FF2B5EF4-FFF2-40B4-BE49-F238E27FC236}">
                  <a16:creationId xmlns:a16="http://schemas.microsoft.com/office/drawing/2014/main" id="{67D90A8A-84AC-A5EB-6BFB-6481F9E7F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606432" y="1221104"/>
              <a:ext cx="352371" cy="352371"/>
            </a:xfrm>
            <a:prstGeom prst="rect">
              <a:avLst/>
            </a:prstGeom>
          </p:spPr>
        </p:pic>
        <p:pic>
          <p:nvPicPr>
            <p:cNvPr id="481" name="Graphic 480" descr="Man with solid fill">
              <a:extLst>
                <a:ext uri="{FF2B5EF4-FFF2-40B4-BE49-F238E27FC236}">
                  <a16:creationId xmlns:a16="http://schemas.microsoft.com/office/drawing/2014/main" id="{FABF31FC-AC0A-A569-7B6B-2A5AC495B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850344" y="1221104"/>
              <a:ext cx="352371" cy="352371"/>
            </a:xfrm>
            <a:prstGeom prst="rect">
              <a:avLst/>
            </a:prstGeom>
          </p:spPr>
        </p:pic>
        <p:pic>
          <p:nvPicPr>
            <p:cNvPr id="482" name="Graphic 481" descr="Man with solid fill">
              <a:extLst>
                <a:ext uri="{FF2B5EF4-FFF2-40B4-BE49-F238E27FC236}">
                  <a16:creationId xmlns:a16="http://schemas.microsoft.com/office/drawing/2014/main" id="{D587C98F-602B-B04E-EBD9-A408739625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094256" y="1221104"/>
              <a:ext cx="352371" cy="352371"/>
            </a:xfrm>
            <a:prstGeom prst="rect">
              <a:avLst/>
            </a:prstGeom>
          </p:spPr>
        </p:pic>
        <p:pic>
          <p:nvPicPr>
            <p:cNvPr id="483" name="Graphic 482" descr="Man with solid fill">
              <a:extLst>
                <a:ext uri="{FF2B5EF4-FFF2-40B4-BE49-F238E27FC236}">
                  <a16:creationId xmlns:a16="http://schemas.microsoft.com/office/drawing/2014/main" id="{A053AD03-4D18-3EB2-D8B6-5629E0BC3B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338168" y="1221104"/>
              <a:ext cx="352371" cy="352371"/>
            </a:xfrm>
            <a:prstGeom prst="rect">
              <a:avLst/>
            </a:prstGeom>
          </p:spPr>
        </p:pic>
        <p:pic>
          <p:nvPicPr>
            <p:cNvPr id="484" name="Graphic 483" descr="Man with solid fill">
              <a:extLst>
                <a:ext uri="{FF2B5EF4-FFF2-40B4-BE49-F238E27FC236}">
                  <a16:creationId xmlns:a16="http://schemas.microsoft.com/office/drawing/2014/main" id="{A8296199-11BF-6938-10E9-865EF96BF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582080" y="1221104"/>
              <a:ext cx="352371" cy="352371"/>
            </a:xfrm>
            <a:prstGeom prst="rect">
              <a:avLst/>
            </a:prstGeom>
          </p:spPr>
        </p:pic>
        <p:pic>
          <p:nvPicPr>
            <p:cNvPr id="485" name="Graphic 484" descr="Man with solid fill">
              <a:extLst>
                <a:ext uri="{FF2B5EF4-FFF2-40B4-BE49-F238E27FC236}">
                  <a16:creationId xmlns:a16="http://schemas.microsoft.com/office/drawing/2014/main" id="{A760BD59-F8B5-CC2D-9787-48D666875C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825992" y="1221104"/>
              <a:ext cx="352371" cy="352371"/>
            </a:xfrm>
            <a:prstGeom prst="rect">
              <a:avLst/>
            </a:prstGeom>
          </p:spPr>
        </p:pic>
        <p:pic>
          <p:nvPicPr>
            <p:cNvPr id="486" name="Graphic 485" descr="Man with solid fill">
              <a:extLst>
                <a:ext uri="{FF2B5EF4-FFF2-40B4-BE49-F238E27FC236}">
                  <a16:creationId xmlns:a16="http://schemas.microsoft.com/office/drawing/2014/main" id="{3416F230-C1BA-7FD3-9D18-94FF935210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069904" y="1221104"/>
              <a:ext cx="352371" cy="352371"/>
            </a:xfrm>
            <a:prstGeom prst="rect">
              <a:avLst/>
            </a:prstGeom>
          </p:spPr>
        </p:pic>
        <p:pic>
          <p:nvPicPr>
            <p:cNvPr id="487" name="Graphic 486" descr="Man with solid fill">
              <a:extLst>
                <a:ext uri="{FF2B5EF4-FFF2-40B4-BE49-F238E27FC236}">
                  <a16:creationId xmlns:a16="http://schemas.microsoft.com/office/drawing/2014/main" id="{084F7628-9D06-F9C7-B613-33AC74E699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313816" y="1221104"/>
              <a:ext cx="352371" cy="352371"/>
            </a:xfrm>
            <a:prstGeom prst="rect">
              <a:avLst/>
            </a:prstGeom>
          </p:spPr>
        </p:pic>
        <p:pic>
          <p:nvPicPr>
            <p:cNvPr id="488" name="Graphic 487" descr="Man with solid fill">
              <a:extLst>
                <a:ext uri="{FF2B5EF4-FFF2-40B4-BE49-F238E27FC236}">
                  <a16:creationId xmlns:a16="http://schemas.microsoft.com/office/drawing/2014/main" id="{86FF77DB-9661-3A75-C9C3-62F239D89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557731" y="1221104"/>
              <a:ext cx="352371" cy="352371"/>
            </a:xfrm>
            <a:prstGeom prst="rect">
              <a:avLst/>
            </a:prstGeom>
          </p:spPr>
        </p:pic>
        <p:pic>
          <p:nvPicPr>
            <p:cNvPr id="489" name="Graphic 488" descr="Man with solid fill">
              <a:extLst>
                <a:ext uri="{FF2B5EF4-FFF2-40B4-BE49-F238E27FC236}">
                  <a16:creationId xmlns:a16="http://schemas.microsoft.com/office/drawing/2014/main" id="{55BD070E-8370-75D9-0664-4137440E8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362520" y="1221104"/>
              <a:ext cx="352371" cy="352371"/>
            </a:xfrm>
            <a:prstGeom prst="rect">
              <a:avLst/>
            </a:prstGeom>
          </p:spPr>
        </p:pic>
      </p:grpSp>
      <p:pic>
        <p:nvPicPr>
          <p:cNvPr id="470" name="Graphic 469">
            <a:extLst>
              <a:ext uri="{FF2B5EF4-FFF2-40B4-BE49-F238E27FC236}">
                <a16:creationId xmlns:a16="http://schemas.microsoft.com/office/drawing/2014/main" id="{5822C401-9DD8-085B-E8BB-E786567852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78016" y="4012487"/>
            <a:ext cx="352371" cy="352371"/>
          </a:xfrm>
          <a:prstGeom prst="rect">
            <a:avLst/>
          </a:prstGeom>
        </p:spPr>
      </p:pic>
      <p:pic>
        <p:nvPicPr>
          <p:cNvPr id="471" name="Graphic 470">
            <a:extLst>
              <a:ext uri="{FF2B5EF4-FFF2-40B4-BE49-F238E27FC236}">
                <a16:creationId xmlns:a16="http://schemas.microsoft.com/office/drawing/2014/main" id="{0DEDF466-B7F5-BA99-EED0-29F8E262BD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21928" y="4012487"/>
            <a:ext cx="352371" cy="352371"/>
          </a:xfrm>
          <a:prstGeom prst="rect">
            <a:avLst/>
          </a:prstGeom>
        </p:spPr>
      </p:pic>
      <p:pic>
        <p:nvPicPr>
          <p:cNvPr id="472" name="Graphic 471">
            <a:extLst>
              <a:ext uri="{FF2B5EF4-FFF2-40B4-BE49-F238E27FC236}">
                <a16:creationId xmlns:a16="http://schemas.microsoft.com/office/drawing/2014/main" id="{9E1F3E36-1F9F-AD92-E0D4-A1887C5AE9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65840" y="4012487"/>
            <a:ext cx="352371" cy="352371"/>
          </a:xfrm>
          <a:prstGeom prst="rect">
            <a:avLst/>
          </a:prstGeom>
        </p:spPr>
      </p:pic>
      <p:pic>
        <p:nvPicPr>
          <p:cNvPr id="473" name="Graphic 472">
            <a:extLst>
              <a:ext uri="{FF2B5EF4-FFF2-40B4-BE49-F238E27FC236}">
                <a16:creationId xmlns:a16="http://schemas.microsoft.com/office/drawing/2014/main" id="{5E1D5736-DBA7-9B68-9AAD-B37542760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09752" y="4012487"/>
            <a:ext cx="352371" cy="352371"/>
          </a:xfrm>
          <a:prstGeom prst="rect">
            <a:avLst/>
          </a:prstGeom>
        </p:spPr>
      </p:pic>
      <p:pic>
        <p:nvPicPr>
          <p:cNvPr id="474" name="Graphic 473">
            <a:extLst>
              <a:ext uri="{FF2B5EF4-FFF2-40B4-BE49-F238E27FC236}">
                <a16:creationId xmlns:a16="http://schemas.microsoft.com/office/drawing/2014/main" id="{AF7768BB-E93F-8233-E9D9-FD1BF2A42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453664" y="4012487"/>
            <a:ext cx="352371" cy="352371"/>
          </a:xfrm>
          <a:prstGeom prst="rect">
            <a:avLst/>
          </a:prstGeom>
        </p:spPr>
      </p:pic>
      <p:pic>
        <p:nvPicPr>
          <p:cNvPr id="475" name="Graphic 474">
            <a:extLst>
              <a:ext uri="{FF2B5EF4-FFF2-40B4-BE49-F238E27FC236}">
                <a16:creationId xmlns:a16="http://schemas.microsoft.com/office/drawing/2014/main" id="{6E6F22DE-CD73-C6DA-B48C-5F753454C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97576" y="4012487"/>
            <a:ext cx="352371" cy="352371"/>
          </a:xfrm>
          <a:prstGeom prst="rect">
            <a:avLst/>
          </a:prstGeom>
        </p:spPr>
      </p:pic>
      <p:pic>
        <p:nvPicPr>
          <p:cNvPr id="476" name="Graphic 475">
            <a:extLst>
              <a:ext uri="{FF2B5EF4-FFF2-40B4-BE49-F238E27FC236}">
                <a16:creationId xmlns:a16="http://schemas.microsoft.com/office/drawing/2014/main" id="{256826D1-D3D4-3247-FF21-73C05A4ED2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41488" y="4012487"/>
            <a:ext cx="352371" cy="352371"/>
          </a:xfrm>
          <a:prstGeom prst="rect">
            <a:avLst/>
          </a:prstGeom>
        </p:spPr>
      </p:pic>
      <p:pic>
        <p:nvPicPr>
          <p:cNvPr id="477" name="Graphic 476">
            <a:extLst>
              <a:ext uri="{FF2B5EF4-FFF2-40B4-BE49-F238E27FC236}">
                <a16:creationId xmlns:a16="http://schemas.microsoft.com/office/drawing/2014/main" id="{AB418067-B2CC-972D-7260-9D8DA173F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85400" y="4012487"/>
            <a:ext cx="352371" cy="352371"/>
          </a:xfrm>
          <a:prstGeom prst="rect">
            <a:avLst/>
          </a:prstGeom>
        </p:spPr>
      </p:pic>
      <p:pic>
        <p:nvPicPr>
          <p:cNvPr id="478" name="Graphic 477">
            <a:extLst>
              <a:ext uri="{FF2B5EF4-FFF2-40B4-BE49-F238E27FC236}">
                <a16:creationId xmlns:a16="http://schemas.microsoft.com/office/drawing/2014/main" id="{5CE4D65C-5ABF-3731-2B1A-F0175EA74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29315" y="4012487"/>
            <a:ext cx="352371" cy="352371"/>
          </a:xfrm>
          <a:prstGeom prst="rect">
            <a:avLst/>
          </a:prstGeom>
        </p:spPr>
      </p:pic>
      <p:pic>
        <p:nvPicPr>
          <p:cNvPr id="479" name="Graphic 478">
            <a:extLst>
              <a:ext uri="{FF2B5EF4-FFF2-40B4-BE49-F238E27FC236}">
                <a16:creationId xmlns:a16="http://schemas.microsoft.com/office/drawing/2014/main" id="{44B82668-A4B8-E8F1-2116-882BABF61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34104" y="4012487"/>
            <a:ext cx="352371" cy="352371"/>
          </a:xfrm>
          <a:prstGeom prst="rect">
            <a:avLst/>
          </a:prstGeom>
        </p:spPr>
      </p:pic>
      <p:grpSp>
        <p:nvGrpSpPr>
          <p:cNvPr id="448" name="Group 447">
            <a:extLst>
              <a:ext uri="{FF2B5EF4-FFF2-40B4-BE49-F238E27FC236}">
                <a16:creationId xmlns:a16="http://schemas.microsoft.com/office/drawing/2014/main" id="{924BD430-67F6-F9C3-40FB-C7C3D4335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234104" y="1446462"/>
            <a:ext cx="2547582" cy="352371"/>
            <a:chOff x="4362520" y="1221104"/>
            <a:chExt cx="2547582" cy="352371"/>
          </a:xfrm>
        </p:grpSpPr>
        <p:pic>
          <p:nvPicPr>
            <p:cNvPr id="460" name="Graphic 459" descr="Man with solid fill">
              <a:extLst>
                <a:ext uri="{FF2B5EF4-FFF2-40B4-BE49-F238E27FC236}">
                  <a16:creationId xmlns:a16="http://schemas.microsoft.com/office/drawing/2014/main" id="{9069B6C1-6BA4-1B33-19A2-467BB82402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606432" y="1221104"/>
              <a:ext cx="352371" cy="352371"/>
            </a:xfrm>
            <a:prstGeom prst="rect">
              <a:avLst/>
            </a:prstGeom>
          </p:spPr>
        </p:pic>
        <p:pic>
          <p:nvPicPr>
            <p:cNvPr id="461" name="Graphic 460" descr="Man with solid fill">
              <a:extLst>
                <a:ext uri="{FF2B5EF4-FFF2-40B4-BE49-F238E27FC236}">
                  <a16:creationId xmlns:a16="http://schemas.microsoft.com/office/drawing/2014/main" id="{9DAC26F1-2EF7-2651-93DB-ACB0C74B6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850344" y="1221104"/>
              <a:ext cx="352371" cy="352371"/>
            </a:xfrm>
            <a:prstGeom prst="rect">
              <a:avLst/>
            </a:prstGeom>
          </p:spPr>
        </p:pic>
        <p:pic>
          <p:nvPicPr>
            <p:cNvPr id="462" name="Graphic 461" descr="Man with solid fill">
              <a:extLst>
                <a:ext uri="{FF2B5EF4-FFF2-40B4-BE49-F238E27FC236}">
                  <a16:creationId xmlns:a16="http://schemas.microsoft.com/office/drawing/2014/main" id="{75067A45-0094-325B-A8D7-277EE0FC51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094256" y="1221104"/>
              <a:ext cx="352371" cy="352371"/>
            </a:xfrm>
            <a:prstGeom prst="rect">
              <a:avLst/>
            </a:prstGeom>
          </p:spPr>
        </p:pic>
        <p:pic>
          <p:nvPicPr>
            <p:cNvPr id="463" name="Graphic 462" descr="Man with solid fill">
              <a:extLst>
                <a:ext uri="{FF2B5EF4-FFF2-40B4-BE49-F238E27FC236}">
                  <a16:creationId xmlns:a16="http://schemas.microsoft.com/office/drawing/2014/main" id="{F0DF8BA6-0953-1556-F6C1-D510538914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338168" y="1221104"/>
              <a:ext cx="352371" cy="352371"/>
            </a:xfrm>
            <a:prstGeom prst="rect">
              <a:avLst/>
            </a:prstGeom>
          </p:spPr>
        </p:pic>
        <p:pic>
          <p:nvPicPr>
            <p:cNvPr id="464" name="Graphic 463" descr="Man with solid fill">
              <a:extLst>
                <a:ext uri="{FF2B5EF4-FFF2-40B4-BE49-F238E27FC236}">
                  <a16:creationId xmlns:a16="http://schemas.microsoft.com/office/drawing/2014/main" id="{ED39D36F-B577-DCE5-53C3-7A03898606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582080" y="1221104"/>
              <a:ext cx="352371" cy="352371"/>
            </a:xfrm>
            <a:prstGeom prst="rect">
              <a:avLst/>
            </a:prstGeom>
          </p:spPr>
        </p:pic>
        <p:pic>
          <p:nvPicPr>
            <p:cNvPr id="465" name="Graphic 464" descr="Man with solid fill">
              <a:extLst>
                <a:ext uri="{FF2B5EF4-FFF2-40B4-BE49-F238E27FC236}">
                  <a16:creationId xmlns:a16="http://schemas.microsoft.com/office/drawing/2014/main" id="{30A950AD-D9CF-BA18-9276-772C7CE760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825992" y="1221104"/>
              <a:ext cx="352371" cy="352371"/>
            </a:xfrm>
            <a:prstGeom prst="rect">
              <a:avLst/>
            </a:prstGeom>
          </p:spPr>
        </p:pic>
        <p:pic>
          <p:nvPicPr>
            <p:cNvPr id="466" name="Graphic 465" descr="Man with solid fill">
              <a:extLst>
                <a:ext uri="{FF2B5EF4-FFF2-40B4-BE49-F238E27FC236}">
                  <a16:creationId xmlns:a16="http://schemas.microsoft.com/office/drawing/2014/main" id="{876F5381-9561-06D6-4299-94A45C1A1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069904" y="1221104"/>
              <a:ext cx="352371" cy="352371"/>
            </a:xfrm>
            <a:prstGeom prst="rect">
              <a:avLst/>
            </a:prstGeom>
          </p:spPr>
        </p:pic>
        <p:pic>
          <p:nvPicPr>
            <p:cNvPr id="467" name="Graphic 466" descr="Man with solid fill">
              <a:extLst>
                <a:ext uri="{FF2B5EF4-FFF2-40B4-BE49-F238E27FC236}">
                  <a16:creationId xmlns:a16="http://schemas.microsoft.com/office/drawing/2014/main" id="{5EF7552B-4C6C-F208-C0B4-61CA20FEA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313816" y="1221104"/>
              <a:ext cx="352371" cy="352371"/>
            </a:xfrm>
            <a:prstGeom prst="rect">
              <a:avLst/>
            </a:prstGeom>
          </p:spPr>
        </p:pic>
        <p:pic>
          <p:nvPicPr>
            <p:cNvPr id="468" name="Graphic 467" descr="Man with solid fill">
              <a:extLst>
                <a:ext uri="{FF2B5EF4-FFF2-40B4-BE49-F238E27FC236}">
                  <a16:creationId xmlns:a16="http://schemas.microsoft.com/office/drawing/2014/main" id="{4A382075-51CC-96F9-E667-ED6037D78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557731" y="1221104"/>
              <a:ext cx="352371" cy="352371"/>
            </a:xfrm>
            <a:prstGeom prst="rect">
              <a:avLst/>
            </a:prstGeom>
          </p:spPr>
        </p:pic>
        <p:pic>
          <p:nvPicPr>
            <p:cNvPr id="469" name="Graphic 468" descr="Man with solid fill">
              <a:extLst>
                <a:ext uri="{FF2B5EF4-FFF2-40B4-BE49-F238E27FC236}">
                  <a16:creationId xmlns:a16="http://schemas.microsoft.com/office/drawing/2014/main" id="{4B729969-3609-D945-155F-0CC7714699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362520" y="1221104"/>
              <a:ext cx="352371" cy="352371"/>
            </a:xfrm>
            <a:prstGeom prst="rect">
              <a:avLst/>
            </a:prstGeom>
          </p:spPr>
        </p:pic>
      </p:grpSp>
      <p:grpSp>
        <p:nvGrpSpPr>
          <p:cNvPr id="449" name="Group 448">
            <a:extLst>
              <a:ext uri="{FF2B5EF4-FFF2-40B4-BE49-F238E27FC236}">
                <a16:creationId xmlns:a16="http://schemas.microsoft.com/office/drawing/2014/main" id="{8D91C5F3-C0F7-455C-5618-9D74CFDBCF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234104" y="4745635"/>
            <a:ext cx="2547582" cy="352371"/>
            <a:chOff x="4362520" y="1221104"/>
            <a:chExt cx="2547582" cy="352371"/>
          </a:xfrm>
        </p:grpSpPr>
        <p:pic>
          <p:nvPicPr>
            <p:cNvPr id="450" name="Graphic 449" descr="Man with solid fill">
              <a:extLst>
                <a:ext uri="{FF2B5EF4-FFF2-40B4-BE49-F238E27FC236}">
                  <a16:creationId xmlns:a16="http://schemas.microsoft.com/office/drawing/2014/main" id="{3842ADB3-3CB9-E12C-FBB2-5B7536920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606432" y="1221104"/>
              <a:ext cx="352371" cy="352371"/>
            </a:xfrm>
            <a:prstGeom prst="rect">
              <a:avLst/>
            </a:prstGeom>
          </p:spPr>
        </p:pic>
        <p:pic>
          <p:nvPicPr>
            <p:cNvPr id="451" name="Graphic 450" descr="Man with solid fill">
              <a:extLst>
                <a:ext uri="{FF2B5EF4-FFF2-40B4-BE49-F238E27FC236}">
                  <a16:creationId xmlns:a16="http://schemas.microsoft.com/office/drawing/2014/main" id="{539CFF25-BBC1-211E-D630-B65085F160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850344" y="1221104"/>
              <a:ext cx="352371" cy="352371"/>
            </a:xfrm>
            <a:prstGeom prst="rect">
              <a:avLst/>
            </a:prstGeom>
          </p:spPr>
        </p:pic>
        <p:pic>
          <p:nvPicPr>
            <p:cNvPr id="452" name="Graphic 451" descr="Man with solid fill">
              <a:extLst>
                <a:ext uri="{FF2B5EF4-FFF2-40B4-BE49-F238E27FC236}">
                  <a16:creationId xmlns:a16="http://schemas.microsoft.com/office/drawing/2014/main" id="{D71DEAE1-F5E0-BC88-C95B-DB472FE70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094256" y="1221104"/>
              <a:ext cx="352371" cy="352371"/>
            </a:xfrm>
            <a:prstGeom prst="rect">
              <a:avLst/>
            </a:prstGeom>
          </p:spPr>
        </p:pic>
        <p:pic>
          <p:nvPicPr>
            <p:cNvPr id="453" name="Graphic 452" descr="Man with solid fill">
              <a:extLst>
                <a:ext uri="{FF2B5EF4-FFF2-40B4-BE49-F238E27FC236}">
                  <a16:creationId xmlns:a16="http://schemas.microsoft.com/office/drawing/2014/main" id="{65C2E85A-9E9F-DD5C-3228-8DCE4365F4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338168" y="1221104"/>
              <a:ext cx="352371" cy="352371"/>
            </a:xfrm>
            <a:prstGeom prst="rect">
              <a:avLst/>
            </a:prstGeom>
          </p:spPr>
        </p:pic>
        <p:pic>
          <p:nvPicPr>
            <p:cNvPr id="454" name="Graphic 453" descr="Man with solid fill">
              <a:extLst>
                <a:ext uri="{FF2B5EF4-FFF2-40B4-BE49-F238E27FC236}">
                  <a16:creationId xmlns:a16="http://schemas.microsoft.com/office/drawing/2014/main" id="{2BC3C680-08E1-1F54-AD04-F8C9D13F5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582080" y="1221104"/>
              <a:ext cx="352371" cy="352371"/>
            </a:xfrm>
            <a:prstGeom prst="rect">
              <a:avLst/>
            </a:prstGeom>
          </p:spPr>
        </p:pic>
        <p:pic>
          <p:nvPicPr>
            <p:cNvPr id="455" name="Graphic 454" descr="Man with solid fill">
              <a:extLst>
                <a:ext uri="{FF2B5EF4-FFF2-40B4-BE49-F238E27FC236}">
                  <a16:creationId xmlns:a16="http://schemas.microsoft.com/office/drawing/2014/main" id="{77354152-EB79-5EEA-F446-ABF276E99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825992" y="1221104"/>
              <a:ext cx="352371" cy="352371"/>
            </a:xfrm>
            <a:prstGeom prst="rect">
              <a:avLst/>
            </a:prstGeom>
          </p:spPr>
        </p:pic>
        <p:pic>
          <p:nvPicPr>
            <p:cNvPr id="456" name="Graphic 455" descr="Man with solid fill">
              <a:extLst>
                <a:ext uri="{FF2B5EF4-FFF2-40B4-BE49-F238E27FC236}">
                  <a16:creationId xmlns:a16="http://schemas.microsoft.com/office/drawing/2014/main" id="{5BC94E46-2127-3F25-E3C5-8E75A078A1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069904" y="1221104"/>
              <a:ext cx="352371" cy="352371"/>
            </a:xfrm>
            <a:prstGeom prst="rect">
              <a:avLst/>
            </a:prstGeom>
          </p:spPr>
        </p:pic>
        <p:pic>
          <p:nvPicPr>
            <p:cNvPr id="457" name="Graphic 456" descr="Man with solid fill">
              <a:extLst>
                <a:ext uri="{FF2B5EF4-FFF2-40B4-BE49-F238E27FC236}">
                  <a16:creationId xmlns:a16="http://schemas.microsoft.com/office/drawing/2014/main" id="{87D27C7A-C8CF-76C5-D46B-46E42E6863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313816" y="1221104"/>
              <a:ext cx="352371" cy="352371"/>
            </a:xfrm>
            <a:prstGeom prst="rect">
              <a:avLst/>
            </a:prstGeom>
          </p:spPr>
        </p:pic>
        <p:pic>
          <p:nvPicPr>
            <p:cNvPr id="458" name="Graphic 457" descr="Man with solid fill">
              <a:extLst>
                <a:ext uri="{FF2B5EF4-FFF2-40B4-BE49-F238E27FC236}">
                  <a16:creationId xmlns:a16="http://schemas.microsoft.com/office/drawing/2014/main" id="{87E18BF9-FB89-23F3-2FEB-199844110E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557731" y="1221104"/>
              <a:ext cx="352371" cy="352371"/>
            </a:xfrm>
            <a:prstGeom prst="rect">
              <a:avLst/>
            </a:prstGeom>
          </p:spPr>
        </p:pic>
        <p:pic>
          <p:nvPicPr>
            <p:cNvPr id="459" name="Graphic 458" descr="Man with solid fill">
              <a:extLst>
                <a:ext uri="{FF2B5EF4-FFF2-40B4-BE49-F238E27FC236}">
                  <a16:creationId xmlns:a16="http://schemas.microsoft.com/office/drawing/2014/main" id="{DCC07EB4-C43A-E28B-EA66-E6D2DBBF7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362520" y="1221104"/>
              <a:ext cx="352371" cy="352371"/>
            </a:xfrm>
            <a:prstGeom prst="rect">
              <a:avLst/>
            </a:prstGeom>
          </p:spPr>
        </p:pic>
      </p:grpSp>
      <p:grpSp>
        <p:nvGrpSpPr>
          <p:cNvPr id="550" name="Group 549">
            <a:extLst>
              <a:ext uri="{FF2B5EF4-FFF2-40B4-BE49-F238E27FC236}">
                <a16:creationId xmlns:a16="http://schemas.microsoft.com/office/drawing/2014/main" id="{0E3002FA-7AEF-E3B1-C5E6-5DCD0DA7C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45470" y="1446462"/>
            <a:ext cx="2547582" cy="3651544"/>
            <a:chOff x="4358282" y="1373504"/>
            <a:chExt cx="2547582" cy="3651544"/>
          </a:xfrm>
        </p:grpSpPr>
        <p:grpSp>
          <p:nvGrpSpPr>
            <p:cNvPr id="551" name="Group 550">
              <a:extLst>
                <a:ext uri="{FF2B5EF4-FFF2-40B4-BE49-F238E27FC236}">
                  <a16:creationId xmlns:a16="http://schemas.microsoft.com/office/drawing/2014/main" id="{F324F917-4952-520A-921F-D2EFA512500C}"/>
                </a:ext>
              </a:extLst>
            </p:cNvPr>
            <p:cNvGrpSpPr/>
            <p:nvPr/>
          </p:nvGrpSpPr>
          <p:grpSpPr>
            <a:xfrm>
              <a:off x="4358282" y="4306104"/>
              <a:ext cx="2547582" cy="352371"/>
              <a:chOff x="4362520" y="1221104"/>
              <a:chExt cx="2547582" cy="352371"/>
            </a:xfrm>
          </p:grpSpPr>
          <p:pic>
            <p:nvPicPr>
              <p:cNvPr id="651" name="Graphic 650" descr="Man with solid fill">
                <a:extLst>
                  <a:ext uri="{FF2B5EF4-FFF2-40B4-BE49-F238E27FC236}">
                    <a16:creationId xmlns:a16="http://schemas.microsoft.com/office/drawing/2014/main" id="{3D3C9FAC-ED47-9B73-96AF-86AE900649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60643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52" name="Graphic 651" descr="Man with solid fill">
                <a:extLst>
                  <a:ext uri="{FF2B5EF4-FFF2-40B4-BE49-F238E27FC236}">
                    <a16:creationId xmlns:a16="http://schemas.microsoft.com/office/drawing/2014/main" id="{44A8ED4E-62A1-F572-22F6-161F561824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85034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53" name="Graphic 652" descr="Man with solid fill">
                <a:extLst>
                  <a:ext uri="{FF2B5EF4-FFF2-40B4-BE49-F238E27FC236}">
                    <a16:creationId xmlns:a16="http://schemas.microsoft.com/office/drawing/2014/main" id="{F53CE3E6-A654-E6F5-192D-FF4B879540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09425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54" name="Graphic 653" descr="Man with solid fill">
                <a:extLst>
                  <a:ext uri="{FF2B5EF4-FFF2-40B4-BE49-F238E27FC236}">
                    <a16:creationId xmlns:a16="http://schemas.microsoft.com/office/drawing/2014/main" id="{63543036-8A45-A98A-6A1C-DFBD9FF0EB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338168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55" name="Graphic 654" descr="Man with solid fill">
                <a:extLst>
                  <a:ext uri="{FF2B5EF4-FFF2-40B4-BE49-F238E27FC236}">
                    <a16:creationId xmlns:a16="http://schemas.microsoft.com/office/drawing/2014/main" id="{4A0ABB22-9935-5E37-0680-11D79B2237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582080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56" name="Graphic 655" descr="Man with solid fill">
                <a:extLst>
                  <a:ext uri="{FF2B5EF4-FFF2-40B4-BE49-F238E27FC236}">
                    <a16:creationId xmlns:a16="http://schemas.microsoft.com/office/drawing/2014/main" id="{18A900B8-4398-9BB5-16DF-02162ACF00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82599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57" name="Graphic 656" descr="Man with solid fill">
                <a:extLst>
                  <a:ext uri="{FF2B5EF4-FFF2-40B4-BE49-F238E27FC236}">
                    <a16:creationId xmlns:a16="http://schemas.microsoft.com/office/drawing/2014/main" id="{077BD618-A87B-CF7D-757B-155E088BCD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06990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58" name="Graphic 657" descr="Man with solid fill">
                <a:extLst>
                  <a:ext uri="{FF2B5EF4-FFF2-40B4-BE49-F238E27FC236}">
                    <a16:creationId xmlns:a16="http://schemas.microsoft.com/office/drawing/2014/main" id="{B58A7AAF-6BCF-6CD3-9202-5918F64B68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1381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59" name="Graphic 658" descr="Man with solid fill">
                <a:extLst>
                  <a:ext uri="{FF2B5EF4-FFF2-40B4-BE49-F238E27FC236}">
                    <a16:creationId xmlns:a16="http://schemas.microsoft.com/office/drawing/2014/main" id="{7F1CF67C-79B2-FE91-BDA7-56F5B75A59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557731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60" name="Graphic 659" descr="Man with solid fill">
                <a:extLst>
                  <a:ext uri="{FF2B5EF4-FFF2-40B4-BE49-F238E27FC236}">
                    <a16:creationId xmlns:a16="http://schemas.microsoft.com/office/drawing/2014/main" id="{945A7D46-6246-48EE-BD02-AD0BA0A969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362520" y="1221104"/>
                <a:ext cx="352371" cy="352371"/>
              </a:xfrm>
              <a:prstGeom prst="rect">
                <a:avLst/>
              </a:prstGeom>
            </p:spPr>
          </p:pic>
        </p:grpSp>
        <p:grpSp>
          <p:nvGrpSpPr>
            <p:cNvPr id="552" name="Group 551">
              <a:extLst>
                <a:ext uri="{FF2B5EF4-FFF2-40B4-BE49-F238E27FC236}">
                  <a16:creationId xmlns:a16="http://schemas.microsoft.com/office/drawing/2014/main" id="{52DD48F8-4C1C-922F-F0F4-5F0E398F5C74}"/>
                </a:ext>
              </a:extLst>
            </p:cNvPr>
            <p:cNvGrpSpPr/>
            <p:nvPr/>
          </p:nvGrpSpPr>
          <p:grpSpPr>
            <a:xfrm>
              <a:off x="4358282" y="1740079"/>
              <a:ext cx="2547582" cy="352371"/>
              <a:chOff x="4362520" y="1221104"/>
              <a:chExt cx="2547582" cy="352371"/>
            </a:xfrm>
          </p:grpSpPr>
          <p:pic>
            <p:nvPicPr>
              <p:cNvPr id="641" name="Graphic 640" descr="Man with solid fill">
                <a:extLst>
                  <a:ext uri="{FF2B5EF4-FFF2-40B4-BE49-F238E27FC236}">
                    <a16:creationId xmlns:a16="http://schemas.microsoft.com/office/drawing/2014/main" id="{F6BCCEFD-C9E7-985F-7E7B-2FA951D3C6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60643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42" name="Graphic 641" descr="Man with solid fill">
                <a:extLst>
                  <a:ext uri="{FF2B5EF4-FFF2-40B4-BE49-F238E27FC236}">
                    <a16:creationId xmlns:a16="http://schemas.microsoft.com/office/drawing/2014/main" id="{DD22AC27-391D-B96A-425A-62137A400D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85034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43" name="Graphic 642" descr="Man with solid fill">
                <a:extLst>
                  <a:ext uri="{FF2B5EF4-FFF2-40B4-BE49-F238E27FC236}">
                    <a16:creationId xmlns:a16="http://schemas.microsoft.com/office/drawing/2014/main" id="{D6BCAC2F-A04E-3B60-03F4-937D263462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09425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44" name="Graphic 643" descr="Man with solid fill">
                <a:extLst>
                  <a:ext uri="{FF2B5EF4-FFF2-40B4-BE49-F238E27FC236}">
                    <a16:creationId xmlns:a16="http://schemas.microsoft.com/office/drawing/2014/main" id="{AFA47306-6FF5-1D06-57D9-2300CFD010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338168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45" name="Graphic 644" descr="Man with solid fill">
                <a:extLst>
                  <a:ext uri="{FF2B5EF4-FFF2-40B4-BE49-F238E27FC236}">
                    <a16:creationId xmlns:a16="http://schemas.microsoft.com/office/drawing/2014/main" id="{C35AAA99-92E1-2D69-FC4C-47EB55C500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582080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46" name="Graphic 645" descr="Man with solid fill">
                <a:extLst>
                  <a:ext uri="{FF2B5EF4-FFF2-40B4-BE49-F238E27FC236}">
                    <a16:creationId xmlns:a16="http://schemas.microsoft.com/office/drawing/2014/main" id="{8F9DA8E4-C0B7-E9C2-31BC-09B3BF2C58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82599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47" name="Graphic 646" descr="Man with solid fill">
                <a:extLst>
                  <a:ext uri="{FF2B5EF4-FFF2-40B4-BE49-F238E27FC236}">
                    <a16:creationId xmlns:a16="http://schemas.microsoft.com/office/drawing/2014/main" id="{B5716998-6770-9335-6AE6-6082C0CB29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06990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48" name="Graphic 647" descr="Man with solid fill">
                <a:extLst>
                  <a:ext uri="{FF2B5EF4-FFF2-40B4-BE49-F238E27FC236}">
                    <a16:creationId xmlns:a16="http://schemas.microsoft.com/office/drawing/2014/main" id="{123B95D0-9EC8-1A24-151A-66BD170082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1381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49" name="Graphic 648" descr="Man with solid fill">
                <a:extLst>
                  <a:ext uri="{FF2B5EF4-FFF2-40B4-BE49-F238E27FC236}">
                    <a16:creationId xmlns:a16="http://schemas.microsoft.com/office/drawing/2014/main" id="{E1CDAC7F-7193-8DC4-0831-45ABBC29B1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557731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50" name="Graphic 649" descr="Man with solid fill">
                <a:extLst>
                  <a:ext uri="{FF2B5EF4-FFF2-40B4-BE49-F238E27FC236}">
                    <a16:creationId xmlns:a16="http://schemas.microsoft.com/office/drawing/2014/main" id="{BBB44CB5-26CA-A4B1-057A-2147435D65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362520" y="1221104"/>
                <a:ext cx="352371" cy="352371"/>
              </a:xfrm>
              <a:prstGeom prst="rect">
                <a:avLst/>
              </a:prstGeom>
            </p:spPr>
          </p:pic>
        </p:grpSp>
        <p:grpSp>
          <p:nvGrpSpPr>
            <p:cNvPr id="553" name="Group 552">
              <a:extLst>
                <a:ext uri="{FF2B5EF4-FFF2-40B4-BE49-F238E27FC236}">
                  <a16:creationId xmlns:a16="http://schemas.microsoft.com/office/drawing/2014/main" id="{2A854B0F-D2DC-2A07-FF67-817AA3B2C705}"/>
                </a:ext>
              </a:extLst>
            </p:cNvPr>
            <p:cNvGrpSpPr/>
            <p:nvPr/>
          </p:nvGrpSpPr>
          <p:grpSpPr>
            <a:xfrm>
              <a:off x="4358282" y="2106654"/>
              <a:ext cx="2547582" cy="352371"/>
              <a:chOff x="4362520" y="1221104"/>
              <a:chExt cx="2547582" cy="352371"/>
            </a:xfrm>
          </p:grpSpPr>
          <p:pic>
            <p:nvPicPr>
              <p:cNvPr id="631" name="Graphic 630" descr="Man with solid fill">
                <a:extLst>
                  <a:ext uri="{FF2B5EF4-FFF2-40B4-BE49-F238E27FC236}">
                    <a16:creationId xmlns:a16="http://schemas.microsoft.com/office/drawing/2014/main" id="{3A3D1A75-F299-BB73-4CA0-31A3C27004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60643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32" name="Graphic 631" descr="Man with solid fill">
                <a:extLst>
                  <a:ext uri="{FF2B5EF4-FFF2-40B4-BE49-F238E27FC236}">
                    <a16:creationId xmlns:a16="http://schemas.microsoft.com/office/drawing/2014/main" id="{86F750FD-ECA6-95A7-4D4B-7F2B66F6CA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85034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33" name="Graphic 632" descr="Man with solid fill">
                <a:extLst>
                  <a:ext uri="{FF2B5EF4-FFF2-40B4-BE49-F238E27FC236}">
                    <a16:creationId xmlns:a16="http://schemas.microsoft.com/office/drawing/2014/main" id="{EFE26D1A-D395-7B6F-20DE-DA0AB0D587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09425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34" name="Graphic 633" descr="Man with solid fill">
                <a:extLst>
                  <a:ext uri="{FF2B5EF4-FFF2-40B4-BE49-F238E27FC236}">
                    <a16:creationId xmlns:a16="http://schemas.microsoft.com/office/drawing/2014/main" id="{D0381D9F-BA8E-C092-B7B5-40F3601380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338168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35" name="Graphic 634" descr="Man with solid fill">
                <a:extLst>
                  <a:ext uri="{FF2B5EF4-FFF2-40B4-BE49-F238E27FC236}">
                    <a16:creationId xmlns:a16="http://schemas.microsoft.com/office/drawing/2014/main" id="{EE12475A-492D-A983-5598-016BC87C6C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582080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36" name="Graphic 635" descr="Man with solid fill">
                <a:extLst>
                  <a:ext uri="{FF2B5EF4-FFF2-40B4-BE49-F238E27FC236}">
                    <a16:creationId xmlns:a16="http://schemas.microsoft.com/office/drawing/2014/main" id="{DCC63B96-049D-0AEC-5B4B-5747F65332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82599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37" name="Graphic 636" descr="Man with solid fill">
                <a:extLst>
                  <a:ext uri="{FF2B5EF4-FFF2-40B4-BE49-F238E27FC236}">
                    <a16:creationId xmlns:a16="http://schemas.microsoft.com/office/drawing/2014/main" id="{75B22EA4-0D52-76A9-DEE5-0D5F6FF2AD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06990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38" name="Graphic 637" descr="Man with solid fill">
                <a:extLst>
                  <a:ext uri="{FF2B5EF4-FFF2-40B4-BE49-F238E27FC236}">
                    <a16:creationId xmlns:a16="http://schemas.microsoft.com/office/drawing/2014/main" id="{F4989132-D69C-A720-ABAF-8768E24429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1381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39" name="Graphic 638" descr="Man with solid fill">
                <a:extLst>
                  <a:ext uri="{FF2B5EF4-FFF2-40B4-BE49-F238E27FC236}">
                    <a16:creationId xmlns:a16="http://schemas.microsoft.com/office/drawing/2014/main" id="{899DA6DA-EACB-3024-886D-6EAD83AB18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557731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40" name="Graphic 639" descr="Man with solid fill">
                <a:extLst>
                  <a:ext uri="{FF2B5EF4-FFF2-40B4-BE49-F238E27FC236}">
                    <a16:creationId xmlns:a16="http://schemas.microsoft.com/office/drawing/2014/main" id="{0247C0DE-A789-8BAC-2777-D64777E60A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362520" y="1221104"/>
                <a:ext cx="352371" cy="352371"/>
              </a:xfrm>
              <a:prstGeom prst="rect">
                <a:avLst/>
              </a:prstGeom>
            </p:spPr>
          </p:pic>
        </p:grpSp>
        <p:grpSp>
          <p:nvGrpSpPr>
            <p:cNvPr id="554" name="Group 553">
              <a:extLst>
                <a:ext uri="{FF2B5EF4-FFF2-40B4-BE49-F238E27FC236}">
                  <a16:creationId xmlns:a16="http://schemas.microsoft.com/office/drawing/2014/main" id="{C2B4E23D-534F-9024-F0A5-B55DBE4BE5DB}"/>
                </a:ext>
              </a:extLst>
            </p:cNvPr>
            <p:cNvGrpSpPr/>
            <p:nvPr/>
          </p:nvGrpSpPr>
          <p:grpSpPr>
            <a:xfrm>
              <a:off x="4358282" y="2473229"/>
              <a:ext cx="2547582" cy="352371"/>
              <a:chOff x="4362520" y="1221104"/>
              <a:chExt cx="2547582" cy="352371"/>
            </a:xfrm>
          </p:grpSpPr>
          <p:pic>
            <p:nvPicPr>
              <p:cNvPr id="621" name="Graphic 620" descr="Man with solid fill">
                <a:extLst>
                  <a:ext uri="{FF2B5EF4-FFF2-40B4-BE49-F238E27FC236}">
                    <a16:creationId xmlns:a16="http://schemas.microsoft.com/office/drawing/2014/main" id="{B2CA738F-AB0E-1EBB-1AB9-7D942B3F0C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60643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22" name="Graphic 621" descr="Man with solid fill">
                <a:extLst>
                  <a:ext uri="{FF2B5EF4-FFF2-40B4-BE49-F238E27FC236}">
                    <a16:creationId xmlns:a16="http://schemas.microsoft.com/office/drawing/2014/main" id="{316CED41-FFD6-2A4A-AE53-D664F6AE1F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85034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23" name="Graphic 622" descr="Man with solid fill">
                <a:extLst>
                  <a:ext uri="{FF2B5EF4-FFF2-40B4-BE49-F238E27FC236}">
                    <a16:creationId xmlns:a16="http://schemas.microsoft.com/office/drawing/2014/main" id="{0E3970B7-DE1B-514C-BBF1-AEA87E8B73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09425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24" name="Graphic 623" descr="Man with solid fill">
                <a:extLst>
                  <a:ext uri="{FF2B5EF4-FFF2-40B4-BE49-F238E27FC236}">
                    <a16:creationId xmlns:a16="http://schemas.microsoft.com/office/drawing/2014/main" id="{53E19B80-2574-D7A0-D03C-B51DEE9A70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338168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25" name="Graphic 624" descr="Man with solid fill">
                <a:extLst>
                  <a:ext uri="{FF2B5EF4-FFF2-40B4-BE49-F238E27FC236}">
                    <a16:creationId xmlns:a16="http://schemas.microsoft.com/office/drawing/2014/main" id="{69601C65-F7E4-BE29-3FEB-0AF27EF4B6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582080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26" name="Graphic 625" descr="Man with solid fill">
                <a:extLst>
                  <a:ext uri="{FF2B5EF4-FFF2-40B4-BE49-F238E27FC236}">
                    <a16:creationId xmlns:a16="http://schemas.microsoft.com/office/drawing/2014/main" id="{6DAD9CFC-E8F2-21B3-2AD9-B8341F2348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82599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27" name="Graphic 626" descr="Man with solid fill">
                <a:extLst>
                  <a:ext uri="{FF2B5EF4-FFF2-40B4-BE49-F238E27FC236}">
                    <a16:creationId xmlns:a16="http://schemas.microsoft.com/office/drawing/2014/main" id="{131373FC-4A9E-C4AA-1559-068EE7C9E0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06990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28" name="Graphic 627" descr="Man with solid fill">
                <a:extLst>
                  <a:ext uri="{FF2B5EF4-FFF2-40B4-BE49-F238E27FC236}">
                    <a16:creationId xmlns:a16="http://schemas.microsoft.com/office/drawing/2014/main" id="{46F38318-9330-E184-B9D1-ACFD1A1158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1381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29" name="Graphic 628" descr="Man with solid fill">
                <a:extLst>
                  <a:ext uri="{FF2B5EF4-FFF2-40B4-BE49-F238E27FC236}">
                    <a16:creationId xmlns:a16="http://schemas.microsoft.com/office/drawing/2014/main" id="{70145837-B8FA-6704-72CE-2F6A5AAC52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557731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30" name="Graphic 629" descr="Man with solid fill">
                <a:extLst>
                  <a:ext uri="{FF2B5EF4-FFF2-40B4-BE49-F238E27FC236}">
                    <a16:creationId xmlns:a16="http://schemas.microsoft.com/office/drawing/2014/main" id="{748CC456-2069-1922-8859-80D031D8C2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362520" y="1221104"/>
                <a:ext cx="352371" cy="352371"/>
              </a:xfrm>
              <a:prstGeom prst="rect">
                <a:avLst/>
              </a:prstGeom>
            </p:spPr>
          </p:pic>
        </p:grpSp>
        <p:grpSp>
          <p:nvGrpSpPr>
            <p:cNvPr id="555" name="Group 554">
              <a:extLst>
                <a:ext uri="{FF2B5EF4-FFF2-40B4-BE49-F238E27FC236}">
                  <a16:creationId xmlns:a16="http://schemas.microsoft.com/office/drawing/2014/main" id="{C514F895-833A-82BB-1CF9-5464A5D718E8}"/>
                </a:ext>
              </a:extLst>
            </p:cNvPr>
            <p:cNvGrpSpPr/>
            <p:nvPr/>
          </p:nvGrpSpPr>
          <p:grpSpPr>
            <a:xfrm>
              <a:off x="4358282" y="2839804"/>
              <a:ext cx="2547582" cy="352371"/>
              <a:chOff x="4362520" y="1221104"/>
              <a:chExt cx="2547582" cy="352371"/>
            </a:xfrm>
          </p:grpSpPr>
          <p:pic>
            <p:nvPicPr>
              <p:cNvPr id="611" name="Graphic 610" descr="Man with solid fill">
                <a:extLst>
                  <a:ext uri="{FF2B5EF4-FFF2-40B4-BE49-F238E27FC236}">
                    <a16:creationId xmlns:a16="http://schemas.microsoft.com/office/drawing/2014/main" id="{476638EE-67CC-385E-7381-5BD8109A4A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60643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12" name="Graphic 611" descr="Man with solid fill">
                <a:extLst>
                  <a:ext uri="{FF2B5EF4-FFF2-40B4-BE49-F238E27FC236}">
                    <a16:creationId xmlns:a16="http://schemas.microsoft.com/office/drawing/2014/main" id="{00327577-D0A8-F0A5-CD6C-B5622712B5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85034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13" name="Graphic 612" descr="Man with solid fill">
                <a:extLst>
                  <a:ext uri="{FF2B5EF4-FFF2-40B4-BE49-F238E27FC236}">
                    <a16:creationId xmlns:a16="http://schemas.microsoft.com/office/drawing/2014/main" id="{6D7D2D96-F4EB-F277-43C4-F9326FDC28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09425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14" name="Graphic 613" descr="Man with solid fill">
                <a:extLst>
                  <a:ext uri="{FF2B5EF4-FFF2-40B4-BE49-F238E27FC236}">
                    <a16:creationId xmlns:a16="http://schemas.microsoft.com/office/drawing/2014/main" id="{0C222334-F17D-7FDF-41BD-3C8C6A9030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338168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15" name="Graphic 614" descr="Man with solid fill">
                <a:extLst>
                  <a:ext uri="{FF2B5EF4-FFF2-40B4-BE49-F238E27FC236}">
                    <a16:creationId xmlns:a16="http://schemas.microsoft.com/office/drawing/2014/main" id="{E970C798-DEAB-6DCE-C6E4-E46D0E933D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582080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16" name="Graphic 615" descr="Man with solid fill">
                <a:extLst>
                  <a:ext uri="{FF2B5EF4-FFF2-40B4-BE49-F238E27FC236}">
                    <a16:creationId xmlns:a16="http://schemas.microsoft.com/office/drawing/2014/main" id="{FEC0EFD1-A008-18AD-C51B-E38222BFB9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82599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17" name="Graphic 616" descr="Man with solid fill">
                <a:extLst>
                  <a:ext uri="{FF2B5EF4-FFF2-40B4-BE49-F238E27FC236}">
                    <a16:creationId xmlns:a16="http://schemas.microsoft.com/office/drawing/2014/main" id="{AA361B53-DE2E-736B-CAAD-BD20FAD5D9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06990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18" name="Graphic 617" descr="Man with solid fill">
                <a:extLst>
                  <a:ext uri="{FF2B5EF4-FFF2-40B4-BE49-F238E27FC236}">
                    <a16:creationId xmlns:a16="http://schemas.microsoft.com/office/drawing/2014/main" id="{247D3DF9-7B1F-2A8C-601F-E26CB2C665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1381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19" name="Graphic 618" descr="Man with solid fill">
                <a:extLst>
                  <a:ext uri="{FF2B5EF4-FFF2-40B4-BE49-F238E27FC236}">
                    <a16:creationId xmlns:a16="http://schemas.microsoft.com/office/drawing/2014/main" id="{0D7B27F3-709E-C074-A004-11181103A9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557731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20" name="Graphic 619" descr="Man with solid fill">
                <a:extLst>
                  <a:ext uri="{FF2B5EF4-FFF2-40B4-BE49-F238E27FC236}">
                    <a16:creationId xmlns:a16="http://schemas.microsoft.com/office/drawing/2014/main" id="{63F0A020-433A-6C4A-146A-D07B80C691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362520" y="1221104"/>
                <a:ext cx="352371" cy="352371"/>
              </a:xfrm>
              <a:prstGeom prst="rect">
                <a:avLst/>
              </a:prstGeom>
            </p:spPr>
          </p:pic>
        </p:grpSp>
        <p:grpSp>
          <p:nvGrpSpPr>
            <p:cNvPr id="556" name="Group 555">
              <a:extLst>
                <a:ext uri="{FF2B5EF4-FFF2-40B4-BE49-F238E27FC236}">
                  <a16:creationId xmlns:a16="http://schemas.microsoft.com/office/drawing/2014/main" id="{9064BEE3-3874-1C44-FBD1-8CC68DBD2F9C}"/>
                </a:ext>
              </a:extLst>
            </p:cNvPr>
            <p:cNvGrpSpPr/>
            <p:nvPr/>
          </p:nvGrpSpPr>
          <p:grpSpPr>
            <a:xfrm>
              <a:off x="4358282" y="3206379"/>
              <a:ext cx="2547582" cy="352371"/>
              <a:chOff x="4362520" y="1221104"/>
              <a:chExt cx="2547582" cy="352371"/>
            </a:xfrm>
          </p:grpSpPr>
          <p:pic>
            <p:nvPicPr>
              <p:cNvPr id="601" name="Graphic 600" descr="Man with solid fill">
                <a:extLst>
                  <a:ext uri="{FF2B5EF4-FFF2-40B4-BE49-F238E27FC236}">
                    <a16:creationId xmlns:a16="http://schemas.microsoft.com/office/drawing/2014/main" id="{99C0FF29-AC43-9DD4-74AA-6573C22235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60643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02" name="Graphic 601" descr="Man with solid fill">
                <a:extLst>
                  <a:ext uri="{FF2B5EF4-FFF2-40B4-BE49-F238E27FC236}">
                    <a16:creationId xmlns:a16="http://schemas.microsoft.com/office/drawing/2014/main" id="{3A382C45-C04B-23E2-F29F-7993D008FF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85034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03" name="Graphic 602" descr="Man with solid fill">
                <a:extLst>
                  <a:ext uri="{FF2B5EF4-FFF2-40B4-BE49-F238E27FC236}">
                    <a16:creationId xmlns:a16="http://schemas.microsoft.com/office/drawing/2014/main" id="{7DE351F5-E71C-8D39-4C5F-73FDB683D0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09425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04" name="Graphic 603" descr="Man with solid fill">
                <a:extLst>
                  <a:ext uri="{FF2B5EF4-FFF2-40B4-BE49-F238E27FC236}">
                    <a16:creationId xmlns:a16="http://schemas.microsoft.com/office/drawing/2014/main" id="{92E8050C-CA79-6EF7-C3B0-C1A5929526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338168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05" name="Graphic 604" descr="Man with solid fill">
                <a:extLst>
                  <a:ext uri="{FF2B5EF4-FFF2-40B4-BE49-F238E27FC236}">
                    <a16:creationId xmlns:a16="http://schemas.microsoft.com/office/drawing/2014/main" id="{474339BC-A1ED-BD2E-A1D6-EF59591763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582080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06" name="Graphic 605" descr="Man with solid fill">
                <a:extLst>
                  <a:ext uri="{FF2B5EF4-FFF2-40B4-BE49-F238E27FC236}">
                    <a16:creationId xmlns:a16="http://schemas.microsoft.com/office/drawing/2014/main" id="{6619C726-AC11-31E5-DDE5-FAD97F6C96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82599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07" name="Graphic 606" descr="Man with solid fill">
                <a:extLst>
                  <a:ext uri="{FF2B5EF4-FFF2-40B4-BE49-F238E27FC236}">
                    <a16:creationId xmlns:a16="http://schemas.microsoft.com/office/drawing/2014/main" id="{5BC5CA44-F096-B6C5-8608-A0284EAE4F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06990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08" name="Graphic 607" descr="Man with solid fill">
                <a:extLst>
                  <a:ext uri="{FF2B5EF4-FFF2-40B4-BE49-F238E27FC236}">
                    <a16:creationId xmlns:a16="http://schemas.microsoft.com/office/drawing/2014/main" id="{12DF468C-3740-557B-43A8-34F8E88536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1381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09" name="Graphic 608" descr="Man with solid fill">
                <a:extLst>
                  <a:ext uri="{FF2B5EF4-FFF2-40B4-BE49-F238E27FC236}">
                    <a16:creationId xmlns:a16="http://schemas.microsoft.com/office/drawing/2014/main" id="{5ABD6AE3-5598-33DA-CC73-3C091AE07D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557731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10" name="Graphic 609" descr="Man with solid fill">
                <a:extLst>
                  <a:ext uri="{FF2B5EF4-FFF2-40B4-BE49-F238E27FC236}">
                    <a16:creationId xmlns:a16="http://schemas.microsoft.com/office/drawing/2014/main" id="{820E1439-43F6-05AB-E935-37CEA1F3A3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362520" y="1221104"/>
                <a:ext cx="352371" cy="352371"/>
              </a:xfrm>
              <a:prstGeom prst="rect">
                <a:avLst/>
              </a:prstGeom>
            </p:spPr>
          </p:pic>
        </p:grpSp>
        <p:grpSp>
          <p:nvGrpSpPr>
            <p:cNvPr id="557" name="Group 556">
              <a:extLst>
                <a:ext uri="{FF2B5EF4-FFF2-40B4-BE49-F238E27FC236}">
                  <a16:creationId xmlns:a16="http://schemas.microsoft.com/office/drawing/2014/main" id="{0CD889A6-8598-0B17-8688-6FE2AE075E5A}"/>
                </a:ext>
              </a:extLst>
            </p:cNvPr>
            <p:cNvGrpSpPr/>
            <p:nvPr/>
          </p:nvGrpSpPr>
          <p:grpSpPr>
            <a:xfrm>
              <a:off x="4358282" y="3572954"/>
              <a:ext cx="2547582" cy="352371"/>
              <a:chOff x="4362520" y="1221104"/>
              <a:chExt cx="2547582" cy="352371"/>
            </a:xfrm>
          </p:grpSpPr>
          <p:pic>
            <p:nvPicPr>
              <p:cNvPr id="591" name="Graphic 590" descr="Man with solid fill">
                <a:extLst>
                  <a:ext uri="{FF2B5EF4-FFF2-40B4-BE49-F238E27FC236}">
                    <a16:creationId xmlns:a16="http://schemas.microsoft.com/office/drawing/2014/main" id="{72B32AAF-53E2-B558-76C1-C44BBF2503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60643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92" name="Graphic 591" descr="Man with solid fill">
                <a:extLst>
                  <a:ext uri="{FF2B5EF4-FFF2-40B4-BE49-F238E27FC236}">
                    <a16:creationId xmlns:a16="http://schemas.microsoft.com/office/drawing/2014/main" id="{08942FF4-7D43-4E78-4496-F25ECFD7A5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85034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93" name="Graphic 592" descr="Man with solid fill">
                <a:extLst>
                  <a:ext uri="{FF2B5EF4-FFF2-40B4-BE49-F238E27FC236}">
                    <a16:creationId xmlns:a16="http://schemas.microsoft.com/office/drawing/2014/main" id="{9BA50DEE-655F-0A33-5298-D1F99ADA22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09425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94" name="Graphic 593" descr="Man with solid fill">
                <a:extLst>
                  <a:ext uri="{FF2B5EF4-FFF2-40B4-BE49-F238E27FC236}">
                    <a16:creationId xmlns:a16="http://schemas.microsoft.com/office/drawing/2014/main" id="{855F5BE3-1F07-2D21-4C22-CE2845F362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338168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95" name="Graphic 594" descr="Man with solid fill">
                <a:extLst>
                  <a:ext uri="{FF2B5EF4-FFF2-40B4-BE49-F238E27FC236}">
                    <a16:creationId xmlns:a16="http://schemas.microsoft.com/office/drawing/2014/main" id="{76FE7A31-78F4-494F-C658-86D68381F5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582080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96" name="Graphic 595" descr="Man with solid fill">
                <a:extLst>
                  <a:ext uri="{FF2B5EF4-FFF2-40B4-BE49-F238E27FC236}">
                    <a16:creationId xmlns:a16="http://schemas.microsoft.com/office/drawing/2014/main" id="{921C35D3-BD18-EE89-84E1-C0B43309DF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82599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97" name="Graphic 596" descr="Man with solid fill">
                <a:extLst>
                  <a:ext uri="{FF2B5EF4-FFF2-40B4-BE49-F238E27FC236}">
                    <a16:creationId xmlns:a16="http://schemas.microsoft.com/office/drawing/2014/main" id="{2CBBC102-194A-F6D3-4767-B50D965D00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06990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98" name="Graphic 597" descr="Man with solid fill">
                <a:extLst>
                  <a:ext uri="{FF2B5EF4-FFF2-40B4-BE49-F238E27FC236}">
                    <a16:creationId xmlns:a16="http://schemas.microsoft.com/office/drawing/2014/main" id="{5694C59E-518D-03AC-4542-F09E2AF4F5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1381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99" name="Graphic 598" descr="Man with solid fill">
                <a:extLst>
                  <a:ext uri="{FF2B5EF4-FFF2-40B4-BE49-F238E27FC236}">
                    <a16:creationId xmlns:a16="http://schemas.microsoft.com/office/drawing/2014/main" id="{79F27084-5E68-A575-A258-D2ECC5D4E2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557731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00" name="Graphic 599" descr="Man with solid fill">
                <a:extLst>
                  <a:ext uri="{FF2B5EF4-FFF2-40B4-BE49-F238E27FC236}">
                    <a16:creationId xmlns:a16="http://schemas.microsoft.com/office/drawing/2014/main" id="{66FEC54B-56FE-FCCC-50D2-BEBBFACAED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362520" y="1221104"/>
                <a:ext cx="352371" cy="352371"/>
              </a:xfrm>
              <a:prstGeom prst="rect">
                <a:avLst/>
              </a:prstGeom>
            </p:spPr>
          </p:pic>
        </p:grpSp>
        <p:grpSp>
          <p:nvGrpSpPr>
            <p:cNvPr id="558" name="Group 557">
              <a:extLst>
                <a:ext uri="{FF2B5EF4-FFF2-40B4-BE49-F238E27FC236}">
                  <a16:creationId xmlns:a16="http://schemas.microsoft.com/office/drawing/2014/main" id="{87788B5F-ED57-B679-1530-0E6B327177F9}"/>
                </a:ext>
              </a:extLst>
            </p:cNvPr>
            <p:cNvGrpSpPr/>
            <p:nvPr/>
          </p:nvGrpSpPr>
          <p:grpSpPr>
            <a:xfrm>
              <a:off x="4358282" y="3939529"/>
              <a:ext cx="2547582" cy="352371"/>
              <a:chOff x="4362520" y="1221104"/>
              <a:chExt cx="2547582" cy="352371"/>
            </a:xfrm>
          </p:grpSpPr>
          <p:pic>
            <p:nvPicPr>
              <p:cNvPr id="581" name="Graphic 580" descr="Man with solid fill">
                <a:extLst>
                  <a:ext uri="{FF2B5EF4-FFF2-40B4-BE49-F238E27FC236}">
                    <a16:creationId xmlns:a16="http://schemas.microsoft.com/office/drawing/2014/main" id="{AA10B98C-F6EC-8E9A-1B62-73ADEE389F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60643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82" name="Graphic 581" descr="Man with solid fill">
                <a:extLst>
                  <a:ext uri="{FF2B5EF4-FFF2-40B4-BE49-F238E27FC236}">
                    <a16:creationId xmlns:a16="http://schemas.microsoft.com/office/drawing/2014/main" id="{EE28AE01-139E-1845-8097-55388641EB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85034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83" name="Graphic 582" descr="Man with solid fill">
                <a:extLst>
                  <a:ext uri="{FF2B5EF4-FFF2-40B4-BE49-F238E27FC236}">
                    <a16:creationId xmlns:a16="http://schemas.microsoft.com/office/drawing/2014/main" id="{9FC45110-B76A-CCC2-2800-9650487D6C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09425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84" name="Graphic 583" descr="Man with solid fill">
                <a:extLst>
                  <a:ext uri="{FF2B5EF4-FFF2-40B4-BE49-F238E27FC236}">
                    <a16:creationId xmlns:a16="http://schemas.microsoft.com/office/drawing/2014/main" id="{9B251D19-92FC-B4B4-9145-3F8F94591E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338168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85" name="Graphic 584" descr="Man with solid fill">
                <a:extLst>
                  <a:ext uri="{FF2B5EF4-FFF2-40B4-BE49-F238E27FC236}">
                    <a16:creationId xmlns:a16="http://schemas.microsoft.com/office/drawing/2014/main" id="{77B06D82-1E3E-E794-0965-5C7F4D60CA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582080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86" name="Graphic 585" descr="Man with solid fill">
                <a:extLst>
                  <a:ext uri="{FF2B5EF4-FFF2-40B4-BE49-F238E27FC236}">
                    <a16:creationId xmlns:a16="http://schemas.microsoft.com/office/drawing/2014/main" id="{540F3160-FAD1-9989-CB1D-3EA40B446B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82599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87" name="Graphic 586" descr="Man with solid fill">
                <a:extLst>
                  <a:ext uri="{FF2B5EF4-FFF2-40B4-BE49-F238E27FC236}">
                    <a16:creationId xmlns:a16="http://schemas.microsoft.com/office/drawing/2014/main" id="{AC77145E-E415-43E4-AB35-055A01F876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06990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88" name="Graphic 587" descr="Man with solid fill">
                <a:extLst>
                  <a:ext uri="{FF2B5EF4-FFF2-40B4-BE49-F238E27FC236}">
                    <a16:creationId xmlns:a16="http://schemas.microsoft.com/office/drawing/2014/main" id="{7FE6A0C9-D9C0-FCF0-FB4A-D1152E5F8A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1381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89" name="Graphic 588" descr="Man with solid fill">
                <a:extLst>
                  <a:ext uri="{FF2B5EF4-FFF2-40B4-BE49-F238E27FC236}">
                    <a16:creationId xmlns:a16="http://schemas.microsoft.com/office/drawing/2014/main" id="{F2455047-8D4F-D603-76F0-739621389F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557731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90" name="Graphic 589" descr="Man with solid fill">
                <a:extLst>
                  <a:ext uri="{FF2B5EF4-FFF2-40B4-BE49-F238E27FC236}">
                    <a16:creationId xmlns:a16="http://schemas.microsoft.com/office/drawing/2014/main" id="{10FA8A0C-6122-2730-045B-49707C5A63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362520" y="1221104"/>
                <a:ext cx="352371" cy="352371"/>
              </a:xfrm>
              <a:prstGeom prst="rect">
                <a:avLst/>
              </a:prstGeom>
            </p:spPr>
          </p:pic>
        </p:grpSp>
        <p:grpSp>
          <p:nvGrpSpPr>
            <p:cNvPr id="559" name="Group 558">
              <a:extLst>
                <a:ext uri="{FF2B5EF4-FFF2-40B4-BE49-F238E27FC236}">
                  <a16:creationId xmlns:a16="http://schemas.microsoft.com/office/drawing/2014/main" id="{F6CC6A49-C971-C90B-911D-301C15B81D54}"/>
                </a:ext>
              </a:extLst>
            </p:cNvPr>
            <p:cNvGrpSpPr/>
            <p:nvPr/>
          </p:nvGrpSpPr>
          <p:grpSpPr>
            <a:xfrm>
              <a:off x="4358282" y="1373504"/>
              <a:ext cx="2547582" cy="352371"/>
              <a:chOff x="4362520" y="1221104"/>
              <a:chExt cx="2547582" cy="352371"/>
            </a:xfrm>
          </p:grpSpPr>
          <p:pic>
            <p:nvPicPr>
              <p:cNvPr id="571" name="Graphic 570" descr="Man with solid fill">
                <a:extLst>
                  <a:ext uri="{FF2B5EF4-FFF2-40B4-BE49-F238E27FC236}">
                    <a16:creationId xmlns:a16="http://schemas.microsoft.com/office/drawing/2014/main" id="{C5F3D9F5-6334-E518-634A-65E4607E37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60643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72" name="Graphic 571" descr="Man with solid fill">
                <a:extLst>
                  <a:ext uri="{FF2B5EF4-FFF2-40B4-BE49-F238E27FC236}">
                    <a16:creationId xmlns:a16="http://schemas.microsoft.com/office/drawing/2014/main" id="{51150FC0-EB9D-5092-C1C3-50028E8395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85034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73" name="Graphic 572" descr="Man with solid fill">
                <a:extLst>
                  <a:ext uri="{FF2B5EF4-FFF2-40B4-BE49-F238E27FC236}">
                    <a16:creationId xmlns:a16="http://schemas.microsoft.com/office/drawing/2014/main" id="{E28E28E3-66E3-627F-FF9F-40509618B8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09425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74" name="Graphic 573" descr="Man with solid fill">
                <a:extLst>
                  <a:ext uri="{FF2B5EF4-FFF2-40B4-BE49-F238E27FC236}">
                    <a16:creationId xmlns:a16="http://schemas.microsoft.com/office/drawing/2014/main" id="{45C94CB6-32E3-D5CA-9C88-C6E9C847CB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338168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75" name="Graphic 574" descr="Man with solid fill">
                <a:extLst>
                  <a:ext uri="{FF2B5EF4-FFF2-40B4-BE49-F238E27FC236}">
                    <a16:creationId xmlns:a16="http://schemas.microsoft.com/office/drawing/2014/main" id="{DB5A877D-FFD2-E246-4E4D-B245F11D8E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582080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76" name="Graphic 575" descr="Man with solid fill">
                <a:extLst>
                  <a:ext uri="{FF2B5EF4-FFF2-40B4-BE49-F238E27FC236}">
                    <a16:creationId xmlns:a16="http://schemas.microsoft.com/office/drawing/2014/main" id="{B91615DB-7C75-F2C1-04C9-1700B362CC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82599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77" name="Graphic 576" descr="Man with solid fill">
                <a:extLst>
                  <a:ext uri="{FF2B5EF4-FFF2-40B4-BE49-F238E27FC236}">
                    <a16:creationId xmlns:a16="http://schemas.microsoft.com/office/drawing/2014/main" id="{DE29CD27-7209-C5D5-6206-0C9A8714F4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06990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78" name="Graphic 577" descr="Man with solid fill">
                <a:extLst>
                  <a:ext uri="{FF2B5EF4-FFF2-40B4-BE49-F238E27FC236}">
                    <a16:creationId xmlns:a16="http://schemas.microsoft.com/office/drawing/2014/main" id="{88FEA6BA-583C-6C78-4005-FEDB3F5C35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1381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79" name="Graphic 578" descr="Man with solid fill">
                <a:extLst>
                  <a:ext uri="{FF2B5EF4-FFF2-40B4-BE49-F238E27FC236}">
                    <a16:creationId xmlns:a16="http://schemas.microsoft.com/office/drawing/2014/main" id="{488903CE-C2AA-A971-DD73-3CDF40906C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557731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80" name="Graphic 579" descr="Man with solid fill">
                <a:extLst>
                  <a:ext uri="{FF2B5EF4-FFF2-40B4-BE49-F238E27FC236}">
                    <a16:creationId xmlns:a16="http://schemas.microsoft.com/office/drawing/2014/main" id="{56354F76-6CA3-16E0-F4A2-0A2E99AC35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362520" y="1221104"/>
                <a:ext cx="352371" cy="352371"/>
              </a:xfrm>
              <a:prstGeom prst="rect">
                <a:avLst/>
              </a:prstGeom>
            </p:spPr>
          </p:pic>
        </p:grpSp>
        <p:grpSp>
          <p:nvGrpSpPr>
            <p:cNvPr id="560" name="Group 559">
              <a:extLst>
                <a:ext uri="{FF2B5EF4-FFF2-40B4-BE49-F238E27FC236}">
                  <a16:creationId xmlns:a16="http://schemas.microsoft.com/office/drawing/2014/main" id="{F65CCD74-DC5E-6080-9EE6-0C9BB2A8D081}"/>
                </a:ext>
              </a:extLst>
            </p:cNvPr>
            <p:cNvGrpSpPr/>
            <p:nvPr/>
          </p:nvGrpSpPr>
          <p:grpSpPr>
            <a:xfrm>
              <a:off x="4358282" y="4672677"/>
              <a:ext cx="2547582" cy="352371"/>
              <a:chOff x="4362520" y="1221104"/>
              <a:chExt cx="2547582" cy="352371"/>
            </a:xfrm>
          </p:grpSpPr>
          <p:pic>
            <p:nvPicPr>
              <p:cNvPr id="561" name="Graphic 560" descr="Man with solid fill">
                <a:extLst>
                  <a:ext uri="{FF2B5EF4-FFF2-40B4-BE49-F238E27FC236}">
                    <a16:creationId xmlns:a16="http://schemas.microsoft.com/office/drawing/2014/main" id="{918F4516-8E26-E7C4-BC42-D1F7511BA4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60643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62" name="Graphic 561" descr="Man with solid fill">
                <a:extLst>
                  <a:ext uri="{FF2B5EF4-FFF2-40B4-BE49-F238E27FC236}">
                    <a16:creationId xmlns:a16="http://schemas.microsoft.com/office/drawing/2014/main" id="{36DC26F6-2A4A-6B31-9B21-EBD03564E3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85034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63" name="Graphic 562" descr="Man with solid fill">
                <a:extLst>
                  <a:ext uri="{FF2B5EF4-FFF2-40B4-BE49-F238E27FC236}">
                    <a16:creationId xmlns:a16="http://schemas.microsoft.com/office/drawing/2014/main" id="{90E67298-D837-1E71-4DA0-242DC06BF5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09425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64" name="Graphic 563" descr="Man with solid fill">
                <a:extLst>
                  <a:ext uri="{FF2B5EF4-FFF2-40B4-BE49-F238E27FC236}">
                    <a16:creationId xmlns:a16="http://schemas.microsoft.com/office/drawing/2014/main" id="{494D1659-DF47-69A8-8603-85D6EC7925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338168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65" name="Graphic 564" descr="Man with solid fill">
                <a:extLst>
                  <a:ext uri="{FF2B5EF4-FFF2-40B4-BE49-F238E27FC236}">
                    <a16:creationId xmlns:a16="http://schemas.microsoft.com/office/drawing/2014/main" id="{D207EC24-050D-EDEA-3840-14B52E350A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582080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66" name="Graphic 565" descr="Man with solid fill">
                <a:extLst>
                  <a:ext uri="{FF2B5EF4-FFF2-40B4-BE49-F238E27FC236}">
                    <a16:creationId xmlns:a16="http://schemas.microsoft.com/office/drawing/2014/main" id="{6D179899-31E1-76D1-CE0E-CC9F3B4D2D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82599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67" name="Graphic 566" descr="Man with solid fill">
                <a:extLst>
                  <a:ext uri="{FF2B5EF4-FFF2-40B4-BE49-F238E27FC236}">
                    <a16:creationId xmlns:a16="http://schemas.microsoft.com/office/drawing/2014/main" id="{14CC553C-19F9-7F4A-B80F-3F40D9D090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06990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68" name="Graphic 567" descr="Man with solid fill">
                <a:extLst>
                  <a:ext uri="{FF2B5EF4-FFF2-40B4-BE49-F238E27FC236}">
                    <a16:creationId xmlns:a16="http://schemas.microsoft.com/office/drawing/2014/main" id="{FBCC7DAB-A0F0-2D08-AF8A-F4E779D99C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1381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69" name="Graphic 568" descr="Man with solid fill">
                <a:extLst>
                  <a:ext uri="{FF2B5EF4-FFF2-40B4-BE49-F238E27FC236}">
                    <a16:creationId xmlns:a16="http://schemas.microsoft.com/office/drawing/2014/main" id="{C2C040F5-0CBB-838D-EB90-47ADB3F6E4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6557731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70" name="Graphic 569" descr="Man with solid fill">
                <a:extLst>
                  <a:ext uri="{FF2B5EF4-FFF2-40B4-BE49-F238E27FC236}">
                    <a16:creationId xmlns:a16="http://schemas.microsoft.com/office/drawing/2014/main" id="{BB4EB275-4675-9B30-3677-1FCEA016F9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362520" y="1221104"/>
                <a:ext cx="352371" cy="35237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7921581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490BF-BE70-A4B8-DE95-EC5AEAD46DB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Ration pt 3</a:t>
            </a:r>
          </a:p>
        </p:txBody>
      </p:sp>
      <p:grpSp>
        <p:nvGrpSpPr>
          <p:cNvPr id="216" name="Group 215" descr="Image of stick people showing a ratio">
            <a:extLst>
              <a:ext uri="{FF2B5EF4-FFF2-40B4-BE49-F238E27FC236}">
                <a16:creationId xmlns:a16="http://schemas.microsoft.com/office/drawing/2014/main" id="{C6853C38-B40A-A2ED-B8A3-F8B853F8C034}"/>
              </a:ext>
            </a:extLst>
          </p:cNvPr>
          <p:cNvGrpSpPr/>
          <p:nvPr/>
        </p:nvGrpSpPr>
        <p:grpSpPr>
          <a:xfrm>
            <a:off x="0" y="1446462"/>
            <a:ext cx="2547582" cy="3651544"/>
            <a:chOff x="4358282" y="1373504"/>
            <a:chExt cx="2547582" cy="3651544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11E5A4C-5A70-9A47-61E8-60A061598C60}"/>
                </a:ext>
              </a:extLst>
            </p:cNvPr>
            <p:cNvGrpSpPr/>
            <p:nvPr/>
          </p:nvGrpSpPr>
          <p:grpSpPr>
            <a:xfrm>
              <a:off x="4358282" y="4306104"/>
              <a:ext cx="2547582" cy="352371"/>
              <a:chOff x="4362520" y="1221104"/>
              <a:chExt cx="2547582" cy="352371"/>
            </a:xfrm>
          </p:grpSpPr>
          <p:pic>
            <p:nvPicPr>
              <p:cNvPr id="114" name="Graphic 113" descr="Man with solid fill">
                <a:extLst>
                  <a:ext uri="{FF2B5EF4-FFF2-40B4-BE49-F238E27FC236}">
                    <a16:creationId xmlns:a16="http://schemas.microsoft.com/office/drawing/2014/main" id="{9487DD84-86D8-DB8C-1E77-46DEF600BE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60643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124" name="Graphic 123" descr="Man with solid fill">
                <a:extLst>
                  <a:ext uri="{FF2B5EF4-FFF2-40B4-BE49-F238E27FC236}">
                    <a16:creationId xmlns:a16="http://schemas.microsoft.com/office/drawing/2014/main" id="{2EE13F7B-EC8A-6C10-FCA8-130E2EF53B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85034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134" name="Graphic 133" descr="Man with solid fill">
                <a:extLst>
                  <a:ext uri="{FF2B5EF4-FFF2-40B4-BE49-F238E27FC236}">
                    <a16:creationId xmlns:a16="http://schemas.microsoft.com/office/drawing/2014/main" id="{4BCFE30B-0F62-A4DF-CA4F-185C67F34F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09425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144" name="Graphic 143" descr="Man with solid fill">
                <a:extLst>
                  <a:ext uri="{FF2B5EF4-FFF2-40B4-BE49-F238E27FC236}">
                    <a16:creationId xmlns:a16="http://schemas.microsoft.com/office/drawing/2014/main" id="{80791713-95E4-D5F8-E1F7-D2EE3155FE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338168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154" name="Graphic 153" descr="Man with solid fill">
                <a:extLst>
                  <a:ext uri="{FF2B5EF4-FFF2-40B4-BE49-F238E27FC236}">
                    <a16:creationId xmlns:a16="http://schemas.microsoft.com/office/drawing/2014/main" id="{1AB354E7-313D-09BA-DE5C-9E5E225824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582080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164" name="Graphic 163" descr="Man with solid fill">
                <a:extLst>
                  <a:ext uri="{FF2B5EF4-FFF2-40B4-BE49-F238E27FC236}">
                    <a16:creationId xmlns:a16="http://schemas.microsoft.com/office/drawing/2014/main" id="{135760CA-03BF-DA15-DD4A-13AA1F326B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82599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174" name="Graphic 173" descr="Man with solid fill">
                <a:extLst>
                  <a:ext uri="{FF2B5EF4-FFF2-40B4-BE49-F238E27FC236}">
                    <a16:creationId xmlns:a16="http://schemas.microsoft.com/office/drawing/2014/main" id="{2C072396-A9D0-338A-208D-C85D5048BD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06990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184" name="Graphic 183" descr="Man with solid fill">
                <a:extLst>
                  <a:ext uri="{FF2B5EF4-FFF2-40B4-BE49-F238E27FC236}">
                    <a16:creationId xmlns:a16="http://schemas.microsoft.com/office/drawing/2014/main" id="{1CD8E073-AF14-1FFC-03C6-4B5FC9B971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31381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194" name="Graphic 193" descr="Man with solid fill">
                <a:extLst>
                  <a:ext uri="{FF2B5EF4-FFF2-40B4-BE49-F238E27FC236}">
                    <a16:creationId xmlns:a16="http://schemas.microsoft.com/office/drawing/2014/main" id="{DBE69800-7D16-F582-BC59-BE5EDA2564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557731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01" name="Graphic 200" descr="Man with solid fill">
                <a:extLst>
                  <a:ext uri="{FF2B5EF4-FFF2-40B4-BE49-F238E27FC236}">
                    <a16:creationId xmlns:a16="http://schemas.microsoft.com/office/drawing/2014/main" id="{C767410A-D67E-9EFB-CCF6-9DA661F09B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362520" y="1221104"/>
                <a:ext cx="352371" cy="352371"/>
              </a:xfrm>
              <a:prstGeom prst="rect">
                <a:avLst/>
              </a:prstGeom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CA36665-CBCC-B867-A39C-0B0CF78BDBD4}"/>
                </a:ext>
              </a:extLst>
            </p:cNvPr>
            <p:cNvGrpSpPr/>
            <p:nvPr/>
          </p:nvGrpSpPr>
          <p:grpSpPr>
            <a:xfrm>
              <a:off x="4358282" y="1740079"/>
              <a:ext cx="2547582" cy="352371"/>
              <a:chOff x="4362520" y="1221104"/>
              <a:chExt cx="2547582" cy="352371"/>
            </a:xfrm>
          </p:grpSpPr>
          <p:pic>
            <p:nvPicPr>
              <p:cNvPr id="17" name="Graphic 16" descr="Man with solid fill">
                <a:extLst>
                  <a:ext uri="{FF2B5EF4-FFF2-40B4-BE49-F238E27FC236}">
                    <a16:creationId xmlns:a16="http://schemas.microsoft.com/office/drawing/2014/main" id="{65F1C72F-A9E0-E180-5B91-0FF4ABA2B5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60643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18" name="Graphic 17" descr="Man with solid fill">
                <a:extLst>
                  <a:ext uri="{FF2B5EF4-FFF2-40B4-BE49-F238E27FC236}">
                    <a16:creationId xmlns:a16="http://schemas.microsoft.com/office/drawing/2014/main" id="{3C5E8EB0-C5D1-3A57-5F53-28740D0366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85034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19" name="Graphic 18" descr="Man with solid fill">
                <a:extLst>
                  <a:ext uri="{FF2B5EF4-FFF2-40B4-BE49-F238E27FC236}">
                    <a16:creationId xmlns:a16="http://schemas.microsoft.com/office/drawing/2014/main" id="{9AF28CE5-3DD0-42FB-642D-3973175F25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09425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0" name="Graphic 19" descr="Man with solid fill">
                <a:extLst>
                  <a:ext uri="{FF2B5EF4-FFF2-40B4-BE49-F238E27FC236}">
                    <a16:creationId xmlns:a16="http://schemas.microsoft.com/office/drawing/2014/main" id="{803AD2EB-7EA0-050F-8C4F-BCBB08068E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338168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1" name="Graphic 20" descr="Man with solid fill">
                <a:extLst>
                  <a:ext uri="{FF2B5EF4-FFF2-40B4-BE49-F238E27FC236}">
                    <a16:creationId xmlns:a16="http://schemas.microsoft.com/office/drawing/2014/main" id="{70731D4E-45B2-7C4B-7B48-9A90EAD08F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582080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2" name="Graphic 21" descr="Man with solid fill">
                <a:extLst>
                  <a:ext uri="{FF2B5EF4-FFF2-40B4-BE49-F238E27FC236}">
                    <a16:creationId xmlns:a16="http://schemas.microsoft.com/office/drawing/2014/main" id="{F0C1095F-9380-4A4E-3DC8-AE7B2971C2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82599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3" name="Graphic 22" descr="Man with solid fill">
                <a:extLst>
                  <a:ext uri="{FF2B5EF4-FFF2-40B4-BE49-F238E27FC236}">
                    <a16:creationId xmlns:a16="http://schemas.microsoft.com/office/drawing/2014/main" id="{5CF600B3-4A0A-F3B2-1BFF-278AA248B6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06990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4" name="Graphic 23" descr="Man with solid fill">
                <a:extLst>
                  <a:ext uri="{FF2B5EF4-FFF2-40B4-BE49-F238E27FC236}">
                    <a16:creationId xmlns:a16="http://schemas.microsoft.com/office/drawing/2014/main" id="{B685654C-5998-EB3C-B9AA-E80DCF2AF3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31381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5" name="Graphic 24" descr="Man with solid fill">
                <a:extLst>
                  <a:ext uri="{FF2B5EF4-FFF2-40B4-BE49-F238E27FC236}">
                    <a16:creationId xmlns:a16="http://schemas.microsoft.com/office/drawing/2014/main" id="{5B23272F-CBAD-9B58-610E-967D320586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557731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6" name="Graphic 25" descr="Man with solid fill">
                <a:extLst>
                  <a:ext uri="{FF2B5EF4-FFF2-40B4-BE49-F238E27FC236}">
                    <a16:creationId xmlns:a16="http://schemas.microsoft.com/office/drawing/2014/main" id="{FD732C8E-52DB-C9C7-1A21-D436C2F05E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362520" y="1221104"/>
                <a:ext cx="352371" cy="352371"/>
              </a:xfrm>
              <a:prstGeom prst="rect">
                <a:avLst/>
              </a:prstGeom>
            </p:spPr>
          </p:pic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ACCDAB9-264E-01F4-48EC-852F499FF07E}"/>
                </a:ext>
              </a:extLst>
            </p:cNvPr>
            <p:cNvGrpSpPr/>
            <p:nvPr/>
          </p:nvGrpSpPr>
          <p:grpSpPr>
            <a:xfrm>
              <a:off x="4358282" y="2106654"/>
              <a:ext cx="2547582" cy="352371"/>
              <a:chOff x="4362520" y="1221104"/>
              <a:chExt cx="2547582" cy="352371"/>
            </a:xfrm>
          </p:grpSpPr>
          <p:pic>
            <p:nvPicPr>
              <p:cNvPr id="28" name="Graphic 27" descr="Man with solid fill">
                <a:extLst>
                  <a:ext uri="{FF2B5EF4-FFF2-40B4-BE49-F238E27FC236}">
                    <a16:creationId xmlns:a16="http://schemas.microsoft.com/office/drawing/2014/main" id="{68F12F48-097C-1C6F-D7F1-D9A793B96C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60643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9" name="Graphic 28" descr="Man with solid fill">
                <a:extLst>
                  <a:ext uri="{FF2B5EF4-FFF2-40B4-BE49-F238E27FC236}">
                    <a16:creationId xmlns:a16="http://schemas.microsoft.com/office/drawing/2014/main" id="{ACAFD765-BC25-DA95-30F7-66C25F286F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85034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0" name="Graphic 29" descr="Man with solid fill">
                <a:extLst>
                  <a:ext uri="{FF2B5EF4-FFF2-40B4-BE49-F238E27FC236}">
                    <a16:creationId xmlns:a16="http://schemas.microsoft.com/office/drawing/2014/main" id="{4290E26C-EABA-AF88-D789-3CD0688A3E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09425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1" name="Graphic 30" descr="Man with solid fill">
                <a:extLst>
                  <a:ext uri="{FF2B5EF4-FFF2-40B4-BE49-F238E27FC236}">
                    <a16:creationId xmlns:a16="http://schemas.microsoft.com/office/drawing/2014/main" id="{78615AC0-955D-5184-9797-653C02A55C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338168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2" name="Graphic 31" descr="Man with solid fill">
                <a:extLst>
                  <a:ext uri="{FF2B5EF4-FFF2-40B4-BE49-F238E27FC236}">
                    <a16:creationId xmlns:a16="http://schemas.microsoft.com/office/drawing/2014/main" id="{DD2CA0D4-7D40-3C4D-B1B4-50E0BF5B72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582080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3" name="Graphic 32" descr="Man with solid fill">
                <a:extLst>
                  <a:ext uri="{FF2B5EF4-FFF2-40B4-BE49-F238E27FC236}">
                    <a16:creationId xmlns:a16="http://schemas.microsoft.com/office/drawing/2014/main" id="{FA4C0272-1122-61C7-10D3-76F1C8E818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82599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4" name="Graphic 33" descr="Man with solid fill">
                <a:extLst>
                  <a:ext uri="{FF2B5EF4-FFF2-40B4-BE49-F238E27FC236}">
                    <a16:creationId xmlns:a16="http://schemas.microsoft.com/office/drawing/2014/main" id="{E3AEC5ED-509D-C41A-D54A-6A5A8D51DD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06990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5" name="Graphic 34" descr="Man with solid fill">
                <a:extLst>
                  <a:ext uri="{FF2B5EF4-FFF2-40B4-BE49-F238E27FC236}">
                    <a16:creationId xmlns:a16="http://schemas.microsoft.com/office/drawing/2014/main" id="{A5D91896-8AA1-6BBD-1C03-10DC1A8E01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31381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6" name="Graphic 35" descr="Man with solid fill">
                <a:extLst>
                  <a:ext uri="{FF2B5EF4-FFF2-40B4-BE49-F238E27FC236}">
                    <a16:creationId xmlns:a16="http://schemas.microsoft.com/office/drawing/2014/main" id="{E7290F9D-E795-201C-06D2-1E02E5CE33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557731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7" name="Graphic 36" descr="Man with solid fill">
                <a:extLst>
                  <a:ext uri="{FF2B5EF4-FFF2-40B4-BE49-F238E27FC236}">
                    <a16:creationId xmlns:a16="http://schemas.microsoft.com/office/drawing/2014/main" id="{E0D66886-0F43-D080-645F-6249BC491E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362520" y="1221104"/>
                <a:ext cx="352371" cy="352371"/>
              </a:xfrm>
              <a:prstGeom prst="rect">
                <a:avLst/>
              </a:prstGeom>
            </p:spPr>
          </p:pic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E09EFF85-87A2-DE3D-4730-2ABD9EDF4456}"/>
                </a:ext>
              </a:extLst>
            </p:cNvPr>
            <p:cNvGrpSpPr/>
            <p:nvPr/>
          </p:nvGrpSpPr>
          <p:grpSpPr>
            <a:xfrm>
              <a:off x="4358282" y="2473229"/>
              <a:ext cx="2547582" cy="352371"/>
              <a:chOff x="4362520" y="1221104"/>
              <a:chExt cx="2547582" cy="352371"/>
            </a:xfrm>
          </p:grpSpPr>
          <p:pic>
            <p:nvPicPr>
              <p:cNvPr id="39" name="Graphic 38" descr="Man with solid fill">
                <a:extLst>
                  <a:ext uri="{FF2B5EF4-FFF2-40B4-BE49-F238E27FC236}">
                    <a16:creationId xmlns:a16="http://schemas.microsoft.com/office/drawing/2014/main" id="{5C62DC6F-27EA-3078-9935-FDE2E7C01B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60643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0" name="Graphic 39" descr="Man with solid fill">
                <a:extLst>
                  <a:ext uri="{FF2B5EF4-FFF2-40B4-BE49-F238E27FC236}">
                    <a16:creationId xmlns:a16="http://schemas.microsoft.com/office/drawing/2014/main" id="{DE69438B-2186-ED5D-C66F-373CF08A7F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85034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1" name="Graphic 40" descr="Man with solid fill">
                <a:extLst>
                  <a:ext uri="{FF2B5EF4-FFF2-40B4-BE49-F238E27FC236}">
                    <a16:creationId xmlns:a16="http://schemas.microsoft.com/office/drawing/2014/main" id="{059E853F-7DC5-1EAB-A937-53CD14C8B4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09425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2" name="Graphic 41" descr="Man with solid fill">
                <a:extLst>
                  <a:ext uri="{FF2B5EF4-FFF2-40B4-BE49-F238E27FC236}">
                    <a16:creationId xmlns:a16="http://schemas.microsoft.com/office/drawing/2014/main" id="{E4DBFD3F-34BB-753B-90C5-16AD36D457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338168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3" name="Graphic 42" descr="Man with solid fill">
                <a:extLst>
                  <a:ext uri="{FF2B5EF4-FFF2-40B4-BE49-F238E27FC236}">
                    <a16:creationId xmlns:a16="http://schemas.microsoft.com/office/drawing/2014/main" id="{8A01FDC2-AEA6-C2F5-F4F2-B47A49D687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582080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4" name="Graphic 43" descr="Man with solid fill">
                <a:extLst>
                  <a:ext uri="{FF2B5EF4-FFF2-40B4-BE49-F238E27FC236}">
                    <a16:creationId xmlns:a16="http://schemas.microsoft.com/office/drawing/2014/main" id="{7E491622-9B2A-8A85-B58F-C6E209651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82599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5" name="Graphic 44" descr="Man with solid fill">
                <a:extLst>
                  <a:ext uri="{FF2B5EF4-FFF2-40B4-BE49-F238E27FC236}">
                    <a16:creationId xmlns:a16="http://schemas.microsoft.com/office/drawing/2014/main" id="{53AABAC9-997C-6D97-4F52-E4E40BA600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06990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6" name="Graphic 45" descr="Man with solid fill">
                <a:extLst>
                  <a:ext uri="{FF2B5EF4-FFF2-40B4-BE49-F238E27FC236}">
                    <a16:creationId xmlns:a16="http://schemas.microsoft.com/office/drawing/2014/main" id="{23AD9256-4C73-8149-8A2F-7DCC5E689A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31381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7" name="Graphic 46" descr="Man with solid fill">
                <a:extLst>
                  <a:ext uri="{FF2B5EF4-FFF2-40B4-BE49-F238E27FC236}">
                    <a16:creationId xmlns:a16="http://schemas.microsoft.com/office/drawing/2014/main" id="{4F029F77-94CA-1A99-633A-9A8B46D9FB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557731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8" name="Graphic 47" descr="Man with solid fill">
                <a:extLst>
                  <a:ext uri="{FF2B5EF4-FFF2-40B4-BE49-F238E27FC236}">
                    <a16:creationId xmlns:a16="http://schemas.microsoft.com/office/drawing/2014/main" id="{AF3DB82B-F312-302F-E772-D015620E0E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362520" y="1221104"/>
                <a:ext cx="352371" cy="352371"/>
              </a:xfrm>
              <a:prstGeom prst="rect">
                <a:avLst/>
              </a:prstGeom>
            </p:spPr>
          </p:pic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A53672BB-8B90-92DF-11E0-1438941E2B9C}"/>
                </a:ext>
              </a:extLst>
            </p:cNvPr>
            <p:cNvGrpSpPr/>
            <p:nvPr/>
          </p:nvGrpSpPr>
          <p:grpSpPr>
            <a:xfrm>
              <a:off x="4358282" y="2839804"/>
              <a:ext cx="2547582" cy="352371"/>
              <a:chOff x="4362520" y="1221104"/>
              <a:chExt cx="2547582" cy="352371"/>
            </a:xfrm>
          </p:grpSpPr>
          <p:pic>
            <p:nvPicPr>
              <p:cNvPr id="50" name="Graphic 49" descr="Man with solid fill">
                <a:extLst>
                  <a:ext uri="{FF2B5EF4-FFF2-40B4-BE49-F238E27FC236}">
                    <a16:creationId xmlns:a16="http://schemas.microsoft.com/office/drawing/2014/main" id="{10CB52A5-CFEC-126C-414A-22F7335EB7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60643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1" name="Graphic 50" descr="Man with solid fill">
                <a:extLst>
                  <a:ext uri="{FF2B5EF4-FFF2-40B4-BE49-F238E27FC236}">
                    <a16:creationId xmlns:a16="http://schemas.microsoft.com/office/drawing/2014/main" id="{0FCCADF7-8082-C672-AE34-95FF954C2C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85034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2" name="Graphic 51" descr="Man with solid fill">
                <a:extLst>
                  <a:ext uri="{FF2B5EF4-FFF2-40B4-BE49-F238E27FC236}">
                    <a16:creationId xmlns:a16="http://schemas.microsoft.com/office/drawing/2014/main" id="{93F132B9-4112-E168-FE31-1AA03F678A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09425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3" name="Graphic 52" descr="Man with solid fill">
                <a:extLst>
                  <a:ext uri="{FF2B5EF4-FFF2-40B4-BE49-F238E27FC236}">
                    <a16:creationId xmlns:a16="http://schemas.microsoft.com/office/drawing/2014/main" id="{59C65DD4-FD17-134B-965C-B428ACE533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338168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4" name="Graphic 53" descr="Man with solid fill">
                <a:extLst>
                  <a:ext uri="{FF2B5EF4-FFF2-40B4-BE49-F238E27FC236}">
                    <a16:creationId xmlns:a16="http://schemas.microsoft.com/office/drawing/2014/main" id="{C2083F87-5B35-0A2D-5913-FBD5D2A9DA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582080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5" name="Graphic 54" descr="Man with solid fill">
                <a:extLst>
                  <a:ext uri="{FF2B5EF4-FFF2-40B4-BE49-F238E27FC236}">
                    <a16:creationId xmlns:a16="http://schemas.microsoft.com/office/drawing/2014/main" id="{87EFA208-889A-BE64-7321-558577ECFD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82599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6" name="Graphic 55" descr="Man with solid fill">
                <a:extLst>
                  <a:ext uri="{FF2B5EF4-FFF2-40B4-BE49-F238E27FC236}">
                    <a16:creationId xmlns:a16="http://schemas.microsoft.com/office/drawing/2014/main" id="{63691000-0E22-303B-3FDE-8C6ADBF73A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06990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7" name="Graphic 56" descr="Man with solid fill">
                <a:extLst>
                  <a:ext uri="{FF2B5EF4-FFF2-40B4-BE49-F238E27FC236}">
                    <a16:creationId xmlns:a16="http://schemas.microsoft.com/office/drawing/2014/main" id="{EA1319D2-F0CC-A055-CD8F-5B0CA97FDA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31381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8" name="Graphic 57" descr="Man with solid fill">
                <a:extLst>
                  <a:ext uri="{FF2B5EF4-FFF2-40B4-BE49-F238E27FC236}">
                    <a16:creationId xmlns:a16="http://schemas.microsoft.com/office/drawing/2014/main" id="{7AF5B99B-E4C6-F219-36D3-61CD2E4DF1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557731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9" name="Graphic 58" descr="Man with solid fill">
                <a:extLst>
                  <a:ext uri="{FF2B5EF4-FFF2-40B4-BE49-F238E27FC236}">
                    <a16:creationId xmlns:a16="http://schemas.microsoft.com/office/drawing/2014/main" id="{0404A165-13CE-3590-8B2A-6D0AECEBE3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362520" y="1221104"/>
                <a:ext cx="352371" cy="352371"/>
              </a:xfrm>
              <a:prstGeom prst="rect">
                <a:avLst/>
              </a:prstGeom>
            </p:spPr>
          </p:pic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E4FDD264-8814-749F-8904-D3BA35B0351C}"/>
                </a:ext>
              </a:extLst>
            </p:cNvPr>
            <p:cNvGrpSpPr/>
            <p:nvPr/>
          </p:nvGrpSpPr>
          <p:grpSpPr>
            <a:xfrm>
              <a:off x="4358282" y="3206379"/>
              <a:ext cx="2547582" cy="352371"/>
              <a:chOff x="4362520" y="1221104"/>
              <a:chExt cx="2547582" cy="352371"/>
            </a:xfrm>
          </p:grpSpPr>
          <p:pic>
            <p:nvPicPr>
              <p:cNvPr id="61" name="Graphic 60" descr="Man with solid fill">
                <a:extLst>
                  <a:ext uri="{FF2B5EF4-FFF2-40B4-BE49-F238E27FC236}">
                    <a16:creationId xmlns:a16="http://schemas.microsoft.com/office/drawing/2014/main" id="{030D7472-65B2-9937-A44F-BD50944226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60643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2" name="Graphic 61" descr="Man with solid fill">
                <a:extLst>
                  <a:ext uri="{FF2B5EF4-FFF2-40B4-BE49-F238E27FC236}">
                    <a16:creationId xmlns:a16="http://schemas.microsoft.com/office/drawing/2014/main" id="{AB9EA67F-D199-0014-4DB9-1E4603EF17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85034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3" name="Graphic 62" descr="Man with solid fill">
                <a:extLst>
                  <a:ext uri="{FF2B5EF4-FFF2-40B4-BE49-F238E27FC236}">
                    <a16:creationId xmlns:a16="http://schemas.microsoft.com/office/drawing/2014/main" id="{5E3A5192-B36F-D3A3-74EC-2F93721672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09425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4" name="Graphic 63" descr="Man with solid fill">
                <a:extLst>
                  <a:ext uri="{FF2B5EF4-FFF2-40B4-BE49-F238E27FC236}">
                    <a16:creationId xmlns:a16="http://schemas.microsoft.com/office/drawing/2014/main" id="{C2820A53-6E69-A8BE-EDF6-ED4A7F79C0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338168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5" name="Graphic 64" descr="Man with solid fill">
                <a:extLst>
                  <a:ext uri="{FF2B5EF4-FFF2-40B4-BE49-F238E27FC236}">
                    <a16:creationId xmlns:a16="http://schemas.microsoft.com/office/drawing/2014/main" id="{CBF4C562-0299-E9A9-4535-1D5B178237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582080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6" name="Graphic 65" descr="Man with solid fill">
                <a:extLst>
                  <a:ext uri="{FF2B5EF4-FFF2-40B4-BE49-F238E27FC236}">
                    <a16:creationId xmlns:a16="http://schemas.microsoft.com/office/drawing/2014/main" id="{365FAD1E-34BA-5F08-4D1C-58EB70246A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82599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7" name="Graphic 66" descr="Man with solid fill">
                <a:extLst>
                  <a:ext uri="{FF2B5EF4-FFF2-40B4-BE49-F238E27FC236}">
                    <a16:creationId xmlns:a16="http://schemas.microsoft.com/office/drawing/2014/main" id="{20B4A9C1-9246-30C6-4B9D-52BEC44A0C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06990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8" name="Graphic 67" descr="Man with solid fill">
                <a:extLst>
                  <a:ext uri="{FF2B5EF4-FFF2-40B4-BE49-F238E27FC236}">
                    <a16:creationId xmlns:a16="http://schemas.microsoft.com/office/drawing/2014/main" id="{99E23D52-2779-114B-AC30-F79E965639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31381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9" name="Graphic 68" descr="Man with solid fill">
                <a:extLst>
                  <a:ext uri="{FF2B5EF4-FFF2-40B4-BE49-F238E27FC236}">
                    <a16:creationId xmlns:a16="http://schemas.microsoft.com/office/drawing/2014/main" id="{C4D49D99-9F49-3BDA-C111-BD9B0354E5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557731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70" name="Graphic 69" descr="Man with solid fill">
                <a:extLst>
                  <a:ext uri="{FF2B5EF4-FFF2-40B4-BE49-F238E27FC236}">
                    <a16:creationId xmlns:a16="http://schemas.microsoft.com/office/drawing/2014/main" id="{BDE8A10B-5D10-62A4-B761-6E1D5C818F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362520" y="1221104"/>
                <a:ext cx="352371" cy="352371"/>
              </a:xfrm>
              <a:prstGeom prst="rect">
                <a:avLst/>
              </a:prstGeom>
            </p:spPr>
          </p:pic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8CE5B7B4-671A-6966-8576-C97BAC36B781}"/>
                </a:ext>
              </a:extLst>
            </p:cNvPr>
            <p:cNvGrpSpPr/>
            <p:nvPr/>
          </p:nvGrpSpPr>
          <p:grpSpPr>
            <a:xfrm>
              <a:off x="4358282" y="3572954"/>
              <a:ext cx="2547582" cy="352371"/>
              <a:chOff x="4362520" y="1221104"/>
              <a:chExt cx="2547582" cy="352371"/>
            </a:xfrm>
          </p:grpSpPr>
          <p:pic>
            <p:nvPicPr>
              <p:cNvPr id="72" name="Graphic 71" descr="Man with solid fill">
                <a:extLst>
                  <a:ext uri="{FF2B5EF4-FFF2-40B4-BE49-F238E27FC236}">
                    <a16:creationId xmlns:a16="http://schemas.microsoft.com/office/drawing/2014/main" id="{028ED1C4-E309-12DF-A2A0-CE066F6D72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60643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73" name="Graphic 72" descr="Man with solid fill">
                <a:extLst>
                  <a:ext uri="{FF2B5EF4-FFF2-40B4-BE49-F238E27FC236}">
                    <a16:creationId xmlns:a16="http://schemas.microsoft.com/office/drawing/2014/main" id="{3A3F6D67-7926-423C-3834-CCBF03852E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85034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74" name="Graphic 73" descr="Man with solid fill">
                <a:extLst>
                  <a:ext uri="{FF2B5EF4-FFF2-40B4-BE49-F238E27FC236}">
                    <a16:creationId xmlns:a16="http://schemas.microsoft.com/office/drawing/2014/main" id="{C5CAE7DF-521C-DE51-7FB0-36699CE9F9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09425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75" name="Graphic 74" descr="Man with solid fill">
                <a:extLst>
                  <a:ext uri="{FF2B5EF4-FFF2-40B4-BE49-F238E27FC236}">
                    <a16:creationId xmlns:a16="http://schemas.microsoft.com/office/drawing/2014/main" id="{A01C9BFF-2C0A-790C-3217-1A9545FB42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338168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76" name="Graphic 75" descr="Man with solid fill">
                <a:extLst>
                  <a:ext uri="{FF2B5EF4-FFF2-40B4-BE49-F238E27FC236}">
                    <a16:creationId xmlns:a16="http://schemas.microsoft.com/office/drawing/2014/main" id="{638836BC-1B52-705F-BED5-70FB5AE171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582080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77" name="Graphic 76" descr="Man with solid fill">
                <a:extLst>
                  <a:ext uri="{FF2B5EF4-FFF2-40B4-BE49-F238E27FC236}">
                    <a16:creationId xmlns:a16="http://schemas.microsoft.com/office/drawing/2014/main" id="{B67F9C80-35EF-C73A-7864-B78F631683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82599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78" name="Graphic 77" descr="Man with solid fill">
                <a:extLst>
                  <a:ext uri="{FF2B5EF4-FFF2-40B4-BE49-F238E27FC236}">
                    <a16:creationId xmlns:a16="http://schemas.microsoft.com/office/drawing/2014/main" id="{2E83711D-4691-A0AD-BE31-53BF7406C4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06990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79" name="Graphic 78" descr="Man with solid fill">
                <a:extLst>
                  <a:ext uri="{FF2B5EF4-FFF2-40B4-BE49-F238E27FC236}">
                    <a16:creationId xmlns:a16="http://schemas.microsoft.com/office/drawing/2014/main" id="{236692EA-CB3C-B48E-CBCD-14DCCAF049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31381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80" name="Graphic 79" descr="Man with solid fill">
                <a:extLst>
                  <a:ext uri="{FF2B5EF4-FFF2-40B4-BE49-F238E27FC236}">
                    <a16:creationId xmlns:a16="http://schemas.microsoft.com/office/drawing/2014/main" id="{5B9ED0B7-FCC1-26D4-4EED-6C9A8870ED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557731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81" name="Graphic 80" descr="Man with solid fill">
                <a:extLst>
                  <a:ext uri="{FF2B5EF4-FFF2-40B4-BE49-F238E27FC236}">
                    <a16:creationId xmlns:a16="http://schemas.microsoft.com/office/drawing/2014/main" id="{16BBCB19-F5F2-36B6-6E5F-0FBBFC3333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362520" y="1221104"/>
                <a:ext cx="352371" cy="352371"/>
              </a:xfrm>
              <a:prstGeom prst="rect">
                <a:avLst/>
              </a:prstGeom>
            </p:spPr>
          </p:pic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EA6BFED9-8F0F-3D9B-7A85-65CE9DC10CAE}"/>
                </a:ext>
              </a:extLst>
            </p:cNvPr>
            <p:cNvGrpSpPr/>
            <p:nvPr/>
          </p:nvGrpSpPr>
          <p:grpSpPr>
            <a:xfrm>
              <a:off x="4358282" y="3939529"/>
              <a:ext cx="2547582" cy="352371"/>
              <a:chOff x="4362520" y="1221104"/>
              <a:chExt cx="2547582" cy="352371"/>
            </a:xfrm>
          </p:grpSpPr>
          <p:pic>
            <p:nvPicPr>
              <p:cNvPr id="83" name="Graphic 82" descr="Man with solid fill">
                <a:extLst>
                  <a:ext uri="{FF2B5EF4-FFF2-40B4-BE49-F238E27FC236}">
                    <a16:creationId xmlns:a16="http://schemas.microsoft.com/office/drawing/2014/main" id="{81A7E63F-2F66-32F3-2891-2E8CC1C836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60643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84" name="Graphic 83" descr="Man with solid fill">
                <a:extLst>
                  <a:ext uri="{FF2B5EF4-FFF2-40B4-BE49-F238E27FC236}">
                    <a16:creationId xmlns:a16="http://schemas.microsoft.com/office/drawing/2014/main" id="{EBD3C493-B4F5-D567-828F-4730D598A2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85034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85" name="Graphic 84" descr="Man with solid fill">
                <a:extLst>
                  <a:ext uri="{FF2B5EF4-FFF2-40B4-BE49-F238E27FC236}">
                    <a16:creationId xmlns:a16="http://schemas.microsoft.com/office/drawing/2014/main" id="{6EF8F341-A2B6-5B26-EF03-C0DE8A9592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09425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86" name="Graphic 85" descr="Man with solid fill">
                <a:extLst>
                  <a:ext uri="{FF2B5EF4-FFF2-40B4-BE49-F238E27FC236}">
                    <a16:creationId xmlns:a16="http://schemas.microsoft.com/office/drawing/2014/main" id="{2C64BADE-43DB-F571-6D8D-F9E3AEC621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338168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87" name="Graphic 86" descr="Man with solid fill">
                <a:extLst>
                  <a:ext uri="{FF2B5EF4-FFF2-40B4-BE49-F238E27FC236}">
                    <a16:creationId xmlns:a16="http://schemas.microsoft.com/office/drawing/2014/main" id="{BB236231-7ACE-73F2-E361-D3A7F2A308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582080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88" name="Graphic 87" descr="Man with solid fill">
                <a:extLst>
                  <a:ext uri="{FF2B5EF4-FFF2-40B4-BE49-F238E27FC236}">
                    <a16:creationId xmlns:a16="http://schemas.microsoft.com/office/drawing/2014/main" id="{68D3B2C4-2D94-2CB4-FE8B-ED8156A8E6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82599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89" name="Graphic 88" descr="Man with solid fill">
                <a:extLst>
                  <a:ext uri="{FF2B5EF4-FFF2-40B4-BE49-F238E27FC236}">
                    <a16:creationId xmlns:a16="http://schemas.microsoft.com/office/drawing/2014/main" id="{B0D6E3EC-F5DA-B91B-DE21-173B42BAC6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06990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90" name="Graphic 89" descr="Man with solid fill">
                <a:extLst>
                  <a:ext uri="{FF2B5EF4-FFF2-40B4-BE49-F238E27FC236}">
                    <a16:creationId xmlns:a16="http://schemas.microsoft.com/office/drawing/2014/main" id="{9DE04238-F92E-EE62-699C-B0EA694453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31381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91" name="Graphic 90" descr="Man with solid fill">
                <a:extLst>
                  <a:ext uri="{FF2B5EF4-FFF2-40B4-BE49-F238E27FC236}">
                    <a16:creationId xmlns:a16="http://schemas.microsoft.com/office/drawing/2014/main" id="{9632D0E6-1E7F-80E1-8438-54DB3D4310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557731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92" name="Graphic 91" descr="Man with solid fill">
                <a:extLst>
                  <a:ext uri="{FF2B5EF4-FFF2-40B4-BE49-F238E27FC236}">
                    <a16:creationId xmlns:a16="http://schemas.microsoft.com/office/drawing/2014/main" id="{4E017D7A-9613-88C3-79CB-415B9876C7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362520" y="1221104"/>
                <a:ext cx="352371" cy="352371"/>
              </a:xfrm>
              <a:prstGeom prst="rect">
                <a:avLst/>
              </a:prstGeom>
            </p:spPr>
          </p:pic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5FC11C0C-8F34-77C1-0CA4-819EDE3E6E9A}"/>
                </a:ext>
              </a:extLst>
            </p:cNvPr>
            <p:cNvGrpSpPr/>
            <p:nvPr/>
          </p:nvGrpSpPr>
          <p:grpSpPr>
            <a:xfrm>
              <a:off x="4358282" y="1373504"/>
              <a:ext cx="2547582" cy="352371"/>
              <a:chOff x="4362520" y="1221104"/>
              <a:chExt cx="2547582" cy="352371"/>
            </a:xfrm>
          </p:grpSpPr>
          <p:pic>
            <p:nvPicPr>
              <p:cNvPr id="94" name="Graphic 93" descr="Man with solid fill">
                <a:extLst>
                  <a:ext uri="{FF2B5EF4-FFF2-40B4-BE49-F238E27FC236}">
                    <a16:creationId xmlns:a16="http://schemas.microsoft.com/office/drawing/2014/main" id="{B458702C-080C-FAFD-3F33-B9910B2B9D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60643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95" name="Graphic 94" descr="Man with solid fill">
                <a:extLst>
                  <a:ext uri="{FF2B5EF4-FFF2-40B4-BE49-F238E27FC236}">
                    <a16:creationId xmlns:a16="http://schemas.microsoft.com/office/drawing/2014/main" id="{43120C5C-6678-9974-90BF-A51634D1E3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85034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96" name="Graphic 95" descr="Man with solid fill">
                <a:extLst>
                  <a:ext uri="{FF2B5EF4-FFF2-40B4-BE49-F238E27FC236}">
                    <a16:creationId xmlns:a16="http://schemas.microsoft.com/office/drawing/2014/main" id="{26809AD7-32C4-3EB8-DB67-91CA7D3D26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09425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97" name="Graphic 96" descr="Man with solid fill">
                <a:extLst>
                  <a:ext uri="{FF2B5EF4-FFF2-40B4-BE49-F238E27FC236}">
                    <a16:creationId xmlns:a16="http://schemas.microsoft.com/office/drawing/2014/main" id="{B1DB0E8E-AA5D-B2E2-2500-1D3AACD332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338168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98" name="Graphic 97" descr="Man with solid fill">
                <a:extLst>
                  <a:ext uri="{FF2B5EF4-FFF2-40B4-BE49-F238E27FC236}">
                    <a16:creationId xmlns:a16="http://schemas.microsoft.com/office/drawing/2014/main" id="{5DE16A13-F693-73C9-15BF-D9ABBE8FC2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582080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99" name="Graphic 98" descr="Man with solid fill">
                <a:extLst>
                  <a:ext uri="{FF2B5EF4-FFF2-40B4-BE49-F238E27FC236}">
                    <a16:creationId xmlns:a16="http://schemas.microsoft.com/office/drawing/2014/main" id="{868993CC-ACC6-6E46-3A93-7E54AB7C42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82599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100" name="Graphic 99" descr="Man with solid fill">
                <a:extLst>
                  <a:ext uri="{FF2B5EF4-FFF2-40B4-BE49-F238E27FC236}">
                    <a16:creationId xmlns:a16="http://schemas.microsoft.com/office/drawing/2014/main" id="{0DA31A6B-0E03-06BB-C161-EF572A8F63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06990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101" name="Graphic 100" descr="Man with solid fill">
                <a:extLst>
                  <a:ext uri="{FF2B5EF4-FFF2-40B4-BE49-F238E27FC236}">
                    <a16:creationId xmlns:a16="http://schemas.microsoft.com/office/drawing/2014/main" id="{2431AC09-AFD9-A2DE-63A5-64F0F460F0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31381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102" name="Graphic 101" descr="Man with solid fill">
                <a:extLst>
                  <a:ext uri="{FF2B5EF4-FFF2-40B4-BE49-F238E27FC236}">
                    <a16:creationId xmlns:a16="http://schemas.microsoft.com/office/drawing/2014/main" id="{25B11B6C-6D5F-3541-B92C-A7B3AB6304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557731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103" name="Graphic 102" descr="Man with solid fill">
                <a:extLst>
                  <a:ext uri="{FF2B5EF4-FFF2-40B4-BE49-F238E27FC236}">
                    <a16:creationId xmlns:a16="http://schemas.microsoft.com/office/drawing/2014/main" id="{A539508B-1145-786F-EA71-F05F5F3144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362520" y="1221104"/>
                <a:ext cx="352371" cy="352371"/>
              </a:xfrm>
              <a:prstGeom prst="rect">
                <a:avLst/>
              </a:prstGeom>
            </p:spPr>
          </p:pic>
        </p:grpSp>
        <p:grpSp>
          <p:nvGrpSpPr>
            <p:cNvPr id="205" name="Group 204">
              <a:extLst>
                <a:ext uri="{FF2B5EF4-FFF2-40B4-BE49-F238E27FC236}">
                  <a16:creationId xmlns:a16="http://schemas.microsoft.com/office/drawing/2014/main" id="{4AB325D9-07CA-81D6-138F-999284AB2AAE}"/>
                </a:ext>
              </a:extLst>
            </p:cNvPr>
            <p:cNvGrpSpPr/>
            <p:nvPr/>
          </p:nvGrpSpPr>
          <p:grpSpPr>
            <a:xfrm>
              <a:off x="4358282" y="4672677"/>
              <a:ext cx="2547582" cy="352371"/>
              <a:chOff x="4362520" y="1221104"/>
              <a:chExt cx="2547582" cy="352371"/>
            </a:xfrm>
          </p:grpSpPr>
          <p:pic>
            <p:nvPicPr>
              <p:cNvPr id="206" name="Graphic 205" descr="Man with solid fill">
                <a:extLst>
                  <a:ext uri="{FF2B5EF4-FFF2-40B4-BE49-F238E27FC236}">
                    <a16:creationId xmlns:a16="http://schemas.microsoft.com/office/drawing/2014/main" id="{92C0D4FA-4DC6-995D-C864-3AC2206DA2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60643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07" name="Graphic 206" descr="Man with solid fill">
                <a:extLst>
                  <a:ext uri="{FF2B5EF4-FFF2-40B4-BE49-F238E27FC236}">
                    <a16:creationId xmlns:a16="http://schemas.microsoft.com/office/drawing/2014/main" id="{3D759EBF-FCA7-1C3E-D6B0-13C77F7014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85034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08" name="Graphic 207" descr="Man with solid fill">
                <a:extLst>
                  <a:ext uri="{FF2B5EF4-FFF2-40B4-BE49-F238E27FC236}">
                    <a16:creationId xmlns:a16="http://schemas.microsoft.com/office/drawing/2014/main" id="{EB9C0F18-2F06-5C1C-FD78-6D33C8465E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09425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09" name="Graphic 208" descr="Man with solid fill">
                <a:extLst>
                  <a:ext uri="{FF2B5EF4-FFF2-40B4-BE49-F238E27FC236}">
                    <a16:creationId xmlns:a16="http://schemas.microsoft.com/office/drawing/2014/main" id="{F3D954BF-5982-D1C7-AC18-B8FCD7E0EF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338168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10" name="Graphic 209" descr="Man with solid fill">
                <a:extLst>
                  <a:ext uri="{FF2B5EF4-FFF2-40B4-BE49-F238E27FC236}">
                    <a16:creationId xmlns:a16="http://schemas.microsoft.com/office/drawing/2014/main" id="{A8785AA6-6472-46BE-2210-BB5189E594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582080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11" name="Graphic 210" descr="Man with solid fill">
                <a:extLst>
                  <a:ext uri="{FF2B5EF4-FFF2-40B4-BE49-F238E27FC236}">
                    <a16:creationId xmlns:a16="http://schemas.microsoft.com/office/drawing/2014/main" id="{62B72CFC-072F-905E-153F-94D3E0DB92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82599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12" name="Graphic 211" descr="Man with solid fill">
                <a:extLst>
                  <a:ext uri="{FF2B5EF4-FFF2-40B4-BE49-F238E27FC236}">
                    <a16:creationId xmlns:a16="http://schemas.microsoft.com/office/drawing/2014/main" id="{BB276EE1-13CA-8F71-48C7-49F8C8E9D6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06990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13" name="Graphic 212" descr="Man with solid fill">
                <a:extLst>
                  <a:ext uri="{FF2B5EF4-FFF2-40B4-BE49-F238E27FC236}">
                    <a16:creationId xmlns:a16="http://schemas.microsoft.com/office/drawing/2014/main" id="{C86DDF6B-79FC-BB0C-4C74-5E13C1D9FE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31381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14" name="Graphic 213" descr="Man with solid fill">
                <a:extLst>
                  <a:ext uri="{FF2B5EF4-FFF2-40B4-BE49-F238E27FC236}">
                    <a16:creationId xmlns:a16="http://schemas.microsoft.com/office/drawing/2014/main" id="{DB43C571-427A-96AE-7F6E-22EE60F9C2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557731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15" name="Graphic 214" descr="Man with solid fill">
                <a:extLst>
                  <a:ext uri="{FF2B5EF4-FFF2-40B4-BE49-F238E27FC236}">
                    <a16:creationId xmlns:a16="http://schemas.microsoft.com/office/drawing/2014/main" id="{D6083699-31E7-F7BA-5FE3-2BBE880666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362520" y="1221104"/>
                <a:ext cx="352371" cy="352371"/>
              </a:xfrm>
              <a:prstGeom prst="rect">
                <a:avLst/>
              </a:prstGeom>
            </p:spPr>
          </p:pic>
        </p:grpSp>
      </p:grpSp>
      <p:grpSp>
        <p:nvGrpSpPr>
          <p:cNvPr id="217" name="Group 216" descr="Image of stick people showing a ratio">
            <a:extLst>
              <a:ext uri="{FF2B5EF4-FFF2-40B4-BE49-F238E27FC236}">
                <a16:creationId xmlns:a16="http://schemas.microsoft.com/office/drawing/2014/main" id="{9A6A3636-D757-68CE-0A4F-9EFBDBAB0281}"/>
              </a:ext>
            </a:extLst>
          </p:cNvPr>
          <p:cNvGrpSpPr/>
          <p:nvPr/>
        </p:nvGrpSpPr>
        <p:grpSpPr>
          <a:xfrm>
            <a:off x="2411368" y="1446462"/>
            <a:ext cx="2547582" cy="3651544"/>
            <a:chOff x="4358282" y="1373504"/>
            <a:chExt cx="2547582" cy="3651544"/>
          </a:xfrm>
        </p:grpSpPr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7E5596D3-F159-4DE1-A35B-2BC2102E1C68}"/>
                </a:ext>
              </a:extLst>
            </p:cNvPr>
            <p:cNvGrpSpPr/>
            <p:nvPr/>
          </p:nvGrpSpPr>
          <p:grpSpPr>
            <a:xfrm>
              <a:off x="4358282" y="4306104"/>
              <a:ext cx="2547582" cy="352371"/>
              <a:chOff x="4362520" y="1221104"/>
              <a:chExt cx="2547582" cy="352371"/>
            </a:xfrm>
          </p:grpSpPr>
          <p:pic>
            <p:nvPicPr>
              <p:cNvPr id="318" name="Graphic 317" descr="Man with solid fill">
                <a:extLst>
                  <a:ext uri="{FF2B5EF4-FFF2-40B4-BE49-F238E27FC236}">
                    <a16:creationId xmlns:a16="http://schemas.microsoft.com/office/drawing/2014/main" id="{4EC7C1E3-80CF-C34D-77E5-28FB982B53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60643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19" name="Graphic 318" descr="Man with solid fill">
                <a:extLst>
                  <a:ext uri="{FF2B5EF4-FFF2-40B4-BE49-F238E27FC236}">
                    <a16:creationId xmlns:a16="http://schemas.microsoft.com/office/drawing/2014/main" id="{A5D58949-E8D6-723B-27E6-3918E47327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85034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20" name="Graphic 319" descr="Man with solid fill">
                <a:extLst>
                  <a:ext uri="{FF2B5EF4-FFF2-40B4-BE49-F238E27FC236}">
                    <a16:creationId xmlns:a16="http://schemas.microsoft.com/office/drawing/2014/main" id="{6C48EC72-F561-FEF2-89D2-BE54F0D37F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09425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21" name="Graphic 320" descr="Man with solid fill">
                <a:extLst>
                  <a:ext uri="{FF2B5EF4-FFF2-40B4-BE49-F238E27FC236}">
                    <a16:creationId xmlns:a16="http://schemas.microsoft.com/office/drawing/2014/main" id="{2AE0FC52-9E53-EB17-F5BD-0F6B1BA760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338168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22" name="Graphic 321" descr="Man with solid fill">
                <a:extLst>
                  <a:ext uri="{FF2B5EF4-FFF2-40B4-BE49-F238E27FC236}">
                    <a16:creationId xmlns:a16="http://schemas.microsoft.com/office/drawing/2014/main" id="{22FC7ED2-4FE2-0190-D6E0-7F645384A7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582080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23" name="Graphic 322" descr="Man with solid fill">
                <a:extLst>
                  <a:ext uri="{FF2B5EF4-FFF2-40B4-BE49-F238E27FC236}">
                    <a16:creationId xmlns:a16="http://schemas.microsoft.com/office/drawing/2014/main" id="{848648E6-F687-4FB6-C1E7-AFB43C22C4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82599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24" name="Graphic 323" descr="Man with solid fill">
                <a:extLst>
                  <a:ext uri="{FF2B5EF4-FFF2-40B4-BE49-F238E27FC236}">
                    <a16:creationId xmlns:a16="http://schemas.microsoft.com/office/drawing/2014/main" id="{A24F9AEB-222D-92CF-566E-C93F0A01CB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06990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25" name="Graphic 324" descr="Man with solid fill">
                <a:extLst>
                  <a:ext uri="{FF2B5EF4-FFF2-40B4-BE49-F238E27FC236}">
                    <a16:creationId xmlns:a16="http://schemas.microsoft.com/office/drawing/2014/main" id="{E200DD10-B161-EDDD-8C4E-74D0A047F5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31381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26" name="Graphic 325" descr="Man with solid fill">
                <a:extLst>
                  <a:ext uri="{FF2B5EF4-FFF2-40B4-BE49-F238E27FC236}">
                    <a16:creationId xmlns:a16="http://schemas.microsoft.com/office/drawing/2014/main" id="{8AB6D8CA-7518-6B14-DCD2-09D1B3E81C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557731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27" name="Graphic 326" descr="Man with solid fill">
                <a:extLst>
                  <a:ext uri="{FF2B5EF4-FFF2-40B4-BE49-F238E27FC236}">
                    <a16:creationId xmlns:a16="http://schemas.microsoft.com/office/drawing/2014/main" id="{63396752-C691-47FF-48EC-539F77C023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362520" y="1221104"/>
                <a:ext cx="352371" cy="352371"/>
              </a:xfrm>
              <a:prstGeom prst="rect">
                <a:avLst/>
              </a:prstGeom>
            </p:spPr>
          </p:pic>
        </p:grpSp>
        <p:grpSp>
          <p:nvGrpSpPr>
            <p:cNvPr id="219" name="Group 218">
              <a:extLst>
                <a:ext uri="{FF2B5EF4-FFF2-40B4-BE49-F238E27FC236}">
                  <a16:creationId xmlns:a16="http://schemas.microsoft.com/office/drawing/2014/main" id="{3C589CF1-68AA-459C-EE2B-862B87CB31E8}"/>
                </a:ext>
              </a:extLst>
            </p:cNvPr>
            <p:cNvGrpSpPr/>
            <p:nvPr/>
          </p:nvGrpSpPr>
          <p:grpSpPr>
            <a:xfrm>
              <a:off x="4358282" y="1740079"/>
              <a:ext cx="2547582" cy="352371"/>
              <a:chOff x="4362520" y="1221104"/>
              <a:chExt cx="2547582" cy="352371"/>
            </a:xfrm>
          </p:grpSpPr>
          <p:pic>
            <p:nvPicPr>
              <p:cNvPr id="308" name="Graphic 307" descr="Man with solid fill">
                <a:extLst>
                  <a:ext uri="{FF2B5EF4-FFF2-40B4-BE49-F238E27FC236}">
                    <a16:creationId xmlns:a16="http://schemas.microsoft.com/office/drawing/2014/main" id="{0BD9AD02-F298-10ED-1E7D-8D7DD1F45B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60643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09" name="Graphic 308" descr="Man with solid fill">
                <a:extLst>
                  <a:ext uri="{FF2B5EF4-FFF2-40B4-BE49-F238E27FC236}">
                    <a16:creationId xmlns:a16="http://schemas.microsoft.com/office/drawing/2014/main" id="{F02DB011-BBCD-9D60-E337-9D46668DCA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85034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10" name="Graphic 309" descr="Man with solid fill">
                <a:extLst>
                  <a:ext uri="{FF2B5EF4-FFF2-40B4-BE49-F238E27FC236}">
                    <a16:creationId xmlns:a16="http://schemas.microsoft.com/office/drawing/2014/main" id="{0B29EDA5-22E7-5CE0-8CAC-FE6E308A8F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09425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11" name="Graphic 310" descr="Man with solid fill">
                <a:extLst>
                  <a:ext uri="{FF2B5EF4-FFF2-40B4-BE49-F238E27FC236}">
                    <a16:creationId xmlns:a16="http://schemas.microsoft.com/office/drawing/2014/main" id="{FB307E4A-C8B3-E2D0-72DF-43DF8B0203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338168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12" name="Graphic 311" descr="Man with solid fill">
                <a:extLst>
                  <a:ext uri="{FF2B5EF4-FFF2-40B4-BE49-F238E27FC236}">
                    <a16:creationId xmlns:a16="http://schemas.microsoft.com/office/drawing/2014/main" id="{A0CBC35F-544A-36FC-01AE-1AC0753FAB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582080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13" name="Graphic 312" descr="Man with solid fill">
                <a:extLst>
                  <a:ext uri="{FF2B5EF4-FFF2-40B4-BE49-F238E27FC236}">
                    <a16:creationId xmlns:a16="http://schemas.microsoft.com/office/drawing/2014/main" id="{A3BB9544-D71D-AEAF-27CA-D0AC0E17E8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82599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14" name="Graphic 313" descr="Man with solid fill">
                <a:extLst>
                  <a:ext uri="{FF2B5EF4-FFF2-40B4-BE49-F238E27FC236}">
                    <a16:creationId xmlns:a16="http://schemas.microsoft.com/office/drawing/2014/main" id="{54852DCF-331E-9FFD-4801-37B3B19769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06990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15" name="Graphic 314" descr="Man with solid fill">
                <a:extLst>
                  <a:ext uri="{FF2B5EF4-FFF2-40B4-BE49-F238E27FC236}">
                    <a16:creationId xmlns:a16="http://schemas.microsoft.com/office/drawing/2014/main" id="{571883FC-C3B9-373C-D142-AFA3FFE778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31381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16" name="Graphic 315" descr="Man with solid fill">
                <a:extLst>
                  <a:ext uri="{FF2B5EF4-FFF2-40B4-BE49-F238E27FC236}">
                    <a16:creationId xmlns:a16="http://schemas.microsoft.com/office/drawing/2014/main" id="{ECF22916-4E09-4936-F4CA-529D01CCEA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557731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17" name="Graphic 316" descr="Man with solid fill">
                <a:extLst>
                  <a:ext uri="{FF2B5EF4-FFF2-40B4-BE49-F238E27FC236}">
                    <a16:creationId xmlns:a16="http://schemas.microsoft.com/office/drawing/2014/main" id="{C7DD3979-A20C-20AA-63A5-F6CEFDB3B2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362520" y="1221104"/>
                <a:ext cx="352371" cy="352371"/>
              </a:xfrm>
              <a:prstGeom prst="rect">
                <a:avLst/>
              </a:prstGeom>
            </p:spPr>
          </p:pic>
        </p:grpSp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9C8C5A73-2DDC-DB71-3628-CBBEDDC960BD}"/>
                </a:ext>
              </a:extLst>
            </p:cNvPr>
            <p:cNvGrpSpPr/>
            <p:nvPr/>
          </p:nvGrpSpPr>
          <p:grpSpPr>
            <a:xfrm>
              <a:off x="4358282" y="2106654"/>
              <a:ext cx="2547582" cy="352371"/>
              <a:chOff x="4362520" y="1221104"/>
              <a:chExt cx="2547582" cy="352371"/>
            </a:xfrm>
          </p:grpSpPr>
          <p:pic>
            <p:nvPicPr>
              <p:cNvPr id="298" name="Graphic 297" descr="Man with solid fill">
                <a:extLst>
                  <a:ext uri="{FF2B5EF4-FFF2-40B4-BE49-F238E27FC236}">
                    <a16:creationId xmlns:a16="http://schemas.microsoft.com/office/drawing/2014/main" id="{8145D8B6-B3C0-8E0E-4E77-5F18712C08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60643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99" name="Graphic 298" descr="Man with solid fill">
                <a:extLst>
                  <a:ext uri="{FF2B5EF4-FFF2-40B4-BE49-F238E27FC236}">
                    <a16:creationId xmlns:a16="http://schemas.microsoft.com/office/drawing/2014/main" id="{9E2B0F8F-8912-5332-ADFF-04DCF90F0A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85034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00" name="Graphic 299" descr="Man with solid fill">
                <a:extLst>
                  <a:ext uri="{FF2B5EF4-FFF2-40B4-BE49-F238E27FC236}">
                    <a16:creationId xmlns:a16="http://schemas.microsoft.com/office/drawing/2014/main" id="{B564F098-95C8-AC08-3A1A-777DDF4F9F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09425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01" name="Graphic 300" descr="Man with solid fill">
                <a:extLst>
                  <a:ext uri="{FF2B5EF4-FFF2-40B4-BE49-F238E27FC236}">
                    <a16:creationId xmlns:a16="http://schemas.microsoft.com/office/drawing/2014/main" id="{665264C2-B06A-6B38-6458-EB77EAFA0D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338168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02" name="Graphic 301" descr="Man with solid fill">
                <a:extLst>
                  <a:ext uri="{FF2B5EF4-FFF2-40B4-BE49-F238E27FC236}">
                    <a16:creationId xmlns:a16="http://schemas.microsoft.com/office/drawing/2014/main" id="{F43F3002-B22D-821D-7D13-06A2CC565C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582080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03" name="Graphic 302" descr="Man with solid fill">
                <a:extLst>
                  <a:ext uri="{FF2B5EF4-FFF2-40B4-BE49-F238E27FC236}">
                    <a16:creationId xmlns:a16="http://schemas.microsoft.com/office/drawing/2014/main" id="{68793009-5050-BF5E-AA51-9AE9CCEE54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82599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04" name="Graphic 303" descr="Man with solid fill">
                <a:extLst>
                  <a:ext uri="{FF2B5EF4-FFF2-40B4-BE49-F238E27FC236}">
                    <a16:creationId xmlns:a16="http://schemas.microsoft.com/office/drawing/2014/main" id="{6803E285-3AA6-4126-4C2E-228CF1F83A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06990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05" name="Graphic 304" descr="Man with solid fill">
                <a:extLst>
                  <a:ext uri="{FF2B5EF4-FFF2-40B4-BE49-F238E27FC236}">
                    <a16:creationId xmlns:a16="http://schemas.microsoft.com/office/drawing/2014/main" id="{DC6E3689-A1D1-9B93-7D1B-B43662369F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31381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06" name="Graphic 305" descr="Man with solid fill">
                <a:extLst>
                  <a:ext uri="{FF2B5EF4-FFF2-40B4-BE49-F238E27FC236}">
                    <a16:creationId xmlns:a16="http://schemas.microsoft.com/office/drawing/2014/main" id="{F699A67F-1C3F-7075-8098-3F7634FDDA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557731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07" name="Graphic 306" descr="Man with solid fill">
                <a:extLst>
                  <a:ext uri="{FF2B5EF4-FFF2-40B4-BE49-F238E27FC236}">
                    <a16:creationId xmlns:a16="http://schemas.microsoft.com/office/drawing/2014/main" id="{E9E53678-F543-19F7-C276-EE5AC34A86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362520" y="1221104"/>
                <a:ext cx="352371" cy="352371"/>
              </a:xfrm>
              <a:prstGeom prst="rect">
                <a:avLst/>
              </a:prstGeom>
            </p:spPr>
          </p:pic>
        </p:grp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4F6AC630-817E-B549-5A14-26777A20D10B}"/>
                </a:ext>
              </a:extLst>
            </p:cNvPr>
            <p:cNvGrpSpPr/>
            <p:nvPr/>
          </p:nvGrpSpPr>
          <p:grpSpPr>
            <a:xfrm>
              <a:off x="4358282" y="2473229"/>
              <a:ext cx="2547582" cy="352371"/>
              <a:chOff x="4362520" y="1221104"/>
              <a:chExt cx="2547582" cy="352371"/>
            </a:xfrm>
          </p:grpSpPr>
          <p:pic>
            <p:nvPicPr>
              <p:cNvPr id="288" name="Graphic 287" descr="Man with solid fill">
                <a:extLst>
                  <a:ext uri="{FF2B5EF4-FFF2-40B4-BE49-F238E27FC236}">
                    <a16:creationId xmlns:a16="http://schemas.microsoft.com/office/drawing/2014/main" id="{554FC2AC-2CB5-F693-8CE8-AA0F5C8086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60643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89" name="Graphic 288" descr="Man with solid fill">
                <a:extLst>
                  <a:ext uri="{FF2B5EF4-FFF2-40B4-BE49-F238E27FC236}">
                    <a16:creationId xmlns:a16="http://schemas.microsoft.com/office/drawing/2014/main" id="{4F296D53-2DC0-2E46-D20E-3AB84B6BDC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85034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90" name="Graphic 289" descr="Man with solid fill">
                <a:extLst>
                  <a:ext uri="{FF2B5EF4-FFF2-40B4-BE49-F238E27FC236}">
                    <a16:creationId xmlns:a16="http://schemas.microsoft.com/office/drawing/2014/main" id="{6A0BDA7A-9C86-13AD-C840-2B720D2260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09425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91" name="Graphic 290" descr="Man with solid fill">
                <a:extLst>
                  <a:ext uri="{FF2B5EF4-FFF2-40B4-BE49-F238E27FC236}">
                    <a16:creationId xmlns:a16="http://schemas.microsoft.com/office/drawing/2014/main" id="{F91CB70A-DB1E-DB2B-B468-A704214B15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338168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92" name="Graphic 291" descr="Man with solid fill">
                <a:extLst>
                  <a:ext uri="{FF2B5EF4-FFF2-40B4-BE49-F238E27FC236}">
                    <a16:creationId xmlns:a16="http://schemas.microsoft.com/office/drawing/2014/main" id="{72AADDF7-EB8A-5D89-6E95-DA39145ED3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582080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93" name="Graphic 292" descr="Man with solid fill">
                <a:extLst>
                  <a:ext uri="{FF2B5EF4-FFF2-40B4-BE49-F238E27FC236}">
                    <a16:creationId xmlns:a16="http://schemas.microsoft.com/office/drawing/2014/main" id="{344A59F5-8076-6F90-153C-F159F725DE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82599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94" name="Graphic 293" descr="Man with solid fill">
                <a:extLst>
                  <a:ext uri="{FF2B5EF4-FFF2-40B4-BE49-F238E27FC236}">
                    <a16:creationId xmlns:a16="http://schemas.microsoft.com/office/drawing/2014/main" id="{08DD5BED-D652-88B1-64C8-B5925104F3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06990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95" name="Graphic 294" descr="Man with solid fill">
                <a:extLst>
                  <a:ext uri="{FF2B5EF4-FFF2-40B4-BE49-F238E27FC236}">
                    <a16:creationId xmlns:a16="http://schemas.microsoft.com/office/drawing/2014/main" id="{A401CF0B-3BDE-74A8-A6B6-5228B44468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31381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96" name="Graphic 295" descr="Man with solid fill">
                <a:extLst>
                  <a:ext uri="{FF2B5EF4-FFF2-40B4-BE49-F238E27FC236}">
                    <a16:creationId xmlns:a16="http://schemas.microsoft.com/office/drawing/2014/main" id="{AEC92A30-1D2D-FAB3-91BD-303F677E2A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557731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97" name="Graphic 296" descr="Man with solid fill">
                <a:extLst>
                  <a:ext uri="{FF2B5EF4-FFF2-40B4-BE49-F238E27FC236}">
                    <a16:creationId xmlns:a16="http://schemas.microsoft.com/office/drawing/2014/main" id="{1AA14442-6DF0-8225-A217-6C4A000614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362520" y="1221104"/>
                <a:ext cx="352371" cy="352371"/>
              </a:xfrm>
              <a:prstGeom prst="rect">
                <a:avLst/>
              </a:prstGeom>
            </p:spPr>
          </p:pic>
        </p:grpSp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756364A2-D041-DD8D-86D0-31D563CA1632}"/>
                </a:ext>
              </a:extLst>
            </p:cNvPr>
            <p:cNvGrpSpPr/>
            <p:nvPr/>
          </p:nvGrpSpPr>
          <p:grpSpPr>
            <a:xfrm>
              <a:off x="4358282" y="2839804"/>
              <a:ext cx="2547582" cy="352371"/>
              <a:chOff x="4362520" y="1221104"/>
              <a:chExt cx="2547582" cy="352371"/>
            </a:xfrm>
          </p:grpSpPr>
          <p:pic>
            <p:nvPicPr>
              <p:cNvPr id="278" name="Graphic 277" descr="Man with solid fill">
                <a:extLst>
                  <a:ext uri="{FF2B5EF4-FFF2-40B4-BE49-F238E27FC236}">
                    <a16:creationId xmlns:a16="http://schemas.microsoft.com/office/drawing/2014/main" id="{A2F81B1F-59EF-1EBB-160F-B1F9241667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60643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79" name="Graphic 278" descr="Man with solid fill">
                <a:extLst>
                  <a:ext uri="{FF2B5EF4-FFF2-40B4-BE49-F238E27FC236}">
                    <a16:creationId xmlns:a16="http://schemas.microsoft.com/office/drawing/2014/main" id="{84A2D3F0-7C89-21C2-D091-8D4C0E9E91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85034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80" name="Graphic 279" descr="Man with solid fill">
                <a:extLst>
                  <a:ext uri="{FF2B5EF4-FFF2-40B4-BE49-F238E27FC236}">
                    <a16:creationId xmlns:a16="http://schemas.microsoft.com/office/drawing/2014/main" id="{424CF057-259C-DE97-0A52-E64B672C4A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09425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81" name="Graphic 280" descr="Man with solid fill">
                <a:extLst>
                  <a:ext uri="{FF2B5EF4-FFF2-40B4-BE49-F238E27FC236}">
                    <a16:creationId xmlns:a16="http://schemas.microsoft.com/office/drawing/2014/main" id="{DA6E67E3-C327-73A5-31A6-5097C3F598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338168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82" name="Graphic 281" descr="Man with solid fill">
                <a:extLst>
                  <a:ext uri="{FF2B5EF4-FFF2-40B4-BE49-F238E27FC236}">
                    <a16:creationId xmlns:a16="http://schemas.microsoft.com/office/drawing/2014/main" id="{1B75555A-4991-E151-1625-8837E8106C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582080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83" name="Graphic 282" descr="Man with solid fill">
                <a:extLst>
                  <a:ext uri="{FF2B5EF4-FFF2-40B4-BE49-F238E27FC236}">
                    <a16:creationId xmlns:a16="http://schemas.microsoft.com/office/drawing/2014/main" id="{B3A0B46D-FA4E-9164-D957-F572B16135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82599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84" name="Graphic 283" descr="Man with solid fill">
                <a:extLst>
                  <a:ext uri="{FF2B5EF4-FFF2-40B4-BE49-F238E27FC236}">
                    <a16:creationId xmlns:a16="http://schemas.microsoft.com/office/drawing/2014/main" id="{36C78925-7436-EE15-A9AA-2F1584866B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06990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85" name="Graphic 284" descr="Man with solid fill">
                <a:extLst>
                  <a:ext uri="{FF2B5EF4-FFF2-40B4-BE49-F238E27FC236}">
                    <a16:creationId xmlns:a16="http://schemas.microsoft.com/office/drawing/2014/main" id="{F4935998-68D2-312B-FADE-104FFBDCA7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31381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86" name="Graphic 285" descr="Man with solid fill">
                <a:extLst>
                  <a:ext uri="{FF2B5EF4-FFF2-40B4-BE49-F238E27FC236}">
                    <a16:creationId xmlns:a16="http://schemas.microsoft.com/office/drawing/2014/main" id="{AF1FD841-6620-3573-2A58-18D3104B2B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557731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87" name="Graphic 286" descr="Man with solid fill">
                <a:extLst>
                  <a:ext uri="{FF2B5EF4-FFF2-40B4-BE49-F238E27FC236}">
                    <a16:creationId xmlns:a16="http://schemas.microsoft.com/office/drawing/2014/main" id="{2819E249-AC6F-7B2D-FEEF-EAB3A6CDC3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362520" y="1221104"/>
                <a:ext cx="352371" cy="352371"/>
              </a:xfrm>
              <a:prstGeom prst="rect">
                <a:avLst/>
              </a:prstGeom>
            </p:spPr>
          </p:pic>
        </p:grp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C7F6E37F-146A-81C5-9AEA-E4B8CEBC962D}"/>
                </a:ext>
              </a:extLst>
            </p:cNvPr>
            <p:cNvGrpSpPr/>
            <p:nvPr/>
          </p:nvGrpSpPr>
          <p:grpSpPr>
            <a:xfrm>
              <a:off x="4358282" y="3206379"/>
              <a:ext cx="2547582" cy="352371"/>
              <a:chOff x="4362520" y="1221104"/>
              <a:chExt cx="2547582" cy="352371"/>
            </a:xfrm>
          </p:grpSpPr>
          <p:pic>
            <p:nvPicPr>
              <p:cNvPr id="268" name="Graphic 267" descr="Man with solid fill">
                <a:extLst>
                  <a:ext uri="{FF2B5EF4-FFF2-40B4-BE49-F238E27FC236}">
                    <a16:creationId xmlns:a16="http://schemas.microsoft.com/office/drawing/2014/main" id="{77BD28BD-2B85-F022-1A2C-E421F95B00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60643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69" name="Graphic 268" descr="Man with solid fill">
                <a:extLst>
                  <a:ext uri="{FF2B5EF4-FFF2-40B4-BE49-F238E27FC236}">
                    <a16:creationId xmlns:a16="http://schemas.microsoft.com/office/drawing/2014/main" id="{57732E07-F271-8A05-C94E-169F3335D1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85034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70" name="Graphic 269" descr="Man with solid fill">
                <a:extLst>
                  <a:ext uri="{FF2B5EF4-FFF2-40B4-BE49-F238E27FC236}">
                    <a16:creationId xmlns:a16="http://schemas.microsoft.com/office/drawing/2014/main" id="{4A04F04A-EDFB-96E5-1D78-E0CEE1AED9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09425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71" name="Graphic 270" descr="Man with solid fill">
                <a:extLst>
                  <a:ext uri="{FF2B5EF4-FFF2-40B4-BE49-F238E27FC236}">
                    <a16:creationId xmlns:a16="http://schemas.microsoft.com/office/drawing/2014/main" id="{76CC7C87-5304-CF64-8DE6-1E6F987F1B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338168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72" name="Graphic 271" descr="Man with solid fill">
                <a:extLst>
                  <a:ext uri="{FF2B5EF4-FFF2-40B4-BE49-F238E27FC236}">
                    <a16:creationId xmlns:a16="http://schemas.microsoft.com/office/drawing/2014/main" id="{394CBA20-FBF2-F754-6B4F-0A11AA1241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582080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73" name="Graphic 272" descr="Man with solid fill">
                <a:extLst>
                  <a:ext uri="{FF2B5EF4-FFF2-40B4-BE49-F238E27FC236}">
                    <a16:creationId xmlns:a16="http://schemas.microsoft.com/office/drawing/2014/main" id="{4C0D6CF6-90FB-D882-423C-4BBC8462DE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82599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74" name="Graphic 273" descr="Man with solid fill">
                <a:extLst>
                  <a:ext uri="{FF2B5EF4-FFF2-40B4-BE49-F238E27FC236}">
                    <a16:creationId xmlns:a16="http://schemas.microsoft.com/office/drawing/2014/main" id="{8DEC160D-D791-FC46-A54B-1E491D34F3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06990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75" name="Graphic 274" descr="Man with solid fill">
                <a:extLst>
                  <a:ext uri="{FF2B5EF4-FFF2-40B4-BE49-F238E27FC236}">
                    <a16:creationId xmlns:a16="http://schemas.microsoft.com/office/drawing/2014/main" id="{04C320A0-5A7E-877F-B3AE-05D6EDD80A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31381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76" name="Graphic 275" descr="Man with solid fill">
                <a:extLst>
                  <a:ext uri="{FF2B5EF4-FFF2-40B4-BE49-F238E27FC236}">
                    <a16:creationId xmlns:a16="http://schemas.microsoft.com/office/drawing/2014/main" id="{506298EC-BBE5-C4B2-7452-BAA1E7AAFE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557731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77" name="Graphic 276" descr="Man with solid fill">
                <a:extLst>
                  <a:ext uri="{FF2B5EF4-FFF2-40B4-BE49-F238E27FC236}">
                    <a16:creationId xmlns:a16="http://schemas.microsoft.com/office/drawing/2014/main" id="{579148E7-A9D5-CB95-9B8C-7FB085BF61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362520" y="1221104"/>
                <a:ext cx="352371" cy="352371"/>
              </a:xfrm>
              <a:prstGeom prst="rect">
                <a:avLst/>
              </a:prstGeom>
            </p:spPr>
          </p:pic>
        </p:grpSp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id="{F1DD2A9C-5E44-7F71-00D8-8CAD696E1AC4}"/>
                </a:ext>
              </a:extLst>
            </p:cNvPr>
            <p:cNvGrpSpPr/>
            <p:nvPr/>
          </p:nvGrpSpPr>
          <p:grpSpPr>
            <a:xfrm>
              <a:off x="4358282" y="3572954"/>
              <a:ext cx="2547582" cy="352371"/>
              <a:chOff x="4362520" y="1221104"/>
              <a:chExt cx="2547582" cy="352371"/>
            </a:xfrm>
          </p:grpSpPr>
          <p:pic>
            <p:nvPicPr>
              <p:cNvPr id="258" name="Graphic 257" descr="Man with solid fill">
                <a:extLst>
                  <a:ext uri="{FF2B5EF4-FFF2-40B4-BE49-F238E27FC236}">
                    <a16:creationId xmlns:a16="http://schemas.microsoft.com/office/drawing/2014/main" id="{FB108B04-11E8-1E4E-69EF-96018B01D0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60643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59" name="Graphic 258" descr="Man with solid fill">
                <a:extLst>
                  <a:ext uri="{FF2B5EF4-FFF2-40B4-BE49-F238E27FC236}">
                    <a16:creationId xmlns:a16="http://schemas.microsoft.com/office/drawing/2014/main" id="{9ADA537A-AE75-131A-B01C-97F53D9CE9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85034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60" name="Graphic 259" descr="Man with solid fill">
                <a:extLst>
                  <a:ext uri="{FF2B5EF4-FFF2-40B4-BE49-F238E27FC236}">
                    <a16:creationId xmlns:a16="http://schemas.microsoft.com/office/drawing/2014/main" id="{4520831C-D18A-851A-BC7F-146126B1AA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09425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61" name="Graphic 260" descr="Man with solid fill">
                <a:extLst>
                  <a:ext uri="{FF2B5EF4-FFF2-40B4-BE49-F238E27FC236}">
                    <a16:creationId xmlns:a16="http://schemas.microsoft.com/office/drawing/2014/main" id="{1C77D746-88E8-B411-B030-3D3615C322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338168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62" name="Graphic 261" descr="Man with solid fill">
                <a:extLst>
                  <a:ext uri="{FF2B5EF4-FFF2-40B4-BE49-F238E27FC236}">
                    <a16:creationId xmlns:a16="http://schemas.microsoft.com/office/drawing/2014/main" id="{D833F22A-8FCD-8951-C987-595DD5D63D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582080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63" name="Graphic 262" descr="Man with solid fill">
                <a:extLst>
                  <a:ext uri="{FF2B5EF4-FFF2-40B4-BE49-F238E27FC236}">
                    <a16:creationId xmlns:a16="http://schemas.microsoft.com/office/drawing/2014/main" id="{A9783531-4B13-F9DF-94C1-9484A4980C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82599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64" name="Graphic 263" descr="Man with solid fill">
                <a:extLst>
                  <a:ext uri="{FF2B5EF4-FFF2-40B4-BE49-F238E27FC236}">
                    <a16:creationId xmlns:a16="http://schemas.microsoft.com/office/drawing/2014/main" id="{0DD6A132-3A1C-AF61-4C6E-E7B91EE54A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06990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65" name="Graphic 264" descr="Man with solid fill">
                <a:extLst>
                  <a:ext uri="{FF2B5EF4-FFF2-40B4-BE49-F238E27FC236}">
                    <a16:creationId xmlns:a16="http://schemas.microsoft.com/office/drawing/2014/main" id="{763C77BB-9AC8-2823-AE2D-9244AABA5C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31381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66" name="Graphic 265" descr="Man with solid fill">
                <a:extLst>
                  <a:ext uri="{FF2B5EF4-FFF2-40B4-BE49-F238E27FC236}">
                    <a16:creationId xmlns:a16="http://schemas.microsoft.com/office/drawing/2014/main" id="{9BA7099A-FE13-75CA-C8BD-34A5B9105B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557731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67" name="Graphic 266" descr="Man with solid fill">
                <a:extLst>
                  <a:ext uri="{FF2B5EF4-FFF2-40B4-BE49-F238E27FC236}">
                    <a16:creationId xmlns:a16="http://schemas.microsoft.com/office/drawing/2014/main" id="{09883F4C-D41F-EACA-3A05-B496615BDA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362520" y="1221104"/>
                <a:ext cx="352371" cy="352371"/>
              </a:xfrm>
              <a:prstGeom prst="rect">
                <a:avLst/>
              </a:prstGeom>
            </p:spPr>
          </p:pic>
        </p:grpSp>
        <p:grpSp>
          <p:nvGrpSpPr>
            <p:cNvPr id="225" name="Group 224">
              <a:extLst>
                <a:ext uri="{FF2B5EF4-FFF2-40B4-BE49-F238E27FC236}">
                  <a16:creationId xmlns:a16="http://schemas.microsoft.com/office/drawing/2014/main" id="{E5D2D5B8-19E1-57D0-F1FB-7D69F08B6520}"/>
                </a:ext>
              </a:extLst>
            </p:cNvPr>
            <p:cNvGrpSpPr/>
            <p:nvPr/>
          </p:nvGrpSpPr>
          <p:grpSpPr>
            <a:xfrm>
              <a:off x="4358282" y="3939529"/>
              <a:ext cx="2547582" cy="352371"/>
              <a:chOff x="4362520" y="1221104"/>
              <a:chExt cx="2547582" cy="352371"/>
            </a:xfrm>
          </p:grpSpPr>
          <p:pic>
            <p:nvPicPr>
              <p:cNvPr id="248" name="Graphic 247" descr="Man with solid fill">
                <a:extLst>
                  <a:ext uri="{FF2B5EF4-FFF2-40B4-BE49-F238E27FC236}">
                    <a16:creationId xmlns:a16="http://schemas.microsoft.com/office/drawing/2014/main" id="{BDA02B4F-5B22-3653-A2C7-EF90E0DE69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60643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49" name="Graphic 248" descr="Man with solid fill">
                <a:extLst>
                  <a:ext uri="{FF2B5EF4-FFF2-40B4-BE49-F238E27FC236}">
                    <a16:creationId xmlns:a16="http://schemas.microsoft.com/office/drawing/2014/main" id="{44D69365-1445-076F-CACF-7413E1F2F9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85034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50" name="Graphic 249" descr="Man with solid fill">
                <a:extLst>
                  <a:ext uri="{FF2B5EF4-FFF2-40B4-BE49-F238E27FC236}">
                    <a16:creationId xmlns:a16="http://schemas.microsoft.com/office/drawing/2014/main" id="{052C7AE4-05AF-3AFE-A9A5-6773EA76E7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09425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51" name="Graphic 250" descr="Man with solid fill">
                <a:extLst>
                  <a:ext uri="{FF2B5EF4-FFF2-40B4-BE49-F238E27FC236}">
                    <a16:creationId xmlns:a16="http://schemas.microsoft.com/office/drawing/2014/main" id="{9F7BEF24-F937-BAEB-73F3-7AD4E5EB9B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338168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52" name="Graphic 251" descr="Man with solid fill">
                <a:extLst>
                  <a:ext uri="{FF2B5EF4-FFF2-40B4-BE49-F238E27FC236}">
                    <a16:creationId xmlns:a16="http://schemas.microsoft.com/office/drawing/2014/main" id="{34D89ABA-34B6-E6A4-EFAE-CF8317FBEF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582080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53" name="Graphic 252" descr="Man with solid fill">
                <a:extLst>
                  <a:ext uri="{FF2B5EF4-FFF2-40B4-BE49-F238E27FC236}">
                    <a16:creationId xmlns:a16="http://schemas.microsoft.com/office/drawing/2014/main" id="{517F1588-C2DB-CCA1-50F6-CB890ADEA8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82599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54" name="Graphic 253" descr="Man with solid fill">
                <a:extLst>
                  <a:ext uri="{FF2B5EF4-FFF2-40B4-BE49-F238E27FC236}">
                    <a16:creationId xmlns:a16="http://schemas.microsoft.com/office/drawing/2014/main" id="{3E171C20-7FFA-CBAF-96F8-005AEE8FEE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06990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55" name="Graphic 254" descr="Man with solid fill">
                <a:extLst>
                  <a:ext uri="{FF2B5EF4-FFF2-40B4-BE49-F238E27FC236}">
                    <a16:creationId xmlns:a16="http://schemas.microsoft.com/office/drawing/2014/main" id="{9460CC0B-24E6-D23B-ADB3-F540019D5E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31381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56" name="Graphic 255" descr="Man with solid fill">
                <a:extLst>
                  <a:ext uri="{FF2B5EF4-FFF2-40B4-BE49-F238E27FC236}">
                    <a16:creationId xmlns:a16="http://schemas.microsoft.com/office/drawing/2014/main" id="{493F6C44-41EB-86E6-4896-3C1211B803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557731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57" name="Graphic 256" descr="Man with solid fill">
                <a:extLst>
                  <a:ext uri="{FF2B5EF4-FFF2-40B4-BE49-F238E27FC236}">
                    <a16:creationId xmlns:a16="http://schemas.microsoft.com/office/drawing/2014/main" id="{BADB72B3-5510-0C96-F942-014FB121FC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362520" y="1221104"/>
                <a:ext cx="352371" cy="352371"/>
              </a:xfrm>
              <a:prstGeom prst="rect">
                <a:avLst/>
              </a:prstGeom>
            </p:spPr>
          </p:pic>
        </p:grpSp>
        <p:grpSp>
          <p:nvGrpSpPr>
            <p:cNvPr id="226" name="Group 225">
              <a:extLst>
                <a:ext uri="{FF2B5EF4-FFF2-40B4-BE49-F238E27FC236}">
                  <a16:creationId xmlns:a16="http://schemas.microsoft.com/office/drawing/2014/main" id="{FEAE59D2-DDE6-A516-9F00-D27A315DFF0A}"/>
                </a:ext>
              </a:extLst>
            </p:cNvPr>
            <p:cNvGrpSpPr/>
            <p:nvPr/>
          </p:nvGrpSpPr>
          <p:grpSpPr>
            <a:xfrm>
              <a:off x="4358282" y="1373504"/>
              <a:ext cx="2547582" cy="352371"/>
              <a:chOff x="4362520" y="1221104"/>
              <a:chExt cx="2547582" cy="352371"/>
            </a:xfrm>
          </p:grpSpPr>
          <p:pic>
            <p:nvPicPr>
              <p:cNvPr id="238" name="Graphic 237" descr="Man with solid fill">
                <a:extLst>
                  <a:ext uri="{FF2B5EF4-FFF2-40B4-BE49-F238E27FC236}">
                    <a16:creationId xmlns:a16="http://schemas.microsoft.com/office/drawing/2014/main" id="{1A5B28C8-1BB1-316F-87B8-C8E761FD4C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60643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39" name="Graphic 238" descr="Man with solid fill">
                <a:extLst>
                  <a:ext uri="{FF2B5EF4-FFF2-40B4-BE49-F238E27FC236}">
                    <a16:creationId xmlns:a16="http://schemas.microsoft.com/office/drawing/2014/main" id="{DC3540D2-F927-565B-F521-9BFF75DB97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85034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40" name="Graphic 239" descr="Man with solid fill">
                <a:extLst>
                  <a:ext uri="{FF2B5EF4-FFF2-40B4-BE49-F238E27FC236}">
                    <a16:creationId xmlns:a16="http://schemas.microsoft.com/office/drawing/2014/main" id="{C6F54477-CF55-90C7-E8D9-064A6EF813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09425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41" name="Graphic 240" descr="Man with solid fill">
                <a:extLst>
                  <a:ext uri="{FF2B5EF4-FFF2-40B4-BE49-F238E27FC236}">
                    <a16:creationId xmlns:a16="http://schemas.microsoft.com/office/drawing/2014/main" id="{474B44E2-D4A5-5348-1826-4DD3329D0C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338168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42" name="Graphic 241" descr="Man with solid fill">
                <a:extLst>
                  <a:ext uri="{FF2B5EF4-FFF2-40B4-BE49-F238E27FC236}">
                    <a16:creationId xmlns:a16="http://schemas.microsoft.com/office/drawing/2014/main" id="{00228069-BC60-BE28-0750-3DEE9E9C08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582080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43" name="Graphic 242" descr="Man with solid fill">
                <a:extLst>
                  <a:ext uri="{FF2B5EF4-FFF2-40B4-BE49-F238E27FC236}">
                    <a16:creationId xmlns:a16="http://schemas.microsoft.com/office/drawing/2014/main" id="{7E2FCBC6-F53F-EE6E-680C-C09341F9FB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82599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44" name="Graphic 243" descr="Man with solid fill">
                <a:extLst>
                  <a:ext uri="{FF2B5EF4-FFF2-40B4-BE49-F238E27FC236}">
                    <a16:creationId xmlns:a16="http://schemas.microsoft.com/office/drawing/2014/main" id="{31FDACAB-942F-2A07-C3D6-3D9466558F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06990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45" name="Graphic 244" descr="Man with solid fill">
                <a:extLst>
                  <a:ext uri="{FF2B5EF4-FFF2-40B4-BE49-F238E27FC236}">
                    <a16:creationId xmlns:a16="http://schemas.microsoft.com/office/drawing/2014/main" id="{CD8BEB37-2C5B-4A97-A226-18B16506C8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31381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46" name="Graphic 245" descr="Man with solid fill">
                <a:extLst>
                  <a:ext uri="{FF2B5EF4-FFF2-40B4-BE49-F238E27FC236}">
                    <a16:creationId xmlns:a16="http://schemas.microsoft.com/office/drawing/2014/main" id="{E190EBF6-0AE6-9842-4805-AC117E8531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557731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47" name="Graphic 246" descr="Man with solid fill">
                <a:extLst>
                  <a:ext uri="{FF2B5EF4-FFF2-40B4-BE49-F238E27FC236}">
                    <a16:creationId xmlns:a16="http://schemas.microsoft.com/office/drawing/2014/main" id="{7794DCEA-1340-E904-8299-9010AADF24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362520" y="1221104"/>
                <a:ext cx="352371" cy="352371"/>
              </a:xfrm>
              <a:prstGeom prst="rect">
                <a:avLst/>
              </a:prstGeom>
            </p:spPr>
          </p:pic>
        </p:grpSp>
        <p:grpSp>
          <p:nvGrpSpPr>
            <p:cNvPr id="227" name="Group 226">
              <a:extLst>
                <a:ext uri="{FF2B5EF4-FFF2-40B4-BE49-F238E27FC236}">
                  <a16:creationId xmlns:a16="http://schemas.microsoft.com/office/drawing/2014/main" id="{377E4F2D-A140-286D-AE00-A50878686CF2}"/>
                </a:ext>
              </a:extLst>
            </p:cNvPr>
            <p:cNvGrpSpPr/>
            <p:nvPr/>
          </p:nvGrpSpPr>
          <p:grpSpPr>
            <a:xfrm>
              <a:off x="4358282" y="4672677"/>
              <a:ext cx="2547582" cy="352371"/>
              <a:chOff x="4362520" y="1221104"/>
              <a:chExt cx="2547582" cy="352371"/>
            </a:xfrm>
          </p:grpSpPr>
          <p:pic>
            <p:nvPicPr>
              <p:cNvPr id="228" name="Graphic 227" descr="Man with solid fill">
                <a:extLst>
                  <a:ext uri="{FF2B5EF4-FFF2-40B4-BE49-F238E27FC236}">
                    <a16:creationId xmlns:a16="http://schemas.microsoft.com/office/drawing/2014/main" id="{438C8E07-0582-47E6-8E3B-35C85DA3BA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60643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29" name="Graphic 228" descr="Man with solid fill">
                <a:extLst>
                  <a:ext uri="{FF2B5EF4-FFF2-40B4-BE49-F238E27FC236}">
                    <a16:creationId xmlns:a16="http://schemas.microsoft.com/office/drawing/2014/main" id="{26550AA3-9368-6A3B-3F37-B38B71D58D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85034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30" name="Graphic 229" descr="Man with solid fill">
                <a:extLst>
                  <a:ext uri="{FF2B5EF4-FFF2-40B4-BE49-F238E27FC236}">
                    <a16:creationId xmlns:a16="http://schemas.microsoft.com/office/drawing/2014/main" id="{11BD0879-FCCC-A97E-2645-C90FFAEE7E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09425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31" name="Graphic 230" descr="Man with solid fill">
                <a:extLst>
                  <a:ext uri="{FF2B5EF4-FFF2-40B4-BE49-F238E27FC236}">
                    <a16:creationId xmlns:a16="http://schemas.microsoft.com/office/drawing/2014/main" id="{E76E2009-120A-AB6B-7738-EC104C1F24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338168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32" name="Graphic 231" descr="Man with solid fill">
                <a:extLst>
                  <a:ext uri="{FF2B5EF4-FFF2-40B4-BE49-F238E27FC236}">
                    <a16:creationId xmlns:a16="http://schemas.microsoft.com/office/drawing/2014/main" id="{B65AF2FD-388D-1260-6CFA-26FC44CEC9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582080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33" name="Graphic 232" descr="Man with solid fill">
                <a:extLst>
                  <a:ext uri="{FF2B5EF4-FFF2-40B4-BE49-F238E27FC236}">
                    <a16:creationId xmlns:a16="http://schemas.microsoft.com/office/drawing/2014/main" id="{D452A545-F668-7B60-2610-9E100099B9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82599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34" name="Graphic 233" descr="Man with solid fill">
                <a:extLst>
                  <a:ext uri="{FF2B5EF4-FFF2-40B4-BE49-F238E27FC236}">
                    <a16:creationId xmlns:a16="http://schemas.microsoft.com/office/drawing/2014/main" id="{3E1E83B9-FD7F-3FBE-3296-59B4DEC955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06990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35" name="Graphic 234" descr="Man with solid fill">
                <a:extLst>
                  <a:ext uri="{FF2B5EF4-FFF2-40B4-BE49-F238E27FC236}">
                    <a16:creationId xmlns:a16="http://schemas.microsoft.com/office/drawing/2014/main" id="{5F5629EF-11FE-8FC1-BFA5-43C3D2A9B9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31381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36" name="Graphic 235" descr="Man with solid fill">
                <a:extLst>
                  <a:ext uri="{FF2B5EF4-FFF2-40B4-BE49-F238E27FC236}">
                    <a16:creationId xmlns:a16="http://schemas.microsoft.com/office/drawing/2014/main" id="{43AA7C5C-A160-8110-A9AD-9AF22FCC04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557731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237" name="Graphic 236" descr="Man with solid fill">
                <a:extLst>
                  <a:ext uri="{FF2B5EF4-FFF2-40B4-BE49-F238E27FC236}">
                    <a16:creationId xmlns:a16="http://schemas.microsoft.com/office/drawing/2014/main" id="{FA9F966A-92EE-A623-3BB4-C3B44F671E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362520" y="1221104"/>
                <a:ext cx="352371" cy="352371"/>
              </a:xfrm>
              <a:prstGeom prst="rect">
                <a:avLst/>
              </a:prstGeom>
            </p:spPr>
          </p:pic>
        </p:grpSp>
      </p:grpSp>
      <p:grpSp>
        <p:nvGrpSpPr>
          <p:cNvPr id="328" name="Group 327" descr="Image of stick people showing a ratio">
            <a:extLst>
              <a:ext uri="{FF2B5EF4-FFF2-40B4-BE49-F238E27FC236}">
                <a16:creationId xmlns:a16="http://schemas.microsoft.com/office/drawing/2014/main" id="{85FEB550-4124-8CEA-6F9C-80D93C828CF3}"/>
              </a:ext>
            </a:extLst>
          </p:cNvPr>
          <p:cNvGrpSpPr/>
          <p:nvPr/>
        </p:nvGrpSpPr>
        <p:grpSpPr>
          <a:xfrm>
            <a:off x="4822736" y="1446462"/>
            <a:ext cx="2547582" cy="3651544"/>
            <a:chOff x="4358282" y="1373504"/>
            <a:chExt cx="2547582" cy="3651544"/>
          </a:xfrm>
        </p:grpSpPr>
        <p:grpSp>
          <p:nvGrpSpPr>
            <p:cNvPr id="329" name="Group 328">
              <a:extLst>
                <a:ext uri="{FF2B5EF4-FFF2-40B4-BE49-F238E27FC236}">
                  <a16:creationId xmlns:a16="http://schemas.microsoft.com/office/drawing/2014/main" id="{F2384B89-36CB-86F9-ED3F-FF0041A1389F}"/>
                </a:ext>
              </a:extLst>
            </p:cNvPr>
            <p:cNvGrpSpPr/>
            <p:nvPr/>
          </p:nvGrpSpPr>
          <p:grpSpPr>
            <a:xfrm>
              <a:off x="4358282" y="4306104"/>
              <a:ext cx="2547582" cy="352371"/>
              <a:chOff x="4362520" y="1221104"/>
              <a:chExt cx="2547582" cy="352371"/>
            </a:xfrm>
          </p:grpSpPr>
          <p:pic>
            <p:nvPicPr>
              <p:cNvPr id="429" name="Graphic 428" descr="Man with solid fill">
                <a:extLst>
                  <a:ext uri="{FF2B5EF4-FFF2-40B4-BE49-F238E27FC236}">
                    <a16:creationId xmlns:a16="http://schemas.microsoft.com/office/drawing/2014/main" id="{6324D49D-858B-2C2B-6547-2F5ABEAA43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60643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30" name="Graphic 429" descr="Man with solid fill">
                <a:extLst>
                  <a:ext uri="{FF2B5EF4-FFF2-40B4-BE49-F238E27FC236}">
                    <a16:creationId xmlns:a16="http://schemas.microsoft.com/office/drawing/2014/main" id="{C4C69EDE-DF70-163E-7205-CD14F38447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85034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31" name="Graphic 430" descr="Man with solid fill">
                <a:extLst>
                  <a:ext uri="{FF2B5EF4-FFF2-40B4-BE49-F238E27FC236}">
                    <a16:creationId xmlns:a16="http://schemas.microsoft.com/office/drawing/2014/main" id="{6971817D-2958-78A5-3789-9C05096633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09425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32" name="Graphic 431" descr="Man with solid fill">
                <a:extLst>
                  <a:ext uri="{FF2B5EF4-FFF2-40B4-BE49-F238E27FC236}">
                    <a16:creationId xmlns:a16="http://schemas.microsoft.com/office/drawing/2014/main" id="{6CCD325B-D54B-9DFD-A32A-BD2353DBBF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338168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33" name="Graphic 432" descr="Man with solid fill">
                <a:extLst>
                  <a:ext uri="{FF2B5EF4-FFF2-40B4-BE49-F238E27FC236}">
                    <a16:creationId xmlns:a16="http://schemas.microsoft.com/office/drawing/2014/main" id="{03FCA280-28BC-B4C6-8228-16C3612EA7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582080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34" name="Graphic 433" descr="Man with solid fill">
                <a:extLst>
                  <a:ext uri="{FF2B5EF4-FFF2-40B4-BE49-F238E27FC236}">
                    <a16:creationId xmlns:a16="http://schemas.microsoft.com/office/drawing/2014/main" id="{72809B41-DE81-CBC8-F08E-B485B5094E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82599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35" name="Graphic 434" descr="Man with solid fill">
                <a:extLst>
                  <a:ext uri="{FF2B5EF4-FFF2-40B4-BE49-F238E27FC236}">
                    <a16:creationId xmlns:a16="http://schemas.microsoft.com/office/drawing/2014/main" id="{D82A22F3-BB12-E16C-0EA0-26D559D2A9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06990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36" name="Graphic 435" descr="Man with solid fill">
                <a:extLst>
                  <a:ext uri="{FF2B5EF4-FFF2-40B4-BE49-F238E27FC236}">
                    <a16:creationId xmlns:a16="http://schemas.microsoft.com/office/drawing/2014/main" id="{41F97C1E-E8DD-6DC3-581C-4930436155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31381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37" name="Graphic 436" descr="Man with solid fill">
                <a:extLst>
                  <a:ext uri="{FF2B5EF4-FFF2-40B4-BE49-F238E27FC236}">
                    <a16:creationId xmlns:a16="http://schemas.microsoft.com/office/drawing/2014/main" id="{233C3A65-351C-C598-C32E-6F2DA97B4A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557731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38" name="Graphic 437" descr="Man with solid fill">
                <a:extLst>
                  <a:ext uri="{FF2B5EF4-FFF2-40B4-BE49-F238E27FC236}">
                    <a16:creationId xmlns:a16="http://schemas.microsoft.com/office/drawing/2014/main" id="{41F1B529-1DE2-8275-329F-C429DDA553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362520" y="1221104"/>
                <a:ext cx="352371" cy="352371"/>
              </a:xfrm>
              <a:prstGeom prst="rect">
                <a:avLst/>
              </a:prstGeom>
            </p:spPr>
          </p:pic>
        </p:grpSp>
        <p:grpSp>
          <p:nvGrpSpPr>
            <p:cNvPr id="330" name="Group 329">
              <a:extLst>
                <a:ext uri="{FF2B5EF4-FFF2-40B4-BE49-F238E27FC236}">
                  <a16:creationId xmlns:a16="http://schemas.microsoft.com/office/drawing/2014/main" id="{A8102F9A-17B0-25E9-E78C-8A9F3DF5D0A5}"/>
                </a:ext>
              </a:extLst>
            </p:cNvPr>
            <p:cNvGrpSpPr/>
            <p:nvPr/>
          </p:nvGrpSpPr>
          <p:grpSpPr>
            <a:xfrm>
              <a:off x="4358282" y="1740079"/>
              <a:ext cx="2547582" cy="352371"/>
              <a:chOff x="4362520" y="1221104"/>
              <a:chExt cx="2547582" cy="352371"/>
            </a:xfrm>
          </p:grpSpPr>
          <p:pic>
            <p:nvPicPr>
              <p:cNvPr id="419" name="Graphic 418" descr="Man with solid fill">
                <a:extLst>
                  <a:ext uri="{FF2B5EF4-FFF2-40B4-BE49-F238E27FC236}">
                    <a16:creationId xmlns:a16="http://schemas.microsoft.com/office/drawing/2014/main" id="{72B9E8D5-A911-F78C-7F81-FC2C38330E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60643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20" name="Graphic 419" descr="Man with solid fill">
                <a:extLst>
                  <a:ext uri="{FF2B5EF4-FFF2-40B4-BE49-F238E27FC236}">
                    <a16:creationId xmlns:a16="http://schemas.microsoft.com/office/drawing/2014/main" id="{64306A6C-D2D3-065C-E97D-8D10173B57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85034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21" name="Graphic 420" descr="Man with solid fill">
                <a:extLst>
                  <a:ext uri="{FF2B5EF4-FFF2-40B4-BE49-F238E27FC236}">
                    <a16:creationId xmlns:a16="http://schemas.microsoft.com/office/drawing/2014/main" id="{63D4DE48-0758-9EFC-1B1C-750A9D4BFD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09425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22" name="Graphic 421" descr="Man with solid fill">
                <a:extLst>
                  <a:ext uri="{FF2B5EF4-FFF2-40B4-BE49-F238E27FC236}">
                    <a16:creationId xmlns:a16="http://schemas.microsoft.com/office/drawing/2014/main" id="{E1DFBA81-1965-E873-AEFE-C73B14F4D4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338168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23" name="Graphic 422" descr="Man with solid fill">
                <a:extLst>
                  <a:ext uri="{FF2B5EF4-FFF2-40B4-BE49-F238E27FC236}">
                    <a16:creationId xmlns:a16="http://schemas.microsoft.com/office/drawing/2014/main" id="{31546154-602E-9B78-A940-794E7C742C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582080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24" name="Graphic 423" descr="Man with solid fill">
                <a:extLst>
                  <a:ext uri="{FF2B5EF4-FFF2-40B4-BE49-F238E27FC236}">
                    <a16:creationId xmlns:a16="http://schemas.microsoft.com/office/drawing/2014/main" id="{C4027380-CDD7-75FF-5047-99A55F1574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82599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25" name="Graphic 424" descr="Man with solid fill">
                <a:extLst>
                  <a:ext uri="{FF2B5EF4-FFF2-40B4-BE49-F238E27FC236}">
                    <a16:creationId xmlns:a16="http://schemas.microsoft.com/office/drawing/2014/main" id="{6FC42A1B-9BB2-2233-6DFC-AC3A63C2E2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06990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26" name="Graphic 425" descr="Man with solid fill">
                <a:extLst>
                  <a:ext uri="{FF2B5EF4-FFF2-40B4-BE49-F238E27FC236}">
                    <a16:creationId xmlns:a16="http://schemas.microsoft.com/office/drawing/2014/main" id="{24BFEABD-5413-6A52-72E9-5A60D0B17F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31381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27" name="Graphic 426" descr="Man with solid fill">
                <a:extLst>
                  <a:ext uri="{FF2B5EF4-FFF2-40B4-BE49-F238E27FC236}">
                    <a16:creationId xmlns:a16="http://schemas.microsoft.com/office/drawing/2014/main" id="{FA966032-F925-4A3F-C981-29FB241033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557731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28" name="Graphic 427" descr="Man with solid fill">
                <a:extLst>
                  <a:ext uri="{FF2B5EF4-FFF2-40B4-BE49-F238E27FC236}">
                    <a16:creationId xmlns:a16="http://schemas.microsoft.com/office/drawing/2014/main" id="{0FCC923A-D77A-19A4-7461-13016C0EE3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362520" y="1221104"/>
                <a:ext cx="352371" cy="352371"/>
              </a:xfrm>
              <a:prstGeom prst="rect">
                <a:avLst/>
              </a:prstGeom>
            </p:spPr>
          </p:pic>
        </p:grpSp>
        <p:grpSp>
          <p:nvGrpSpPr>
            <p:cNvPr id="331" name="Group 330">
              <a:extLst>
                <a:ext uri="{FF2B5EF4-FFF2-40B4-BE49-F238E27FC236}">
                  <a16:creationId xmlns:a16="http://schemas.microsoft.com/office/drawing/2014/main" id="{6BB2926D-4710-97CA-C2E2-08C984EE59B5}"/>
                </a:ext>
              </a:extLst>
            </p:cNvPr>
            <p:cNvGrpSpPr/>
            <p:nvPr/>
          </p:nvGrpSpPr>
          <p:grpSpPr>
            <a:xfrm>
              <a:off x="4358282" y="2106654"/>
              <a:ext cx="2547582" cy="352371"/>
              <a:chOff x="4362520" y="1221104"/>
              <a:chExt cx="2547582" cy="352371"/>
            </a:xfrm>
          </p:grpSpPr>
          <p:pic>
            <p:nvPicPr>
              <p:cNvPr id="409" name="Graphic 408" descr="Man with solid fill">
                <a:extLst>
                  <a:ext uri="{FF2B5EF4-FFF2-40B4-BE49-F238E27FC236}">
                    <a16:creationId xmlns:a16="http://schemas.microsoft.com/office/drawing/2014/main" id="{AA3567D4-63F3-45E9-B7D2-B0A3FF39F8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60643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10" name="Graphic 409" descr="Man with solid fill">
                <a:extLst>
                  <a:ext uri="{FF2B5EF4-FFF2-40B4-BE49-F238E27FC236}">
                    <a16:creationId xmlns:a16="http://schemas.microsoft.com/office/drawing/2014/main" id="{5B2AC443-D56A-B8A5-EEC0-38719C2B84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85034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11" name="Graphic 410" descr="Man with solid fill">
                <a:extLst>
                  <a:ext uri="{FF2B5EF4-FFF2-40B4-BE49-F238E27FC236}">
                    <a16:creationId xmlns:a16="http://schemas.microsoft.com/office/drawing/2014/main" id="{F906EB7F-FDC7-4075-9D67-76E2260445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09425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12" name="Graphic 411" descr="Man with solid fill">
                <a:extLst>
                  <a:ext uri="{FF2B5EF4-FFF2-40B4-BE49-F238E27FC236}">
                    <a16:creationId xmlns:a16="http://schemas.microsoft.com/office/drawing/2014/main" id="{A414F86C-A08B-8488-6108-BAF80B5070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338168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13" name="Graphic 412" descr="Man with solid fill">
                <a:extLst>
                  <a:ext uri="{FF2B5EF4-FFF2-40B4-BE49-F238E27FC236}">
                    <a16:creationId xmlns:a16="http://schemas.microsoft.com/office/drawing/2014/main" id="{06CF74B5-5EE5-5E71-BCBC-CB100981AC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582080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14" name="Graphic 413" descr="Man with solid fill">
                <a:extLst>
                  <a:ext uri="{FF2B5EF4-FFF2-40B4-BE49-F238E27FC236}">
                    <a16:creationId xmlns:a16="http://schemas.microsoft.com/office/drawing/2014/main" id="{4DDD5905-FAED-B50A-5D86-9DE36BB69D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82599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15" name="Graphic 414" descr="Man with solid fill">
                <a:extLst>
                  <a:ext uri="{FF2B5EF4-FFF2-40B4-BE49-F238E27FC236}">
                    <a16:creationId xmlns:a16="http://schemas.microsoft.com/office/drawing/2014/main" id="{143B60FF-513D-2707-CD8F-5C6D27133B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06990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16" name="Graphic 415" descr="Man with solid fill">
                <a:extLst>
                  <a:ext uri="{FF2B5EF4-FFF2-40B4-BE49-F238E27FC236}">
                    <a16:creationId xmlns:a16="http://schemas.microsoft.com/office/drawing/2014/main" id="{D2BC5EC8-B966-02B0-8893-8A3C264618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31381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17" name="Graphic 416" descr="Man with solid fill">
                <a:extLst>
                  <a:ext uri="{FF2B5EF4-FFF2-40B4-BE49-F238E27FC236}">
                    <a16:creationId xmlns:a16="http://schemas.microsoft.com/office/drawing/2014/main" id="{82FE49ED-D06E-7BB0-A5FF-44D2E95856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557731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18" name="Graphic 417" descr="Man with solid fill">
                <a:extLst>
                  <a:ext uri="{FF2B5EF4-FFF2-40B4-BE49-F238E27FC236}">
                    <a16:creationId xmlns:a16="http://schemas.microsoft.com/office/drawing/2014/main" id="{464C4C75-872F-6B5D-3A1C-6FE91C6BAD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362520" y="1221104"/>
                <a:ext cx="352371" cy="352371"/>
              </a:xfrm>
              <a:prstGeom prst="rect">
                <a:avLst/>
              </a:prstGeom>
            </p:spPr>
          </p:pic>
        </p:grpSp>
        <p:grpSp>
          <p:nvGrpSpPr>
            <p:cNvPr id="332" name="Group 331">
              <a:extLst>
                <a:ext uri="{FF2B5EF4-FFF2-40B4-BE49-F238E27FC236}">
                  <a16:creationId xmlns:a16="http://schemas.microsoft.com/office/drawing/2014/main" id="{049C2AB2-C6B0-37F0-BF08-63F92306A089}"/>
                </a:ext>
              </a:extLst>
            </p:cNvPr>
            <p:cNvGrpSpPr/>
            <p:nvPr/>
          </p:nvGrpSpPr>
          <p:grpSpPr>
            <a:xfrm>
              <a:off x="4358282" y="2473229"/>
              <a:ext cx="2547582" cy="352371"/>
              <a:chOff x="4362520" y="1221104"/>
              <a:chExt cx="2547582" cy="352371"/>
            </a:xfrm>
          </p:grpSpPr>
          <p:pic>
            <p:nvPicPr>
              <p:cNvPr id="399" name="Graphic 398" descr="Man with solid fill">
                <a:extLst>
                  <a:ext uri="{FF2B5EF4-FFF2-40B4-BE49-F238E27FC236}">
                    <a16:creationId xmlns:a16="http://schemas.microsoft.com/office/drawing/2014/main" id="{E8E05499-C345-3D2A-E8B0-359473E69A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60643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00" name="Graphic 399" descr="Man with solid fill">
                <a:extLst>
                  <a:ext uri="{FF2B5EF4-FFF2-40B4-BE49-F238E27FC236}">
                    <a16:creationId xmlns:a16="http://schemas.microsoft.com/office/drawing/2014/main" id="{D2FEF5D1-90E4-093D-6554-875924FE35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85034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01" name="Graphic 400" descr="Man with solid fill">
                <a:extLst>
                  <a:ext uri="{FF2B5EF4-FFF2-40B4-BE49-F238E27FC236}">
                    <a16:creationId xmlns:a16="http://schemas.microsoft.com/office/drawing/2014/main" id="{DFF1F73D-ECBB-9A5C-861E-4930DD7AA1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09425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02" name="Graphic 401" descr="Man with solid fill">
                <a:extLst>
                  <a:ext uri="{FF2B5EF4-FFF2-40B4-BE49-F238E27FC236}">
                    <a16:creationId xmlns:a16="http://schemas.microsoft.com/office/drawing/2014/main" id="{CC4FE8BA-D0C1-372D-A7AB-2743E2FB8C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338168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03" name="Graphic 402" descr="Man with solid fill">
                <a:extLst>
                  <a:ext uri="{FF2B5EF4-FFF2-40B4-BE49-F238E27FC236}">
                    <a16:creationId xmlns:a16="http://schemas.microsoft.com/office/drawing/2014/main" id="{1A08C214-FBB2-6CE4-1247-F33269C212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582080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04" name="Graphic 403" descr="Man with solid fill">
                <a:extLst>
                  <a:ext uri="{FF2B5EF4-FFF2-40B4-BE49-F238E27FC236}">
                    <a16:creationId xmlns:a16="http://schemas.microsoft.com/office/drawing/2014/main" id="{8D8C6B25-9917-B1BF-6881-4BCDC7C56D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82599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05" name="Graphic 404" descr="Man with solid fill">
                <a:extLst>
                  <a:ext uri="{FF2B5EF4-FFF2-40B4-BE49-F238E27FC236}">
                    <a16:creationId xmlns:a16="http://schemas.microsoft.com/office/drawing/2014/main" id="{D5B74E69-1645-725C-0CC0-6FAD9B4607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06990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06" name="Graphic 405" descr="Man with solid fill">
                <a:extLst>
                  <a:ext uri="{FF2B5EF4-FFF2-40B4-BE49-F238E27FC236}">
                    <a16:creationId xmlns:a16="http://schemas.microsoft.com/office/drawing/2014/main" id="{D6765668-EAFF-BE4E-9D1C-AAEE675ACB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31381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07" name="Graphic 406" descr="Man with solid fill">
                <a:extLst>
                  <a:ext uri="{FF2B5EF4-FFF2-40B4-BE49-F238E27FC236}">
                    <a16:creationId xmlns:a16="http://schemas.microsoft.com/office/drawing/2014/main" id="{21899D0A-A297-B1AC-AC19-E29910755F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557731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08" name="Graphic 407" descr="Man with solid fill">
                <a:extLst>
                  <a:ext uri="{FF2B5EF4-FFF2-40B4-BE49-F238E27FC236}">
                    <a16:creationId xmlns:a16="http://schemas.microsoft.com/office/drawing/2014/main" id="{E1071D18-5A44-268A-1ABA-E6DC948C1F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362520" y="1221104"/>
                <a:ext cx="352371" cy="352371"/>
              </a:xfrm>
              <a:prstGeom prst="rect">
                <a:avLst/>
              </a:prstGeom>
            </p:spPr>
          </p:pic>
        </p:grpSp>
        <p:grpSp>
          <p:nvGrpSpPr>
            <p:cNvPr id="333" name="Group 332">
              <a:extLst>
                <a:ext uri="{FF2B5EF4-FFF2-40B4-BE49-F238E27FC236}">
                  <a16:creationId xmlns:a16="http://schemas.microsoft.com/office/drawing/2014/main" id="{BCAD267D-6CFB-9BA2-C5D5-39E3369B76D5}"/>
                </a:ext>
              </a:extLst>
            </p:cNvPr>
            <p:cNvGrpSpPr/>
            <p:nvPr/>
          </p:nvGrpSpPr>
          <p:grpSpPr>
            <a:xfrm>
              <a:off x="4358282" y="2839804"/>
              <a:ext cx="2547582" cy="352371"/>
              <a:chOff x="4362520" y="1221104"/>
              <a:chExt cx="2547582" cy="352371"/>
            </a:xfrm>
          </p:grpSpPr>
          <p:pic>
            <p:nvPicPr>
              <p:cNvPr id="389" name="Graphic 388" descr="Man with solid fill">
                <a:extLst>
                  <a:ext uri="{FF2B5EF4-FFF2-40B4-BE49-F238E27FC236}">
                    <a16:creationId xmlns:a16="http://schemas.microsoft.com/office/drawing/2014/main" id="{281968B5-3EB3-61D2-4FCD-8F84D7ECBA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60643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90" name="Graphic 389" descr="Man with solid fill">
                <a:extLst>
                  <a:ext uri="{FF2B5EF4-FFF2-40B4-BE49-F238E27FC236}">
                    <a16:creationId xmlns:a16="http://schemas.microsoft.com/office/drawing/2014/main" id="{22FDC267-B391-E92F-7E47-15EE554E94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85034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91" name="Graphic 390" descr="Man with solid fill">
                <a:extLst>
                  <a:ext uri="{FF2B5EF4-FFF2-40B4-BE49-F238E27FC236}">
                    <a16:creationId xmlns:a16="http://schemas.microsoft.com/office/drawing/2014/main" id="{B00FEB29-6AAF-419D-9216-9B04285138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09425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92" name="Graphic 391" descr="Man with solid fill">
                <a:extLst>
                  <a:ext uri="{FF2B5EF4-FFF2-40B4-BE49-F238E27FC236}">
                    <a16:creationId xmlns:a16="http://schemas.microsoft.com/office/drawing/2014/main" id="{14A4B503-D559-E8E2-5573-A924966AE3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338168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93" name="Graphic 392" descr="Man with solid fill">
                <a:extLst>
                  <a:ext uri="{FF2B5EF4-FFF2-40B4-BE49-F238E27FC236}">
                    <a16:creationId xmlns:a16="http://schemas.microsoft.com/office/drawing/2014/main" id="{C847EEC0-3186-EBC5-6F05-DB9BD811C0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582080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94" name="Graphic 393" descr="Man with solid fill">
                <a:extLst>
                  <a:ext uri="{FF2B5EF4-FFF2-40B4-BE49-F238E27FC236}">
                    <a16:creationId xmlns:a16="http://schemas.microsoft.com/office/drawing/2014/main" id="{51C72D82-F706-CC18-590A-AF046222AB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82599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95" name="Graphic 394" descr="Man with solid fill">
                <a:extLst>
                  <a:ext uri="{FF2B5EF4-FFF2-40B4-BE49-F238E27FC236}">
                    <a16:creationId xmlns:a16="http://schemas.microsoft.com/office/drawing/2014/main" id="{B774D341-5D78-EF53-91AF-2AF6244857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06990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96" name="Graphic 395" descr="Man with solid fill">
                <a:extLst>
                  <a:ext uri="{FF2B5EF4-FFF2-40B4-BE49-F238E27FC236}">
                    <a16:creationId xmlns:a16="http://schemas.microsoft.com/office/drawing/2014/main" id="{661D3732-A19B-CC59-F7DB-C07A84E466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31381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97" name="Graphic 396" descr="Man with solid fill">
                <a:extLst>
                  <a:ext uri="{FF2B5EF4-FFF2-40B4-BE49-F238E27FC236}">
                    <a16:creationId xmlns:a16="http://schemas.microsoft.com/office/drawing/2014/main" id="{DA40F2BA-DD57-408C-FB6C-EA0EBC07C1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557731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98" name="Graphic 397" descr="Man with solid fill">
                <a:extLst>
                  <a:ext uri="{FF2B5EF4-FFF2-40B4-BE49-F238E27FC236}">
                    <a16:creationId xmlns:a16="http://schemas.microsoft.com/office/drawing/2014/main" id="{D9D89688-6B8F-681D-DDD8-F8883DD8EC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362520" y="1221104"/>
                <a:ext cx="352371" cy="352371"/>
              </a:xfrm>
              <a:prstGeom prst="rect">
                <a:avLst/>
              </a:prstGeom>
            </p:spPr>
          </p:pic>
        </p:grpSp>
        <p:grpSp>
          <p:nvGrpSpPr>
            <p:cNvPr id="334" name="Group 333">
              <a:extLst>
                <a:ext uri="{FF2B5EF4-FFF2-40B4-BE49-F238E27FC236}">
                  <a16:creationId xmlns:a16="http://schemas.microsoft.com/office/drawing/2014/main" id="{7DD379DF-0D43-6DE8-B768-5E5E49316614}"/>
                </a:ext>
              </a:extLst>
            </p:cNvPr>
            <p:cNvGrpSpPr/>
            <p:nvPr/>
          </p:nvGrpSpPr>
          <p:grpSpPr>
            <a:xfrm>
              <a:off x="4358282" y="3206379"/>
              <a:ext cx="2547582" cy="352371"/>
              <a:chOff x="4362520" y="1221104"/>
              <a:chExt cx="2547582" cy="352371"/>
            </a:xfrm>
          </p:grpSpPr>
          <p:pic>
            <p:nvPicPr>
              <p:cNvPr id="379" name="Graphic 378" descr="Man with solid fill">
                <a:extLst>
                  <a:ext uri="{FF2B5EF4-FFF2-40B4-BE49-F238E27FC236}">
                    <a16:creationId xmlns:a16="http://schemas.microsoft.com/office/drawing/2014/main" id="{05F61547-CF52-34EC-7566-31964469B7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60643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80" name="Graphic 379" descr="Man with solid fill">
                <a:extLst>
                  <a:ext uri="{FF2B5EF4-FFF2-40B4-BE49-F238E27FC236}">
                    <a16:creationId xmlns:a16="http://schemas.microsoft.com/office/drawing/2014/main" id="{44824EDA-721A-FF67-C35D-BF2257DB70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85034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81" name="Graphic 380" descr="Man with solid fill">
                <a:extLst>
                  <a:ext uri="{FF2B5EF4-FFF2-40B4-BE49-F238E27FC236}">
                    <a16:creationId xmlns:a16="http://schemas.microsoft.com/office/drawing/2014/main" id="{18AFC17E-A6E4-7A22-3D4F-9577E10238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09425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82" name="Graphic 381" descr="Man with solid fill">
                <a:extLst>
                  <a:ext uri="{FF2B5EF4-FFF2-40B4-BE49-F238E27FC236}">
                    <a16:creationId xmlns:a16="http://schemas.microsoft.com/office/drawing/2014/main" id="{C504F7BC-B9FE-4808-09FB-CBC3477D33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338168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83" name="Graphic 382" descr="Man with solid fill">
                <a:extLst>
                  <a:ext uri="{FF2B5EF4-FFF2-40B4-BE49-F238E27FC236}">
                    <a16:creationId xmlns:a16="http://schemas.microsoft.com/office/drawing/2014/main" id="{22A4EBAA-F35F-FEB9-297A-E2ACF8F0C7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582080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84" name="Graphic 383" descr="Man with solid fill">
                <a:extLst>
                  <a:ext uri="{FF2B5EF4-FFF2-40B4-BE49-F238E27FC236}">
                    <a16:creationId xmlns:a16="http://schemas.microsoft.com/office/drawing/2014/main" id="{6690FCBF-DEB2-AA00-0E6E-7E55001AD9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82599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85" name="Graphic 384" descr="Man with solid fill">
                <a:extLst>
                  <a:ext uri="{FF2B5EF4-FFF2-40B4-BE49-F238E27FC236}">
                    <a16:creationId xmlns:a16="http://schemas.microsoft.com/office/drawing/2014/main" id="{BEF5C39A-9314-0881-A353-E8534ED46A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06990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86" name="Graphic 385" descr="Man with solid fill">
                <a:extLst>
                  <a:ext uri="{FF2B5EF4-FFF2-40B4-BE49-F238E27FC236}">
                    <a16:creationId xmlns:a16="http://schemas.microsoft.com/office/drawing/2014/main" id="{D83E6B46-A790-813B-E020-B5F36CAEC9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31381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87" name="Graphic 386" descr="Man with solid fill">
                <a:extLst>
                  <a:ext uri="{FF2B5EF4-FFF2-40B4-BE49-F238E27FC236}">
                    <a16:creationId xmlns:a16="http://schemas.microsoft.com/office/drawing/2014/main" id="{912A7EDA-916D-46B2-DBE3-2D706D7134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557731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88" name="Graphic 387" descr="Man with solid fill">
                <a:extLst>
                  <a:ext uri="{FF2B5EF4-FFF2-40B4-BE49-F238E27FC236}">
                    <a16:creationId xmlns:a16="http://schemas.microsoft.com/office/drawing/2014/main" id="{89CF9E9E-36F2-F130-ED07-A96391BEE1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362520" y="1221104"/>
                <a:ext cx="352371" cy="352371"/>
              </a:xfrm>
              <a:prstGeom prst="rect">
                <a:avLst/>
              </a:prstGeom>
            </p:spPr>
          </p:pic>
        </p:grpSp>
        <p:grpSp>
          <p:nvGrpSpPr>
            <p:cNvPr id="335" name="Group 334">
              <a:extLst>
                <a:ext uri="{FF2B5EF4-FFF2-40B4-BE49-F238E27FC236}">
                  <a16:creationId xmlns:a16="http://schemas.microsoft.com/office/drawing/2014/main" id="{7408D774-4163-6209-43EC-B74F1C692C21}"/>
                </a:ext>
              </a:extLst>
            </p:cNvPr>
            <p:cNvGrpSpPr/>
            <p:nvPr/>
          </p:nvGrpSpPr>
          <p:grpSpPr>
            <a:xfrm>
              <a:off x="4358282" y="3572954"/>
              <a:ext cx="2547582" cy="352371"/>
              <a:chOff x="4362520" y="1221104"/>
              <a:chExt cx="2547582" cy="352371"/>
            </a:xfrm>
          </p:grpSpPr>
          <p:pic>
            <p:nvPicPr>
              <p:cNvPr id="369" name="Graphic 368" descr="Man with solid fill">
                <a:extLst>
                  <a:ext uri="{FF2B5EF4-FFF2-40B4-BE49-F238E27FC236}">
                    <a16:creationId xmlns:a16="http://schemas.microsoft.com/office/drawing/2014/main" id="{369C118E-479B-4BC1-D9FE-32CDFB61DA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60643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70" name="Graphic 369" descr="Man with solid fill">
                <a:extLst>
                  <a:ext uri="{FF2B5EF4-FFF2-40B4-BE49-F238E27FC236}">
                    <a16:creationId xmlns:a16="http://schemas.microsoft.com/office/drawing/2014/main" id="{271C1549-B7E3-1707-3CE1-02B04C4ABE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85034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71" name="Graphic 370" descr="Man with solid fill">
                <a:extLst>
                  <a:ext uri="{FF2B5EF4-FFF2-40B4-BE49-F238E27FC236}">
                    <a16:creationId xmlns:a16="http://schemas.microsoft.com/office/drawing/2014/main" id="{11658DF5-511A-C041-8353-0E193AAA80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09425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72" name="Graphic 371" descr="Man with solid fill">
                <a:extLst>
                  <a:ext uri="{FF2B5EF4-FFF2-40B4-BE49-F238E27FC236}">
                    <a16:creationId xmlns:a16="http://schemas.microsoft.com/office/drawing/2014/main" id="{2C6DD4C1-2356-7819-3B94-64DCC5D097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338168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73" name="Graphic 372" descr="Man with solid fill">
                <a:extLst>
                  <a:ext uri="{FF2B5EF4-FFF2-40B4-BE49-F238E27FC236}">
                    <a16:creationId xmlns:a16="http://schemas.microsoft.com/office/drawing/2014/main" id="{08CBAB71-1674-91E7-3A32-9D63CA67D5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582080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74" name="Graphic 373" descr="Man with solid fill">
                <a:extLst>
                  <a:ext uri="{FF2B5EF4-FFF2-40B4-BE49-F238E27FC236}">
                    <a16:creationId xmlns:a16="http://schemas.microsoft.com/office/drawing/2014/main" id="{0893DA71-DB65-D015-67E2-B9B161D5EB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82599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75" name="Graphic 374" descr="Man with solid fill">
                <a:extLst>
                  <a:ext uri="{FF2B5EF4-FFF2-40B4-BE49-F238E27FC236}">
                    <a16:creationId xmlns:a16="http://schemas.microsoft.com/office/drawing/2014/main" id="{48B3DB8D-FEC0-FCB4-C22C-E25A6D1FBB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06990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76" name="Graphic 375" descr="Man with solid fill">
                <a:extLst>
                  <a:ext uri="{FF2B5EF4-FFF2-40B4-BE49-F238E27FC236}">
                    <a16:creationId xmlns:a16="http://schemas.microsoft.com/office/drawing/2014/main" id="{6D7FB3AE-DD37-392B-DE91-0CD2737A14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31381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77" name="Graphic 376" descr="Man with solid fill">
                <a:extLst>
                  <a:ext uri="{FF2B5EF4-FFF2-40B4-BE49-F238E27FC236}">
                    <a16:creationId xmlns:a16="http://schemas.microsoft.com/office/drawing/2014/main" id="{0D80F75A-0DDC-9711-93DD-F9AFCF1BAC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557731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78" name="Graphic 377" descr="Man with solid fill">
                <a:extLst>
                  <a:ext uri="{FF2B5EF4-FFF2-40B4-BE49-F238E27FC236}">
                    <a16:creationId xmlns:a16="http://schemas.microsoft.com/office/drawing/2014/main" id="{4B95946F-7E19-78D8-65D2-137E9F452F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362520" y="1221104"/>
                <a:ext cx="352371" cy="352371"/>
              </a:xfrm>
              <a:prstGeom prst="rect">
                <a:avLst/>
              </a:prstGeom>
            </p:spPr>
          </p:pic>
        </p:grpSp>
        <p:grpSp>
          <p:nvGrpSpPr>
            <p:cNvPr id="336" name="Group 335">
              <a:extLst>
                <a:ext uri="{FF2B5EF4-FFF2-40B4-BE49-F238E27FC236}">
                  <a16:creationId xmlns:a16="http://schemas.microsoft.com/office/drawing/2014/main" id="{6B8D411B-291B-6565-B2FD-707F6785A5AD}"/>
                </a:ext>
              </a:extLst>
            </p:cNvPr>
            <p:cNvGrpSpPr/>
            <p:nvPr/>
          </p:nvGrpSpPr>
          <p:grpSpPr>
            <a:xfrm>
              <a:off x="4358282" y="3939529"/>
              <a:ext cx="2547582" cy="352371"/>
              <a:chOff x="4362520" y="1221104"/>
              <a:chExt cx="2547582" cy="352371"/>
            </a:xfrm>
          </p:grpSpPr>
          <p:pic>
            <p:nvPicPr>
              <p:cNvPr id="359" name="Graphic 358" descr="Man with solid fill">
                <a:extLst>
                  <a:ext uri="{FF2B5EF4-FFF2-40B4-BE49-F238E27FC236}">
                    <a16:creationId xmlns:a16="http://schemas.microsoft.com/office/drawing/2014/main" id="{BFFE3DD0-6C89-1E8E-4ED7-327B41489E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60643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60" name="Graphic 359" descr="Man with solid fill">
                <a:extLst>
                  <a:ext uri="{FF2B5EF4-FFF2-40B4-BE49-F238E27FC236}">
                    <a16:creationId xmlns:a16="http://schemas.microsoft.com/office/drawing/2014/main" id="{62C8FA95-F95A-AC9D-657D-68FC57C311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85034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61" name="Graphic 360" descr="Man with solid fill">
                <a:extLst>
                  <a:ext uri="{FF2B5EF4-FFF2-40B4-BE49-F238E27FC236}">
                    <a16:creationId xmlns:a16="http://schemas.microsoft.com/office/drawing/2014/main" id="{B937CEA8-BC21-C466-2C2A-BF9269959B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09425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62" name="Graphic 361" descr="Man with solid fill">
                <a:extLst>
                  <a:ext uri="{FF2B5EF4-FFF2-40B4-BE49-F238E27FC236}">
                    <a16:creationId xmlns:a16="http://schemas.microsoft.com/office/drawing/2014/main" id="{52597D14-7213-90A5-51FD-6001983AA1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338168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63" name="Graphic 362" descr="Man with solid fill">
                <a:extLst>
                  <a:ext uri="{FF2B5EF4-FFF2-40B4-BE49-F238E27FC236}">
                    <a16:creationId xmlns:a16="http://schemas.microsoft.com/office/drawing/2014/main" id="{FA913C13-739F-16C5-F8FD-839772D4FA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582080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64" name="Graphic 363" descr="Man with solid fill">
                <a:extLst>
                  <a:ext uri="{FF2B5EF4-FFF2-40B4-BE49-F238E27FC236}">
                    <a16:creationId xmlns:a16="http://schemas.microsoft.com/office/drawing/2014/main" id="{79602A05-FEC9-AD5B-10F9-3BB41E6EE5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82599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65" name="Graphic 364" descr="Man with solid fill">
                <a:extLst>
                  <a:ext uri="{FF2B5EF4-FFF2-40B4-BE49-F238E27FC236}">
                    <a16:creationId xmlns:a16="http://schemas.microsoft.com/office/drawing/2014/main" id="{F003B854-AF03-2A4B-2A54-6784FC7AEC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06990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66" name="Graphic 365" descr="Man with solid fill">
                <a:extLst>
                  <a:ext uri="{FF2B5EF4-FFF2-40B4-BE49-F238E27FC236}">
                    <a16:creationId xmlns:a16="http://schemas.microsoft.com/office/drawing/2014/main" id="{C5E5164D-EA46-7F51-4550-81191AF334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31381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67" name="Graphic 366" descr="Man with solid fill">
                <a:extLst>
                  <a:ext uri="{FF2B5EF4-FFF2-40B4-BE49-F238E27FC236}">
                    <a16:creationId xmlns:a16="http://schemas.microsoft.com/office/drawing/2014/main" id="{D6CF3E24-3DB4-B082-7170-90F69F1921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557731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68" name="Graphic 367" descr="Man with solid fill">
                <a:extLst>
                  <a:ext uri="{FF2B5EF4-FFF2-40B4-BE49-F238E27FC236}">
                    <a16:creationId xmlns:a16="http://schemas.microsoft.com/office/drawing/2014/main" id="{300D966A-A9B4-FA4F-8CA1-E25DD3C65A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362520" y="1221104"/>
                <a:ext cx="352371" cy="352371"/>
              </a:xfrm>
              <a:prstGeom prst="rect">
                <a:avLst/>
              </a:prstGeom>
            </p:spPr>
          </p:pic>
        </p:grpSp>
        <p:grpSp>
          <p:nvGrpSpPr>
            <p:cNvPr id="337" name="Group 336">
              <a:extLst>
                <a:ext uri="{FF2B5EF4-FFF2-40B4-BE49-F238E27FC236}">
                  <a16:creationId xmlns:a16="http://schemas.microsoft.com/office/drawing/2014/main" id="{C021C193-1F4B-137A-98AC-877D6C582B56}"/>
                </a:ext>
              </a:extLst>
            </p:cNvPr>
            <p:cNvGrpSpPr/>
            <p:nvPr/>
          </p:nvGrpSpPr>
          <p:grpSpPr>
            <a:xfrm>
              <a:off x="4358282" y="1373504"/>
              <a:ext cx="2547582" cy="352371"/>
              <a:chOff x="4362520" y="1221104"/>
              <a:chExt cx="2547582" cy="352371"/>
            </a:xfrm>
          </p:grpSpPr>
          <p:pic>
            <p:nvPicPr>
              <p:cNvPr id="349" name="Graphic 348" descr="Man with solid fill">
                <a:extLst>
                  <a:ext uri="{FF2B5EF4-FFF2-40B4-BE49-F238E27FC236}">
                    <a16:creationId xmlns:a16="http://schemas.microsoft.com/office/drawing/2014/main" id="{017B3A21-FEFE-781B-473F-1D1036831A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60643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50" name="Graphic 349" descr="Man with solid fill">
                <a:extLst>
                  <a:ext uri="{FF2B5EF4-FFF2-40B4-BE49-F238E27FC236}">
                    <a16:creationId xmlns:a16="http://schemas.microsoft.com/office/drawing/2014/main" id="{97A57190-39B3-F9F7-1860-F4569FD44C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85034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51" name="Graphic 350" descr="Man with solid fill">
                <a:extLst>
                  <a:ext uri="{FF2B5EF4-FFF2-40B4-BE49-F238E27FC236}">
                    <a16:creationId xmlns:a16="http://schemas.microsoft.com/office/drawing/2014/main" id="{ED8F6296-FC06-DB96-00B3-717A15934C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09425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52" name="Graphic 351" descr="Man with solid fill">
                <a:extLst>
                  <a:ext uri="{FF2B5EF4-FFF2-40B4-BE49-F238E27FC236}">
                    <a16:creationId xmlns:a16="http://schemas.microsoft.com/office/drawing/2014/main" id="{469120FC-E610-16EF-E03E-0D1B50BA37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338168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53" name="Graphic 352" descr="Man with solid fill">
                <a:extLst>
                  <a:ext uri="{FF2B5EF4-FFF2-40B4-BE49-F238E27FC236}">
                    <a16:creationId xmlns:a16="http://schemas.microsoft.com/office/drawing/2014/main" id="{7FD6E7ED-FC53-F364-CDEC-7C19F77307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582080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54" name="Graphic 353" descr="Man with solid fill">
                <a:extLst>
                  <a:ext uri="{FF2B5EF4-FFF2-40B4-BE49-F238E27FC236}">
                    <a16:creationId xmlns:a16="http://schemas.microsoft.com/office/drawing/2014/main" id="{2E99AB0E-E432-CD31-C013-66162859DD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82599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55" name="Graphic 354" descr="Man with solid fill">
                <a:extLst>
                  <a:ext uri="{FF2B5EF4-FFF2-40B4-BE49-F238E27FC236}">
                    <a16:creationId xmlns:a16="http://schemas.microsoft.com/office/drawing/2014/main" id="{A4DC040F-B79A-37EB-2998-2010492DBF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06990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56" name="Graphic 355" descr="Man with solid fill">
                <a:extLst>
                  <a:ext uri="{FF2B5EF4-FFF2-40B4-BE49-F238E27FC236}">
                    <a16:creationId xmlns:a16="http://schemas.microsoft.com/office/drawing/2014/main" id="{AE0350B8-1A24-E7C8-18C2-8B5EDE6C24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31381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57" name="Graphic 356" descr="Man with solid fill">
                <a:extLst>
                  <a:ext uri="{FF2B5EF4-FFF2-40B4-BE49-F238E27FC236}">
                    <a16:creationId xmlns:a16="http://schemas.microsoft.com/office/drawing/2014/main" id="{7D2E5473-C07C-6B86-ACAC-A05B89AFC2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557731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58" name="Graphic 357" descr="Man with solid fill">
                <a:extLst>
                  <a:ext uri="{FF2B5EF4-FFF2-40B4-BE49-F238E27FC236}">
                    <a16:creationId xmlns:a16="http://schemas.microsoft.com/office/drawing/2014/main" id="{869BFB46-4AE1-8BF1-DFCD-1B39C26747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362520" y="1221104"/>
                <a:ext cx="352371" cy="352371"/>
              </a:xfrm>
              <a:prstGeom prst="rect">
                <a:avLst/>
              </a:prstGeom>
            </p:spPr>
          </p:pic>
        </p:grpSp>
        <p:grpSp>
          <p:nvGrpSpPr>
            <p:cNvPr id="338" name="Group 337">
              <a:extLst>
                <a:ext uri="{FF2B5EF4-FFF2-40B4-BE49-F238E27FC236}">
                  <a16:creationId xmlns:a16="http://schemas.microsoft.com/office/drawing/2014/main" id="{CA610D19-28FC-F20F-58EC-8DBE7DFF01AF}"/>
                </a:ext>
              </a:extLst>
            </p:cNvPr>
            <p:cNvGrpSpPr/>
            <p:nvPr/>
          </p:nvGrpSpPr>
          <p:grpSpPr>
            <a:xfrm>
              <a:off x="4358282" y="4672677"/>
              <a:ext cx="2547582" cy="352371"/>
              <a:chOff x="4362520" y="1221104"/>
              <a:chExt cx="2547582" cy="352371"/>
            </a:xfrm>
          </p:grpSpPr>
          <p:pic>
            <p:nvPicPr>
              <p:cNvPr id="339" name="Graphic 338" descr="Man with solid fill">
                <a:extLst>
                  <a:ext uri="{FF2B5EF4-FFF2-40B4-BE49-F238E27FC236}">
                    <a16:creationId xmlns:a16="http://schemas.microsoft.com/office/drawing/2014/main" id="{7746A06B-771B-67B4-5CFA-6E6BC7949E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60643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40" name="Graphic 339" descr="Man with solid fill">
                <a:extLst>
                  <a:ext uri="{FF2B5EF4-FFF2-40B4-BE49-F238E27FC236}">
                    <a16:creationId xmlns:a16="http://schemas.microsoft.com/office/drawing/2014/main" id="{ECF1FDED-16EE-BF6F-7084-0EECA5C2BB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85034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41" name="Graphic 340" descr="Man with solid fill">
                <a:extLst>
                  <a:ext uri="{FF2B5EF4-FFF2-40B4-BE49-F238E27FC236}">
                    <a16:creationId xmlns:a16="http://schemas.microsoft.com/office/drawing/2014/main" id="{8179BDA2-4CE5-DA2F-5786-31301CB2D8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09425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42" name="Graphic 341" descr="Man with solid fill">
                <a:extLst>
                  <a:ext uri="{FF2B5EF4-FFF2-40B4-BE49-F238E27FC236}">
                    <a16:creationId xmlns:a16="http://schemas.microsoft.com/office/drawing/2014/main" id="{4DB835F1-3315-BE9D-8D3F-2E9E651641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338168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43" name="Graphic 342" descr="Man with solid fill">
                <a:extLst>
                  <a:ext uri="{FF2B5EF4-FFF2-40B4-BE49-F238E27FC236}">
                    <a16:creationId xmlns:a16="http://schemas.microsoft.com/office/drawing/2014/main" id="{D0D388BD-7597-C51B-05B5-6B9E27FA9A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582080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44" name="Graphic 343" descr="Man with solid fill">
                <a:extLst>
                  <a:ext uri="{FF2B5EF4-FFF2-40B4-BE49-F238E27FC236}">
                    <a16:creationId xmlns:a16="http://schemas.microsoft.com/office/drawing/2014/main" id="{6CB80459-8484-F629-8743-C65E1FFCCD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82599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45" name="Graphic 344" descr="Man with solid fill">
                <a:extLst>
                  <a:ext uri="{FF2B5EF4-FFF2-40B4-BE49-F238E27FC236}">
                    <a16:creationId xmlns:a16="http://schemas.microsoft.com/office/drawing/2014/main" id="{77C10511-CA82-28C6-7195-29AA9A3A2C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06990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46" name="Graphic 345" descr="Man with solid fill">
                <a:extLst>
                  <a:ext uri="{FF2B5EF4-FFF2-40B4-BE49-F238E27FC236}">
                    <a16:creationId xmlns:a16="http://schemas.microsoft.com/office/drawing/2014/main" id="{0C3F1DF7-7436-D298-64D6-4B4FBEFF55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31381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47" name="Graphic 346" descr="Man with solid fill">
                <a:extLst>
                  <a:ext uri="{FF2B5EF4-FFF2-40B4-BE49-F238E27FC236}">
                    <a16:creationId xmlns:a16="http://schemas.microsoft.com/office/drawing/2014/main" id="{08A4B376-62DD-B3D1-B341-5B49D2F2F0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557731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348" name="Graphic 347" descr="Man with solid fill">
                <a:extLst>
                  <a:ext uri="{FF2B5EF4-FFF2-40B4-BE49-F238E27FC236}">
                    <a16:creationId xmlns:a16="http://schemas.microsoft.com/office/drawing/2014/main" id="{FB6A2264-8302-2EDC-8D53-1821958F22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362520" y="1221104"/>
                <a:ext cx="352371" cy="352371"/>
              </a:xfrm>
              <a:prstGeom prst="rect">
                <a:avLst/>
              </a:prstGeom>
            </p:spPr>
          </p:pic>
        </p:grpSp>
      </p:grpSp>
      <p:grpSp>
        <p:nvGrpSpPr>
          <p:cNvPr id="440" name="Group 439" descr="Image of stick people showing a ratio">
            <a:extLst>
              <a:ext uri="{FF2B5EF4-FFF2-40B4-BE49-F238E27FC236}">
                <a16:creationId xmlns:a16="http://schemas.microsoft.com/office/drawing/2014/main" id="{538D4260-DF0D-381A-C1E5-131E19D64FCA}"/>
              </a:ext>
            </a:extLst>
          </p:cNvPr>
          <p:cNvGrpSpPr/>
          <p:nvPr/>
        </p:nvGrpSpPr>
        <p:grpSpPr>
          <a:xfrm>
            <a:off x="7234104" y="4379062"/>
            <a:ext cx="2547582" cy="352371"/>
            <a:chOff x="4362520" y="1221104"/>
            <a:chExt cx="2547582" cy="352371"/>
          </a:xfrm>
        </p:grpSpPr>
        <p:pic>
          <p:nvPicPr>
            <p:cNvPr id="540" name="Graphic 539" descr="Man with solid fill">
              <a:extLst>
                <a:ext uri="{FF2B5EF4-FFF2-40B4-BE49-F238E27FC236}">
                  <a16:creationId xmlns:a16="http://schemas.microsoft.com/office/drawing/2014/main" id="{EE154D90-291D-8A26-BB7E-9B4727439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606432" y="1221104"/>
              <a:ext cx="352371" cy="352371"/>
            </a:xfrm>
            <a:prstGeom prst="rect">
              <a:avLst/>
            </a:prstGeom>
          </p:spPr>
        </p:pic>
        <p:pic>
          <p:nvPicPr>
            <p:cNvPr id="541" name="Graphic 540" descr="Man with solid fill">
              <a:extLst>
                <a:ext uri="{FF2B5EF4-FFF2-40B4-BE49-F238E27FC236}">
                  <a16:creationId xmlns:a16="http://schemas.microsoft.com/office/drawing/2014/main" id="{C4101A9E-6F2C-8923-3A52-A9B021F288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850344" y="1221104"/>
              <a:ext cx="352371" cy="352371"/>
            </a:xfrm>
            <a:prstGeom prst="rect">
              <a:avLst/>
            </a:prstGeom>
          </p:spPr>
        </p:pic>
        <p:pic>
          <p:nvPicPr>
            <p:cNvPr id="542" name="Graphic 541" descr="Man with solid fill">
              <a:extLst>
                <a:ext uri="{FF2B5EF4-FFF2-40B4-BE49-F238E27FC236}">
                  <a16:creationId xmlns:a16="http://schemas.microsoft.com/office/drawing/2014/main" id="{5106B34C-B403-2042-ADDA-DBE522A69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094256" y="1221104"/>
              <a:ext cx="352371" cy="352371"/>
            </a:xfrm>
            <a:prstGeom prst="rect">
              <a:avLst/>
            </a:prstGeom>
          </p:spPr>
        </p:pic>
        <p:pic>
          <p:nvPicPr>
            <p:cNvPr id="543" name="Graphic 542" descr="Man with solid fill">
              <a:extLst>
                <a:ext uri="{FF2B5EF4-FFF2-40B4-BE49-F238E27FC236}">
                  <a16:creationId xmlns:a16="http://schemas.microsoft.com/office/drawing/2014/main" id="{222F6396-7DB0-3113-85A3-BEF23F7223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338168" y="1221104"/>
              <a:ext cx="352371" cy="352371"/>
            </a:xfrm>
            <a:prstGeom prst="rect">
              <a:avLst/>
            </a:prstGeom>
          </p:spPr>
        </p:pic>
        <p:pic>
          <p:nvPicPr>
            <p:cNvPr id="544" name="Graphic 543" descr="Man with solid fill">
              <a:extLst>
                <a:ext uri="{FF2B5EF4-FFF2-40B4-BE49-F238E27FC236}">
                  <a16:creationId xmlns:a16="http://schemas.microsoft.com/office/drawing/2014/main" id="{4BCE6C07-2E71-03CD-DE99-5785597BF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582080" y="1221104"/>
              <a:ext cx="352371" cy="352371"/>
            </a:xfrm>
            <a:prstGeom prst="rect">
              <a:avLst/>
            </a:prstGeom>
          </p:spPr>
        </p:pic>
        <p:pic>
          <p:nvPicPr>
            <p:cNvPr id="545" name="Graphic 544" descr="Man with solid fill">
              <a:extLst>
                <a:ext uri="{FF2B5EF4-FFF2-40B4-BE49-F238E27FC236}">
                  <a16:creationId xmlns:a16="http://schemas.microsoft.com/office/drawing/2014/main" id="{B25D659B-8DBF-1B58-A244-96ED5F761A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825992" y="1221104"/>
              <a:ext cx="352371" cy="352371"/>
            </a:xfrm>
            <a:prstGeom prst="rect">
              <a:avLst/>
            </a:prstGeom>
          </p:spPr>
        </p:pic>
        <p:pic>
          <p:nvPicPr>
            <p:cNvPr id="546" name="Graphic 545" descr="Man with solid fill">
              <a:extLst>
                <a:ext uri="{FF2B5EF4-FFF2-40B4-BE49-F238E27FC236}">
                  <a16:creationId xmlns:a16="http://schemas.microsoft.com/office/drawing/2014/main" id="{F1217D78-1DC6-CB46-D721-162A8D5C5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069904" y="1221104"/>
              <a:ext cx="352371" cy="352371"/>
            </a:xfrm>
            <a:prstGeom prst="rect">
              <a:avLst/>
            </a:prstGeom>
          </p:spPr>
        </p:pic>
        <p:pic>
          <p:nvPicPr>
            <p:cNvPr id="547" name="Graphic 546" descr="Man with solid fill">
              <a:extLst>
                <a:ext uri="{FF2B5EF4-FFF2-40B4-BE49-F238E27FC236}">
                  <a16:creationId xmlns:a16="http://schemas.microsoft.com/office/drawing/2014/main" id="{42A9E815-2EEE-CF39-ECA8-502F76E3DD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313816" y="1221104"/>
              <a:ext cx="352371" cy="352371"/>
            </a:xfrm>
            <a:prstGeom prst="rect">
              <a:avLst/>
            </a:prstGeom>
          </p:spPr>
        </p:pic>
        <p:pic>
          <p:nvPicPr>
            <p:cNvPr id="548" name="Graphic 547" descr="Man with solid fill">
              <a:extLst>
                <a:ext uri="{FF2B5EF4-FFF2-40B4-BE49-F238E27FC236}">
                  <a16:creationId xmlns:a16="http://schemas.microsoft.com/office/drawing/2014/main" id="{892344C7-3BD7-BB96-D780-074C7DECC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557731" y="1221104"/>
              <a:ext cx="352371" cy="352371"/>
            </a:xfrm>
            <a:prstGeom prst="rect">
              <a:avLst/>
            </a:prstGeom>
          </p:spPr>
        </p:pic>
        <p:pic>
          <p:nvPicPr>
            <p:cNvPr id="549" name="Graphic 548" descr="Man with solid fill">
              <a:extLst>
                <a:ext uri="{FF2B5EF4-FFF2-40B4-BE49-F238E27FC236}">
                  <a16:creationId xmlns:a16="http://schemas.microsoft.com/office/drawing/2014/main" id="{4CBF5C9F-F766-6E18-D85B-E869D2C291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362520" y="1221104"/>
              <a:ext cx="352371" cy="352371"/>
            </a:xfrm>
            <a:prstGeom prst="rect">
              <a:avLst/>
            </a:prstGeom>
          </p:spPr>
        </p:pic>
      </p:grpSp>
      <p:grpSp>
        <p:nvGrpSpPr>
          <p:cNvPr id="441" name="Group 440">
            <a:extLst>
              <a:ext uri="{FF2B5EF4-FFF2-40B4-BE49-F238E27FC236}">
                <a16:creationId xmlns:a16="http://schemas.microsoft.com/office/drawing/2014/main" id="{FE05C5B7-DFAD-8195-5017-EBFCED94AC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234104" y="1813037"/>
            <a:ext cx="2547582" cy="352371"/>
            <a:chOff x="4362520" y="1221104"/>
            <a:chExt cx="2547582" cy="352371"/>
          </a:xfrm>
        </p:grpSpPr>
        <p:pic>
          <p:nvPicPr>
            <p:cNvPr id="530" name="Graphic 529" descr="Man with solid fill">
              <a:extLst>
                <a:ext uri="{FF2B5EF4-FFF2-40B4-BE49-F238E27FC236}">
                  <a16:creationId xmlns:a16="http://schemas.microsoft.com/office/drawing/2014/main" id="{ED0C9520-1A57-6400-2B2F-67108ADA0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606432" y="1221104"/>
              <a:ext cx="352371" cy="352371"/>
            </a:xfrm>
            <a:prstGeom prst="rect">
              <a:avLst/>
            </a:prstGeom>
          </p:spPr>
        </p:pic>
        <p:pic>
          <p:nvPicPr>
            <p:cNvPr id="531" name="Graphic 530" descr="Man with solid fill">
              <a:extLst>
                <a:ext uri="{FF2B5EF4-FFF2-40B4-BE49-F238E27FC236}">
                  <a16:creationId xmlns:a16="http://schemas.microsoft.com/office/drawing/2014/main" id="{CB3C4F5B-C3B0-2BA2-D360-19F5D0CF61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850344" y="1221104"/>
              <a:ext cx="352371" cy="352371"/>
            </a:xfrm>
            <a:prstGeom prst="rect">
              <a:avLst/>
            </a:prstGeom>
          </p:spPr>
        </p:pic>
        <p:pic>
          <p:nvPicPr>
            <p:cNvPr id="532" name="Graphic 531" descr="Man with solid fill">
              <a:extLst>
                <a:ext uri="{FF2B5EF4-FFF2-40B4-BE49-F238E27FC236}">
                  <a16:creationId xmlns:a16="http://schemas.microsoft.com/office/drawing/2014/main" id="{79B0070A-A4F5-2153-9112-D8B121C36D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094256" y="1221104"/>
              <a:ext cx="352371" cy="352371"/>
            </a:xfrm>
            <a:prstGeom prst="rect">
              <a:avLst/>
            </a:prstGeom>
          </p:spPr>
        </p:pic>
        <p:pic>
          <p:nvPicPr>
            <p:cNvPr id="533" name="Graphic 532" descr="Man with solid fill">
              <a:extLst>
                <a:ext uri="{FF2B5EF4-FFF2-40B4-BE49-F238E27FC236}">
                  <a16:creationId xmlns:a16="http://schemas.microsoft.com/office/drawing/2014/main" id="{13B6AB19-7080-ECE1-3B7E-825FBC3349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338168" y="1221104"/>
              <a:ext cx="352371" cy="352371"/>
            </a:xfrm>
            <a:prstGeom prst="rect">
              <a:avLst/>
            </a:prstGeom>
          </p:spPr>
        </p:pic>
        <p:pic>
          <p:nvPicPr>
            <p:cNvPr id="534" name="Graphic 533" descr="Man with solid fill">
              <a:extLst>
                <a:ext uri="{FF2B5EF4-FFF2-40B4-BE49-F238E27FC236}">
                  <a16:creationId xmlns:a16="http://schemas.microsoft.com/office/drawing/2014/main" id="{98E2923F-BE45-319B-F265-D64DBA9D7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582080" y="1221104"/>
              <a:ext cx="352371" cy="352371"/>
            </a:xfrm>
            <a:prstGeom prst="rect">
              <a:avLst/>
            </a:prstGeom>
          </p:spPr>
        </p:pic>
        <p:pic>
          <p:nvPicPr>
            <p:cNvPr id="535" name="Graphic 534" descr="Man with solid fill">
              <a:extLst>
                <a:ext uri="{FF2B5EF4-FFF2-40B4-BE49-F238E27FC236}">
                  <a16:creationId xmlns:a16="http://schemas.microsoft.com/office/drawing/2014/main" id="{DD9CA7AF-B0AC-2ECB-2E07-3128F6AB0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825992" y="1221104"/>
              <a:ext cx="352371" cy="352371"/>
            </a:xfrm>
            <a:prstGeom prst="rect">
              <a:avLst/>
            </a:prstGeom>
          </p:spPr>
        </p:pic>
        <p:pic>
          <p:nvPicPr>
            <p:cNvPr id="536" name="Graphic 535" descr="Man with solid fill">
              <a:extLst>
                <a:ext uri="{FF2B5EF4-FFF2-40B4-BE49-F238E27FC236}">
                  <a16:creationId xmlns:a16="http://schemas.microsoft.com/office/drawing/2014/main" id="{38D8AEB3-E34E-8CF1-B1AB-2186CD5F8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069904" y="1221104"/>
              <a:ext cx="352371" cy="352371"/>
            </a:xfrm>
            <a:prstGeom prst="rect">
              <a:avLst/>
            </a:prstGeom>
          </p:spPr>
        </p:pic>
        <p:pic>
          <p:nvPicPr>
            <p:cNvPr id="537" name="Graphic 536" descr="Man with solid fill">
              <a:extLst>
                <a:ext uri="{FF2B5EF4-FFF2-40B4-BE49-F238E27FC236}">
                  <a16:creationId xmlns:a16="http://schemas.microsoft.com/office/drawing/2014/main" id="{D2D78E91-910C-F993-01F7-923874F526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313816" y="1221104"/>
              <a:ext cx="352371" cy="352371"/>
            </a:xfrm>
            <a:prstGeom prst="rect">
              <a:avLst/>
            </a:prstGeom>
          </p:spPr>
        </p:pic>
        <p:pic>
          <p:nvPicPr>
            <p:cNvPr id="538" name="Graphic 537" descr="Man with solid fill">
              <a:extLst>
                <a:ext uri="{FF2B5EF4-FFF2-40B4-BE49-F238E27FC236}">
                  <a16:creationId xmlns:a16="http://schemas.microsoft.com/office/drawing/2014/main" id="{917BA8D4-02F7-3E45-5886-0CE5F65F76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557731" y="1221104"/>
              <a:ext cx="352371" cy="352371"/>
            </a:xfrm>
            <a:prstGeom prst="rect">
              <a:avLst/>
            </a:prstGeom>
          </p:spPr>
        </p:pic>
        <p:pic>
          <p:nvPicPr>
            <p:cNvPr id="539" name="Graphic 538" descr="Man with solid fill">
              <a:extLst>
                <a:ext uri="{FF2B5EF4-FFF2-40B4-BE49-F238E27FC236}">
                  <a16:creationId xmlns:a16="http://schemas.microsoft.com/office/drawing/2014/main" id="{AFB54315-0183-57B6-C279-C95B28951C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362520" y="1221104"/>
              <a:ext cx="352371" cy="352371"/>
            </a:xfrm>
            <a:prstGeom prst="rect">
              <a:avLst/>
            </a:prstGeom>
          </p:spPr>
        </p:pic>
      </p:grpSp>
      <p:grpSp>
        <p:nvGrpSpPr>
          <p:cNvPr id="442" name="Group 441">
            <a:extLst>
              <a:ext uri="{FF2B5EF4-FFF2-40B4-BE49-F238E27FC236}">
                <a16:creationId xmlns:a16="http://schemas.microsoft.com/office/drawing/2014/main" id="{A5D6136D-46AA-0EA6-E582-5D9AE2491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234104" y="2179612"/>
            <a:ext cx="2547582" cy="352371"/>
            <a:chOff x="4362520" y="1221104"/>
            <a:chExt cx="2547582" cy="352371"/>
          </a:xfrm>
        </p:grpSpPr>
        <p:pic>
          <p:nvPicPr>
            <p:cNvPr id="520" name="Graphic 519" descr="Man with solid fill">
              <a:extLst>
                <a:ext uri="{FF2B5EF4-FFF2-40B4-BE49-F238E27FC236}">
                  <a16:creationId xmlns:a16="http://schemas.microsoft.com/office/drawing/2014/main" id="{45C6C7B7-72CC-DD5D-1601-C5BD031F9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606432" y="1221104"/>
              <a:ext cx="352371" cy="352371"/>
            </a:xfrm>
            <a:prstGeom prst="rect">
              <a:avLst/>
            </a:prstGeom>
          </p:spPr>
        </p:pic>
        <p:pic>
          <p:nvPicPr>
            <p:cNvPr id="521" name="Graphic 520" descr="Man with solid fill">
              <a:extLst>
                <a:ext uri="{FF2B5EF4-FFF2-40B4-BE49-F238E27FC236}">
                  <a16:creationId xmlns:a16="http://schemas.microsoft.com/office/drawing/2014/main" id="{E26E1B2B-E3B7-2D8F-C307-A3E2E56DF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850344" y="1221104"/>
              <a:ext cx="352371" cy="352371"/>
            </a:xfrm>
            <a:prstGeom prst="rect">
              <a:avLst/>
            </a:prstGeom>
          </p:spPr>
        </p:pic>
        <p:pic>
          <p:nvPicPr>
            <p:cNvPr id="522" name="Graphic 521" descr="Man with solid fill">
              <a:extLst>
                <a:ext uri="{FF2B5EF4-FFF2-40B4-BE49-F238E27FC236}">
                  <a16:creationId xmlns:a16="http://schemas.microsoft.com/office/drawing/2014/main" id="{4C4E2F7E-9038-0E25-1D19-A915B2EC30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094256" y="1221104"/>
              <a:ext cx="352371" cy="352371"/>
            </a:xfrm>
            <a:prstGeom prst="rect">
              <a:avLst/>
            </a:prstGeom>
          </p:spPr>
        </p:pic>
        <p:pic>
          <p:nvPicPr>
            <p:cNvPr id="523" name="Graphic 522" descr="Man with solid fill">
              <a:extLst>
                <a:ext uri="{FF2B5EF4-FFF2-40B4-BE49-F238E27FC236}">
                  <a16:creationId xmlns:a16="http://schemas.microsoft.com/office/drawing/2014/main" id="{28FD802C-0DA5-1887-05C7-B07733FBF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338168" y="1221104"/>
              <a:ext cx="352371" cy="352371"/>
            </a:xfrm>
            <a:prstGeom prst="rect">
              <a:avLst/>
            </a:prstGeom>
          </p:spPr>
        </p:pic>
        <p:pic>
          <p:nvPicPr>
            <p:cNvPr id="524" name="Graphic 523" descr="Man with solid fill">
              <a:extLst>
                <a:ext uri="{FF2B5EF4-FFF2-40B4-BE49-F238E27FC236}">
                  <a16:creationId xmlns:a16="http://schemas.microsoft.com/office/drawing/2014/main" id="{3CE5A669-2A95-FB2C-5348-96F2960069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582080" y="1221104"/>
              <a:ext cx="352371" cy="352371"/>
            </a:xfrm>
            <a:prstGeom prst="rect">
              <a:avLst/>
            </a:prstGeom>
          </p:spPr>
        </p:pic>
        <p:pic>
          <p:nvPicPr>
            <p:cNvPr id="525" name="Graphic 524" descr="Man with solid fill">
              <a:extLst>
                <a:ext uri="{FF2B5EF4-FFF2-40B4-BE49-F238E27FC236}">
                  <a16:creationId xmlns:a16="http://schemas.microsoft.com/office/drawing/2014/main" id="{F6845D04-0B01-CCE0-9B83-1829BBE4D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825992" y="1221104"/>
              <a:ext cx="352371" cy="352371"/>
            </a:xfrm>
            <a:prstGeom prst="rect">
              <a:avLst/>
            </a:prstGeom>
          </p:spPr>
        </p:pic>
        <p:pic>
          <p:nvPicPr>
            <p:cNvPr id="526" name="Graphic 525" descr="Man with solid fill">
              <a:extLst>
                <a:ext uri="{FF2B5EF4-FFF2-40B4-BE49-F238E27FC236}">
                  <a16:creationId xmlns:a16="http://schemas.microsoft.com/office/drawing/2014/main" id="{7C93F4F3-7963-F437-DB80-803EF2733D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069904" y="1221104"/>
              <a:ext cx="352371" cy="352371"/>
            </a:xfrm>
            <a:prstGeom prst="rect">
              <a:avLst/>
            </a:prstGeom>
          </p:spPr>
        </p:pic>
        <p:pic>
          <p:nvPicPr>
            <p:cNvPr id="527" name="Graphic 526" descr="Man with solid fill">
              <a:extLst>
                <a:ext uri="{FF2B5EF4-FFF2-40B4-BE49-F238E27FC236}">
                  <a16:creationId xmlns:a16="http://schemas.microsoft.com/office/drawing/2014/main" id="{4F892263-9770-D788-81DB-C3DC9372AF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313816" y="1221104"/>
              <a:ext cx="352371" cy="352371"/>
            </a:xfrm>
            <a:prstGeom prst="rect">
              <a:avLst/>
            </a:prstGeom>
          </p:spPr>
        </p:pic>
        <p:pic>
          <p:nvPicPr>
            <p:cNvPr id="528" name="Graphic 527" descr="Man with solid fill">
              <a:extLst>
                <a:ext uri="{FF2B5EF4-FFF2-40B4-BE49-F238E27FC236}">
                  <a16:creationId xmlns:a16="http://schemas.microsoft.com/office/drawing/2014/main" id="{E2FFD744-DFD8-237A-D730-FC865568A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557731" y="1221104"/>
              <a:ext cx="352371" cy="352371"/>
            </a:xfrm>
            <a:prstGeom prst="rect">
              <a:avLst/>
            </a:prstGeom>
          </p:spPr>
        </p:pic>
        <p:pic>
          <p:nvPicPr>
            <p:cNvPr id="529" name="Graphic 528" descr="Man with solid fill">
              <a:extLst>
                <a:ext uri="{FF2B5EF4-FFF2-40B4-BE49-F238E27FC236}">
                  <a16:creationId xmlns:a16="http://schemas.microsoft.com/office/drawing/2014/main" id="{D4B1C498-624B-5B56-D850-FCCD1245B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362520" y="1221104"/>
              <a:ext cx="352371" cy="352371"/>
            </a:xfrm>
            <a:prstGeom prst="rect">
              <a:avLst/>
            </a:prstGeom>
          </p:spPr>
        </p:pic>
      </p:grpSp>
      <p:grpSp>
        <p:nvGrpSpPr>
          <p:cNvPr id="443" name="Group 442">
            <a:extLst>
              <a:ext uri="{FF2B5EF4-FFF2-40B4-BE49-F238E27FC236}">
                <a16:creationId xmlns:a16="http://schemas.microsoft.com/office/drawing/2014/main" id="{BA774E59-2DE4-35F4-C88E-9275E0B163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234104" y="2546187"/>
            <a:ext cx="2547582" cy="352371"/>
            <a:chOff x="4362520" y="1221104"/>
            <a:chExt cx="2547582" cy="352371"/>
          </a:xfrm>
        </p:grpSpPr>
        <p:pic>
          <p:nvPicPr>
            <p:cNvPr id="510" name="Graphic 509" descr="Man with solid fill">
              <a:extLst>
                <a:ext uri="{FF2B5EF4-FFF2-40B4-BE49-F238E27FC236}">
                  <a16:creationId xmlns:a16="http://schemas.microsoft.com/office/drawing/2014/main" id="{991DD6C8-BCCC-184A-A6D2-A776B036A5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606432" y="1221104"/>
              <a:ext cx="352371" cy="352371"/>
            </a:xfrm>
            <a:prstGeom prst="rect">
              <a:avLst/>
            </a:prstGeom>
          </p:spPr>
        </p:pic>
        <p:pic>
          <p:nvPicPr>
            <p:cNvPr id="511" name="Graphic 510" descr="Man with solid fill">
              <a:extLst>
                <a:ext uri="{FF2B5EF4-FFF2-40B4-BE49-F238E27FC236}">
                  <a16:creationId xmlns:a16="http://schemas.microsoft.com/office/drawing/2014/main" id="{275F3A07-7A41-0BA5-DE29-FAF2C63E0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850344" y="1221104"/>
              <a:ext cx="352371" cy="352371"/>
            </a:xfrm>
            <a:prstGeom prst="rect">
              <a:avLst/>
            </a:prstGeom>
          </p:spPr>
        </p:pic>
        <p:pic>
          <p:nvPicPr>
            <p:cNvPr id="512" name="Graphic 511" descr="Man with solid fill">
              <a:extLst>
                <a:ext uri="{FF2B5EF4-FFF2-40B4-BE49-F238E27FC236}">
                  <a16:creationId xmlns:a16="http://schemas.microsoft.com/office/drawing/2014/main" id="{16861D9D-6C17-C0EE-FC59-00B8656854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094256" y="1221104"/>
              <a:ext cx="352371" cy="352371"/>
            </a:xfrm>
            <a:prstGeom prst="rect">
              <a:avLst/>
            </a:prstGeom>
          </p:spPr>
        </p:pic>
        <p:pic>
          <p:nvPicPr>
            <p:cNvPr id="513" name="Graphic 512" descr="Man with solid fill">
              <a:extLst>
                <a:ext uri="{FF2B5EF4-FFF2-40B4-BE49-F238E27FC236}">
                  <a16:creationId xmlns:a16="http://schemas.microsoft.com/office/drawing/2014/main" id="{E90738FD-FC49-0EF5-9D2D-88C132F6F1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338168" y="1221104"/>
              <a:ext cx="352371" cy="352371"/>
            </a:xfrm>
            <a:prstGeom prst="rect">
              <a:avLst/>
            </a:prstGeom>
          </p:spPr>
        </p:pic>
        <p:pic>
          <p:nvPicPr>
            <p:cNvPr id="514" name="Graphic 513" descr="Man with solid fill">
              <a:extLst>
                <a:ext uri="{FF2B5EF4-FFF2-40B4-BE49-F238E27FC236}">
                  <a16:creationId xmlns:a16="http://schemas.microsoft.com/office/drawing/2014/main" id="{94B0C4B1-2AB4-9386-D8A5-D286FEAD4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582080" y="1221104"/>
              <a:ext cx="352371" cy="352371"/>
            </a:xfrm>
            <a:prstGeom prst="rect">
              <a:avLst/>
            </a:prstGeom>
          </p:spPr>
        </p:pic>
        <p:pic>
          <p:nvPicPr>
            <p:cNvPr id="515" name="Graphic 514" descr="Man with solid fill">
              <a:extLst>
                <a:ext uri="{FF2B5EF4-FFF2-40B4-BE49-F238E27FC236}">
                  <a16:creationId xmlns:a16="http://schemas.microsoft.com/office/drawing/2014/main" id="{7A058B3C-1C28-BD85-67AE-F464A438A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825992" y="1221104"/>
              <a:ext cx="352371" cy="352371"/>
            </a:xfrm>
            <a:prstGeom prst="rect">
              <a:avLst/>
            </a:prstGeom>
          </p:spPr>
        </p:pic>
        <p:pic>
          <p:nvPicPr>
            <p:cNvPr id="516" name="Graphic 515" descr="Man with solid fill">
              <a:extLst>
                <a:ext uri="{FF2B5EF4-FFF2-40B4-BE49-F238E27FC236}">
                  <a16:creationId xmlns:a16="http://schemas.microsoft.com/office/drawing/2014/main" id="{AD392663-CA82-B03A-3C1B-2EC193342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069904" y="1221104"/>
              <a:ext cx="352371" cy="352371"/>
            </a:xfrm>
            <a:prstGeom prst="rect">
              <a:avLst/>
            </a:prstGeom>
          </p:spPr>
        </p:pic>
        <p:pic>
          <p:nvPicPr>
            <p:cNvPr id="517" name="Graphic 516" descr="Man with solid fill">
              <a:extLst>
                <a:ext uri="{FF2B5EF4-FFF2-40B4-BE49-F238E27FC236}">
                  <a16:creationId xmlns:a16="http://schemas.microsoft.com/office/drawing/2014/main" id="{177A3335-8827-6F73-44B2-014513332C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313816" y="1221104"/>
              <a:ext cx="352371" cy="352371"/>
            </a:xfrm>
            <a:prstGeom prst="rect">
              <a:avLst/>
            </a:prstGeom>
          </p:spPr>
        </p:pic>
        <p:pic>
          <p:nvPicPr>
            <p:cNvPr id="518" name="Graphic 517" descr="Man with solid fill">
              <a:extLst>
                <a:ext uri="{FF2B5EF4-FFF2-40B4-BE49-F238E27FC236}">
                  <a16:creationId xmlns:a16="http://schemas.microsoft.com/office/drawing/2014/main" id="{9F9A367C-472E-0B81-F0AC-7D087CA7D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557731" y="1221104"/>
              <a:ext cx="352371" cy="352371"/>
            </a:xfrm>
            <a:prstGeom prst="rect">
              <a:avLst/>
            </a:prstGeom>
          </p:spPr>
        </p:pic>
        <p:pic>
          <p:nvPicPr>
            <p:cNvPr id="519" name="Graphic 518" descr="Man with solid fill">
              <a:extLst>
                <a:ext uri="{FF2B5EF4-FFF2-40B4-BE49-F238E27FC236}">
                  <a16:creationId xmlns:a16="http://schemas.microsoft.com/office/drawing/2014/main" id="{DDBD0F73-E834-24F8-271C-63820E5DBF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362520" y="1221104"/>
              <a:ext cx="352371" cy="352371"/>
            </a:xfrm>
            <a:prstGeom prst="rect">
              <a:avLst/>
            </a:prstGeom>
          </p:spPr>
        </p:pic>
      </p:grpSp>
      <p:grpSp>
        <p:nvGrpSpPr>
          <p:cNvPr id="444" name="Group 443">
            <a:extLst>
              <a:ext uri="{FF2B5EF4-FFF2-40B4-BE49-F238E27FC236}">
                <a16:creationId xmlns:a16="http://schemas.microsoft.com/office/drawing/2014/main" id="{2F61EDF0-3CB1-AA4A-023E-87FFECEBAF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234104" y="2912762"/>
            <a:ext cx="2547582" cy="352371"/>
            <a:chOff x="4362520" y="1221104"/>
            <a:chExt cx="2547582" cy="352371"/>
          </a:xfrm>
        </p:grpSpPr>
        <p:pic>
          <p:nvPicPr>
            <p:cNvPr id="500" name="Graphic 499" descr="Man with solid fill">
              <a:extLst>
                <a:ext uri="{FF2B5EF4-FFF2-40B4-BE49-F238E27FC236}">
                  <a16:creationId xmlns:a16="http://schemas.microsoft.com/office/drawing/2014/main" id="{77FE5877-2AEB-A0B5-0D97-D768F7E67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606432" y="1221104"/>
              <a:ext cx="352371" cy="352371"/>
            </a:xfrm>
            <a:prstGeom prst="rect">
              <a:avLst/>
            </a:prstGeom>
          </p:spPr>
        </p:pic>
        <p:pic>
          <p:nvPicPr>
            <p:cNvPr id="501" name="Graphic 500" descr="Man with solid fill">
              <a:extLst>
                <a:ext uri="{FF2B5EF4-FFF2-40B4-BE49-F238E27FC236}">
                  <a16:creationId xmlns:a16="http://schemas.microsoft.com/office/drawing/2014/main" id="{2BEA5E80-B37B-DBCE-105C-6F3B6D8032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850344" y="1221104"/>
              <a:ext cx="352371" cy="352371"/>
            </a:xfrm>
            <a:prstGeom prst="rect">
              <a:avLst/>
            </a:prstGeom>
          </p:spPr>
        </p:pic>
        <p:pic>
          <p:nvPicPr>
            <p:cNvPr id="502" name="Graphic 501" descr="Man with solid fill">
              <a:extLst>
                <a:ext uri="{FF2B5EF4-FFF2-40B4-BE49-F238E27FC236}">
                  <a16:creationId xmlns:a16="http://schemas.microsoft.com/office/drawing/2014/main" id="{D0200B11-F288-9E21-85A8-B56080051B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094256" y="1221104"/>
              <a:ext cx="352371" cy="352371"/>
            </a:xfrm>
            <a:prstGeom prst="rect">
              <a:avLst/>
            </a:prstGeom>
          </p:spPr>
        </p:pic>
        <p:pic>
          <p:nvPicPr>
            <p:cNvPr id="503" name="Graphic 502" descr="Man with solid fill">
              <a:extLst>
                <a:ext uri="{FF2B5EF4-FFF2-40B4-BE49-F238E27FC236}">
                  <a16:creationId xmlns:a16="http://schemas.microsoft.com/office/drawing/2014/main" id="{C698B245-F397-1031-4E1E-3F2139E576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338168" y="1221104"/>
              <a:ext cx="352371" cy="352371"/>
            </a:xfrm>
            <a:prstGeom prst="rect">
              <a:avLst/>
            </a:prstGeom>
          </p:spPr>
        </p:pic>
        <p:pic>
          <p:nvPicPr>
            <p:cNvPr id="504" name="Graphic 503" descr="Man with solid fill">
              <a:extLst>
                <a:ext uri="{FF2B5EF4-FFF2-40B4-BE49-F238E27FC236}">
                  <a16:creationId xmlns:a16="http://schemas.microsoft.com/office/drawing/2014/main" id="{5A3DDC37-0115-7E8C-975C-E76A1DF6F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582080" y="1221104"/>
              <a:ext cx="352371" cy="352371"/>
            </a:xfrm>
            <a:prstGeom prst="rect">
              <a:avLst/>
            </a:prstGeom>
          </p:spPr>
        </p:pic>
        <p:pic>
          <p:nvPicPr>
            <p:cNvPr id="505" name="Graphic 504" descr="Man with solid fill">
              <a:extLst>
                <a:ext uri="{FF2B5EF4-FFF2-40B4-BE49-F238E27FC236}">
                  <a16:creationId xmlns:a16="http://schemas.microsoft.com/office/drawing/2014/main" id="{A0961188-BE1F-2D37-EEA1-CB611DB17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825992" y="1221104"/>
              <a:ext cx="352371" cy="352371"/>
            </a:xfrm>
            <a:prstGeom prst="rect">
              <a:avLst/>
            </a:prstGeom>
          </p:spPr>
        </p:pic>
        <p:pic>
          <p:nvPicPr>
            <p:cNvPr id="506" name="Graphic 505" descr="Man with solid fill">
              <a:extLst>
                <a:ext uri="{FF2B5EF4-FFF2-40B4-BE49-F238E27FC236}">
                  <a16:creationId xmlns:a16="http://schemas.microsoft.com/office/drawing/2014/main" id="{DFE8086B-8ABB-BC8A-B4F9-5CF4C726D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069904" y="1221104"/>
              <a:ext cx="352371" cy="352371"/>
            </a:xfrm>
            <a:prstGeom prst="rect">
              <a:avLst/>
            </a:prstGeom>
          </p:spPr>
        </p:pic>
        <p:pic>
          <p:nvPicPr>
            <p:cNvPr id="507" name="Graphic 506" descr="Man with solid fill">
              <a:extLst>
                <a:ext uri="{FF2B5EF4-FFF2-40B4-BE49-F238E27FC236}">
                  <a16:creationId xmlns:a16="http://schemas.microsoft.com/office/drawing/2014/main" id="{C0AB6F2C-DD49-EB6B-E9CD-F60269326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313816" y="1221104"/>
              <a:ext cx="352371" cy="352371"/>
            </a:xfrm>
            <a:prstGeom prst="rect">
              <a:avLst/>
            </a:prstGeom>
          </p:spPr>
        </p:pic>
        <p:pic>
          <p:nvPicPr>
            <p:cNvPr id="508" name="Graphic 507" descr="Man with solid fill">
              <a:extLst>
                <a:ext uri="{FF2B5EF4-FFF2-40B4-BE49-F238E27FC236}">
                  <a16:creationId xmlns:a16="http://schemas.microsoft.com/office/drawing/2014/main" id="{09993178-18BC-47E1-9DFA-781B49FDE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557731" y="1221104"/>
              <a:ext cx="352371" cy="352371"/>
            </a:xfrm>
            <a:prstGeom prst="rect">
              <a:avLst/>
            </a:prstGeom>
          </p:spPr>
        </p:pic>
        <p:pic>
          <p:nvPicPr>
            <p:cNvPr id="509" name="Graphic 508" descr="Man with solid fill">
              <a:extLst>
                <a:ext uri="{FF2B5EF4-FFF2-40B4-BE49-F238E27FC236}">
                  <a16:creationId xmlns:a16="http://schemas.microsoft.com/office/drawing/2014/main" id="{91CD9921-9A98-1D2B-E770-0A0C42B3B7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362520" y="1221104"/>
              <a:ext cx="352371" cy="352371"/>
            </a:xfrm>
            <a:prstGeom prst="rect">
              <a:avLst/>
            </a:prstGeom>
          </p:spPr>
        </p:pic>
      </p:grpSp>
      <p:grpSp>
        <p:nvGrpSpPr>
          <p:cNvPr id="445" name="Group 444">
            <a:extLst>
              <a:ext uri="{FF2B5EF4-FFF2-40B4-BE49-F238E27FC236}">
                <a16:creationId xmlns:a16="http://schemas.microsoft.com/office/drawing/2014/main" id="{A248392C-FE0D-AEE3-1948-F252324A28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234104" y="3279337"/>
            <a:ext cx="2547582" cy="352371"/>
            <a:chOff x="4362520" y="1221104"/>
            <a:chExt cx="2547582" cy="352371"/>
          </a:xfrm>
        </p:grpSpPr>
        <p:pic>
          <p:nvPicPr>
            <p:cNvPr id="490" name="Graphic 489" descr="Man with solid fill">
              <a:extLst>
                <a:ext uri="{FF2B5EF4-FFF2-40B4-BE49-F238E27FC236}">
                  <a16:creationId xmlns:a16="http://schemas.microsoft.com/office/drawing/2014/main" id="{4FC60596-C8FA-463D-C366-3E4FBBC4F7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606432" y="1221104"/>
              <a:ext cx="352371" cy="352371"/>
            </a:xfrm>
            <a:prstGeom prst="rect">
              <a:avLst/>
            </a:prstGeom>
          </p:spPr>
        </p:pic>
        <p:pic>
          <p:nvPicPr>
            <p:cNvPr id="491" name="Graphic 490" descr="Man with solid fill">
              <a:extLst>
                <a:ext uri="{FF2B5EF4-FFF2-40B4-BE49-F238E27FC236}">
                  <a16:creationId xmlns:a16="http://schemas.microsoft.com/office/drawing/2014/main" id="{BC07AC61-2CDB-D8AB-F312-30959C01EE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850344" y="1221104"/>
              <a:ext cx="352371" cy="352371"/>
            </a:xfrm>
            <a:prstGeom prst="rect">
              <a:avLst/>
            </a:prstGeom>
          </p:spPr>
        </p:pic>
        <p:pic>
          <p:nvPicPr>
            <p:cNvPr id="492" name="Graphic 491" descr="Man with solid fill">
              <a:extLst>
                <a:ext uri="{FF2B5EF4-FFF2-40B4-BE49-F238E27FC236}">
                  <a16:creationId xmlns:a16="http://schemas.microsoft.com/office/drawing/2014/main" id="{D984F2AB-799A-E21C-4BAF-71D5A3F146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094256" y="1221104"/>
              <a:ext cx="352371" cy="352371"/>
            </a:xfrm>
            <a:prstGeom prst="rect">
              <a:avLst/>
            </a:prstGeom>
          </p:spPr>
        </p:pic>
        <p:pic>
          <p:nvPicPr>
            <p:cNvPr id="493" name="Graphic 492" descr="Man with solid fill">
              <a:extLst>
                <a:ext uri="{FF2B5EF4-FFF2-40B4-BE49-F238E27FC236}">
                  <a16:creationId xmlns:a16="http://schemas.microsoft.com/office/drawing/2014/main" id="{B02FB5C7-2E66-EE44-5800-538818DB23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338168" y="1221104"/>
              <a:ext cx="352371" cy="352371"/>
            </a:xfrm>
            <a:prstGeom prst="rect">
              <a:avLst/>
            </a:prstGeom>
          </p:spPr>
        </p:pic>
        <p:pic>
          <p:nvPicPr>
            <p:cNvPr id="494" name="Graphic 493" descr="Man with solid fill">
              <a:extLst>
                <a:ext uri="{FF2B5EF4-FFF2-40B4-BE49-F238E27FC236}">
                  <a16:creationId xmlns:a16="http://schemas.microsoft.com/office/drawing/2014/main" id="{C2B8A541-A2A6-C9A4-BF43-CC8FC6DFAD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582080" y="1221104"/>
              <a:ext cx="352371" cy="352371"/>
            </a:xfrm>
            <a:prstGeom prst="rect">
              <a:avLst/>
            </a:prstGeom>
          </p:spPr>
        </p:pic>
        <p:pic>
          <p:nvPicPr>
            <p:cNvPr id="495" name="Graphic 494" descr="Man with solid fill">
              <a:extLst>
                <a:ext uri="{FF2B5EF4-FFF2-40B4-BE49-F238E27FC236}">
                  <a16:creationId xmlns:a16="http://schemas.microsoft.com/office/drawing/2014/main" id="{501F2B4B-E741-D0BA-EADE-36AF7B508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825992" y="1221104"/>
              <a:ext cx="352371" cy="352371"/>
            </a:xfrm>
            <a:prstGeom prst="rect">
              <a:avLst/>
            </a:prstGeom>
          </p:spPr>
        </p:pic>
        <p:pic>
          <p:nvPicPr>
            <p:cNvPr id="496" name="Graphic 495" descr="Man with solid fill">
              <a:extLst>
                <a:ext uri="{FF2B5EF4-FFF2-40B4-BE49-F238E27FC236}">
                  <a16:creationId xmlns:a16="http://schemas.microsoft.com/office/drawing/2014/main" id="{EFCC36BE-616B-F4C6-8224-1A2F539192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069904" y="1221104"/>
              <a:ext cx="352371" cy="352371"/>
            </a:xfrm>
            <a:prstGeom prst="rect">
              <a:avLst/>
            </a:prstGeom>
          </p:spPr>
        </p:pic>
        <p:pic>
          <p:nvPicPr>
            <p:cNvPr id="497" name="Graphic 496" descr="Man with solid fill">
              <a:extLst>
                <a:ext uri="{FF2B5EF4-FFF2-40B4-BE49-F238E27FC236}">
                  <a16:creationId xmlns:a16="http://schemas.microsoft.com/office/drawing/2014/main" id="{E5070A19-C3FC-2523-232B-F229F100A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313816" y="1221104"/>
              <a:ext cx="352371" cy="352371"/>
            </a:xfrm>
            <a:prstGeom prst="rect">
              <a:avLst/>
            </a:prstGeom>
          </p:spPr>
        </p:pic>
        <p:pic>
          <p:nvPicPr>
            <p:cNvPr id="498" name="Graphic 497" descr="Man with solid fill">
              <a:extLst>
                <a:ext uri="{FF2B5EF4-FFF2-40B4-BE49-F238E27FC236}">
                  <a16:creationId xmlns:a16="http://schemas.microsoft.com/office/drawing/2014/main" id="{053FA91E-5DCF-AF37-257D-2E8C8F578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557731" y="1221104"/>
              <a:ext cx="352371" cy="352371"/>
            </a:xfrm>
            <a:prstGeom prst="rect">
              <a:avLst/>
            </a:prstGeom>
          </p:spPr>
        </p:pic>
        <p:pic>
          <p:nvPicPr>
            <p:cNvPr id="499" name="Graphic 498" descr="Man with solid fill">
              <a:extLst>
                <a:ext uri="{FF2B5EF4-FFF2-40B4-BE49-F238E27FC236}">
                  <a16:creationId xmlns:a16="http://schemas.microsoft.com/office/drawing/2014/main" id="{6FB2F11C-EBD0-F4E9-2C4F-3CB1443D7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362520" y="1221104"/>
              <a:ext cx="352371" cy="352371"/>
            </a:xfrm>
            <a:prstGeom prst="rect">
              <a:avLst/>
            </a:prstGeom>
          </p:spPr>
        </p:pic>
      </p:grpSp>
      <p:grpSp>
        <p:nvGrpSpPr>
          <p:cNvPr id="446" name="Group 445">
            <a:extLst>
              <a:ext uri="{FF2B5EF4-FFF2-40B4-BE49-F238E27FC236}">
                <a16:creationId xmlns:a16="http://schemas.microsoft.com/office/drawing/2014/main" id="{887495CF-4BE3-D93D-04D4-22A9A9F46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234104" y="3645912"/>
            <a:ext cx="2547582" cy="352371"/>
            <a:chOff x="4362520" y="1221104"/>
            <a:chExt cx="2547582" cy="352371"/>
          </a:xfrm>
        </p:grpSpPr>
        <p:pic>
          <p:nvPicPr>
            <p:cNvPr id="480" name="Graphic 479" descr="Man with solid fill">
              <a:extLst>
                <a:ext uri="{FF2B5EF4-FFF2-40B4-BE49-F238E27FC236}">
                  <a16:creationId xmlns:a16="http://schemas.microsoft.com/office/drawing/2014/main" id="{67D90A8A-84AC-A5EB-6BFB-6481F9E7F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606432" y="1221104"/>
              <a:ext cx="352371" cy="352371"/>
            </a:xfrm>
            <a:prstGeom prst="rect">
              <a:avLst/>
            </a:prstGeom>
          </p:spPr>
        </p:pic>
        <p:pic>
          <p:nvPicPr>
            <p:cNvPr id="481" name="Graphic 480" descr="Man with solid fill">
              <a:extLst>
                <a:ext uri="{FF2B5EF4-FFF2-40B4-BE49-F238E27FC236}">
                  <a16:creationId xmlns:a16="http://schemas.microsoft.com/office/drawing/2014/main" id="{FABF31FC-AC0A-A569-7B6B-2A5AC495B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850344" y="1221104"/>
              <a:ext cx="352371" cy="352371"/>
            </a:xfrm>
            <a:prstGeom prst="rect">
              <a:avLst/>
            </a:prstGeom>
          </p:spPr>
        </p:pic>
        <p:pic>
          <p:nvPicPr>
            <p:cNvPr id="482" name="Graphic 481" descr="Man with solid fill">
              <a:extLst>
                <a:ext uri="{FF2B5EF4-FFF2-40B4-BE49-F238E27FC236}">
                  <a16:creationId xmlns:a16="http://schemas.microsoft.com/office/drawing/2014/main" id="{D587C98F-602B-B04E-EBD9-A408739625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094256" y="1221104"/>
              <a:ext cx="352371" cy="352371"/>
            </a:xfrm>
            <a:prstGeom prst="rect">
              <a:avLst/>
            </a:prstGeom>
          </p:spPr>
        </p:pic>
        <p:pic>
          <p:nvPicPr>
            <p:cNvPr id="483" name="Graphic 482" descr="Man with solid fill">
              <a:extLst>
                <a:ext uri="{FF2B5EF4-FFF2-40B4-BE49-F238E27FC236}">
                  <a16:creationId xmlns:a16="http://schemas.microsoft.com/office/drawing/2014/main" id="{A053AD03-4D18-3EB2-D8B6-5629E0BC3B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338168" y="1221104"/>
              <a:ext cx="352371" cy="352371"/>
            </a:xfrm>
            <a:prstGeom prst="rect">
              <a:avLst/>
            </a:prstGeom>
          </p:spPr>
        </p:pic>
        <p:pic>
          <p:nvPicPr>
            <p:cNvPr id="484" name="Graphic 483" descr="Man with solid fill">
              <a:extLst>
                <a:ext uri="{FF2B5EF4-FFF2-40B4-BE49-F238E27FC236}">
                  <a16:creationId xmlns:a16="http://schemas.microsoft.com/office/drawing/2014/main" id="{A8296199-11BF-6938-10E9-865EF96BF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582080" y="1221104"/>
              <a:ext cx="352371" cy="352371"/>
            </a:xfrm>
            <a:prstGeom prst="rect">
              <a:avLst/>
            </a:prstGeom>
          </p:spPr>
        </p:pic>
        <p:pic>
          <p:nvPicPr>
            <p:cNvPr id="485" name="Graphic 484" descr="Man with solid fill">
              <a:extLst>
                <a:ext uri="{FF2B5EF4-FFF2-40B4-BE49-F238E27FC236}">
                  <a16:creationId xmlns:a16="http://schemas.microsoft.com/office/drawing/2014/main" id="{A760BD59-F8B5-CC2D-9787-48D666875C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825992" y="1221104"/>
              <a:ext cx="352371" cy="352371"/>
            </a:xfrm>
            <a:prstGeom prst="rect">
              <a:avLst/>
            </a:prstGeom>
          </p:spPr>
        </p:pic>
        <p:pic>
          <p:nvPicPr>
            <p:cNvPr id="486" name="Graphic 485" descr="Man with solid fill">
              <a:extLst>
                <a:ext uri="{FF2B5EF4-FFF2-40B4-BE49-F238E27FC236}">
                  <a16:creationId xmlns:a16="http://schemas.microsoft.com/office/drawing/2014/main" id="{3416F230-C1BA-7FD3-9D18-94FF935210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069904" y="1221104"/>
              <a:ext cx="352371" cy="352371"/>
            </a:xfrm>
            <a:prstGeom prst="rect">
              <a:avLst/>
            </a:prstGeom>
          </p:spPr>
        </p:pic>
        <p:pic>
          <p:nvPicPr>
            <p:cNvPr id="487" name="Graphic 486" descr="Man with solid fill">
              <a:extLst>
                <a:ext uri="{FF2B5EF4-FFF2-40B4-BE49-F238E27FC236}">
                  <a16:creationId xmlns:a16="http://schemas.microsoft.com/office/drawing/2014/main" id="{084F7628-9D06-F9C7-B613-33AC74E699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313816" y="1221104"/>
              <a:ext cx="352371" cy="352371"/>
            </a:xfrm>
            <a:prstGeom prst="rect">
              <a:avLst/>
            </a:prstGeom>
          </p:spPr>
        </p:pic>
        <p:pic>
          <p:nvPicPr>
            <p:cNvPr id="488" name="Graphic 487" descr="Man with solid fill">
              <a:extLst>
                <a:ext uri="{FF2B5EF4-FFF2-40B4-BE49-F238E27FC236}">
                  <a16:creationId xmlns:a16="http://schemas.microsoft.com/office/drawing/2014/main" id="{86FF77DB-9661-3A75-C9C3-62F239D89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557731" y="1221104"/>
              <a:ext cx="352371" cy="352371"/>
            </a:xfrm>
            <a:prstGeom prst="rect">
              <a:avLst/>
            </a:prstGeom>
          </p:spPr>
        </p:pic>
        <p:pic>
          <p:nvPicPr>
            <p:cNvPr id="489" name="Graphic 488" descr="Man with solid fill">
              <a:extLst>
                <a:ext uri="{FF2B5EF4-FFF2-40B4-BE49-F238E27FC236}">
                  <a16:creationId xmlns:a16="http://schemas.microsoft.com/office/drawing/2014/main" id="{55BD070E-8370-75D9-0664-4137440E8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362520" y="1221104"/>
              <a:ext cx="352371" cy="352371"/>
            </a:xfrm>
            <a:prstGeom prst="rect">
              <a:avLst/>
            </a:prstGeom>
          </p:spPr>
        </p:pic>
      </p:grpSp>
      <p:pic>
        <p:nvPicPr>
          <p:cNvPr id="470" name="Graphic 469">
            <a:extLst>
              <a:ext uri="{FF2B5EF4-FFF2-40B4-BE49-F238E27FC236}">
                <a16:creationId xmlns:a16="http://schemas.microsoft.com/office/drawing/2014/main" id="{5822C401-9DD8-085B-E8BB-E786567852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78016" y="4012487"/>
            <a:ext cx="352371" cy="352371"/>
          </a:xfrm>
          <a:prstGeom prst="rect">
            <a:avLst/>
          </a:prstGeom>
        </p:spPr>
      </p:pic>
      <p:pic>
        <p:nvPicPr>
          <p:cNvPr id="471" name="Graphic 470">
            <a:extLst>
              <a:ext uri="{FF2B5EF4-FFF2-40B4-BE49-F238E27FC236}">
                <a16:creationId xmlns:a16="http://schemas.microsoft.com/office/drawing/2014/main" id="{0DEDF466-B7F5-BA99-EED0-29F8E262BD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21928" y="4012487"/>
            <a:ext cx="352371" cy="352371"/>
          </a:xfrm>
          <a:prstGeom prst="rect">
            <a:avLst/>
          </a:prstGeom>
        </p:spPr>
      </p:pic>
      <p:pic>
        <p:nvPicPr>
          <p:cNvPr id="472" name="Graphic 471">
            <a:extLst>
              <a:ext uri="{FF2B5EF4-FFF2-40B4-BE49-F238E27FC236}">
                <a16:creationId xmlns:a16="http://schemas.microsoft.com/office/drawing/2014/main" id="{9E1F3E36-1F9F-AD92-E0D4-A1887C5AE9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65840" y="4012487"/>
            <a:ext cx="352371" cy="352371"/>
          </a:xfrm>
          <a:prstGeom prst="rect">
            <a:avLst/>
          </a:prstGeom>
        </p:spPr>
      </p:pic>
      <p:pic>
        <p:nvPicPr>
          <p:cNvPr id="473" name="Graphic 472">
            <a:extLst>
              <a:ext uri="{FF2B5EF4-FFF2-40B4-BE49-F238E27FC236}">
                <a16:creationId xmlns:a16="http://schemas.microsoft.com/office/drawing/2014/main" id="{5E1D5736-DBA7-9B68-9AAD-B37542760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09752" y="4012487"/>
            <a:ext cx="352371" cy="352371"/>
          </a:xfrm>
          <a:prstGeom prst="rect">
            <a:avLst/>
          </a:prstGeom>
        </p:spPr>
      </p:pic>
      <p:pic>
        <p:nvPicPr>
          <p:cNvPr id="474" name="Graphic 473">
            <a:extLst>
              <a:ext uri="{FF2B5EF4-FFF2-40B4-BE49-F238E27FC236}">
                <a16:creationId xmlns:a16="http://schemas.microsoft.com/office/drawing/2014/main" id="{AF7768BB-E93F-8233-E9D9-FD1BF2A42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453664" y="4012487"/>
            <a:ext cx="352371" cy="352371"/>
          </a:xfrm>
          <a:prstGeom prst="rect">
            <a:avLst/>
          </a:prstGeom>
        </p:spPr>
      </p:pic>
      <p:pic>
        <p:nvPicPr>
          <p:cNvPr id="475" name="Graphic 474">
            <a:extLst>
              <a:ext uri="{FF2B5EF4-FFF2-40B4-BE49-F238E27FC236}">
                <a16:creationId xmlns:a16="http://schemas.microsoft.com/office/drawing/2014/main" id="{6E6F22DE-CD73-C6DA-B48C-5F753454C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97576" y="4012487"/>
            <a:ext cx="352371" cy="352371"/>
          </a:xfrm>
          <a:prstGeom prst="rect">
            <a:avLst/>
          </a:prstGeom>
        </p:spPr>
      </p:pic>
      <p:pic>
        <p:nvPicPr>
          <p:cNvPr id="476" name="Graphic 475">
            <a:extLst>
              <a:ext uri="{FF2B5EF4-FFF2-40B4-BE49-F238E27FC236}">
                <a16:creationId xmlns:a16="http://schemas.microsoft.com/office/drawing/2014/main" id="{256826D1-D3D4-3247-FF21-73C05A4ED2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41488" y="4012487"/>
            <a:ext cx="352371" cy="352371"/>
          </a:xfrm>
          <a:prstGeom prst="rect">
            <a:avLst/>
          </a:prstGeom>
        </p:spPr>
      </p:pic>
      <p:pic>
        <p:nvPicPr>
          <p:cNvPr id="477" name="Graphic 476">
            <a:extLst>
              <a:ext uri="{FF2B5EF4-FFF2-40B4-BE49-F238E27FC236}">
                <a16:creationId xmlns:a16="http://schemas.microsoft.com/office/drawing/2014/main" id="{AB418067-B2CC-972D-7260-9D8DA173F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85400" y="4012487"/>
            <a:ext cx="352371" cy="352371"/>
          </a:xfrm>
          <a:prstGeom prst="rect">
            <a:avLst/>
          </a:prstGeom>
        </p:spPr>
      </p:pic>
      <p:pic>
        <p:nvPicPr>
          <p:cNvPr id="478" name="Graphic 477">
            <a:extLst>
              <a:ext uri="{FF2B5EF4-FFF2-40B4-BE49-F238E27FC236}">
                <a16:creationId xmlns:a16="http://schemas.microsoft.com/office/drawing/2014/main" id="{5CE4D65C-5ABF-3731-2B1A-F0175EA74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29315" y="4012487"/>
            <a:ext cx="352371" cy="352371"/>
          </a:xfrm>
          <a:prstGeom prst="rect">
            <a:avLst/>
          </a:prstGeom>
        </p:spPr>
      </p:pic>
      <p:pic>
        <p:nvPicPr>
          <p:cNvPr id="479" name="Graphic 478">
            <a:extLst>
              <a:ext uri="{FF2B5EF4-FFF2-40B4-BE49-F238E27FC236}">
                <a16:creationId xmlns:a16="http://schemas.microsoft.com/office/drawing/2014/main" id="{44B82668-A4B8-E8F1-2116-882BABF61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34104" y="4012487"/>
            <a:ext cx="352371" cy="352371"/>
          </a:xfrm>
          <a:prstGeom prst="rect">
            <a:avLst/>
          </a:prstGeom>
        </p:spPr>
      </p:pic>
      <p:grpSp>
        <p:nvGrpSpPr>
          <p:cNvPr id="448" name="Group 447">
            <a:extLst>
              <a:ext uri="{FF2B5EF4-FFF2-40B4-BE49-F238E27FC236}">
                <a16:creationId xmlns:a16="http://schemas.microsoft.com/office/drawing/2014/main" id="{924BD430-67F6-F9C3-40FB-C7C3D4335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234104" y="1446462"/>
            <a:ext cx="2547582" cy="352371"/>
            <a:chOff x="4362520" y="1221104"/>
            <a:chExt cx="2547582" cy="352371"/>
          </a:xfrm>
        </p:grpSpPr>
        <p:pic>
          <p:nvPicPr>
            <p:cNvPr id="460" name="Graphic 459" descr="Man with solid fill">
              <a:extLst>
                <a:ext uri="{FF2B5EF4-FFF2-40B4-BE49-F238E27FC236}">
                  <a16:creationId xmlns:a16="http://schemas.microsoft.com/office/drawing/2014/main" id="{9069B6C1-6BA4-1B33-19A2-467BB82402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606432" y="1221104"/>
              <a:ext cx="352371" cy="352371"/>
            </a:xfrm>
            <a:prstGeom prst="rect">
              <a:avLst/>
            </a:prstGeom>
          </p:spPr>
        </p:pic>
        <p:pic>
          <p:nvPicPr>
            <p:cNvPr id="461" name="Graphic 460" descr="Man with solid fill">
              <a:extLst>
                <a:ext uri="{FF2B5EF4-FFF2-40B4-BE49-F238E27FC236}">
                  <a16:creationId xmlns:a16="http://schemas.microsoft.com/office/drawing/2014/main" id="{9DAC26F1-2EF7-2651-93DB-ACB0C74B6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850344" y="1221104"/>
              <a:ext cx="352371" cy="352371"/>
            </a:xfrm>
            <a:prstGeom prst="rect">
              <a:avLst/>
            </a:prstGeom>
          </p:spPr>
        </p:pic>
        <p:pic>
          <p:nvPicPr>
            <p:cNvPr id="462" name="Graphic 461" descr="Man with solid fill">
              <a:extLst>
                <a:ext uri="{FF2B5EF4-FFF2-40B4-BE49-F238E27FC236}">
                  <a16:creationId xmlns:a16="http://schemas.microsoft.com/office/drawing/2014/main" id="{75067A45-0094-325B-A8D7-277EE0FC51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094256" y="1221104"/>
              <a:ext cx="352371" cy="352371"/>
            </a:xfrm>
            <a:prstGeom prst="rect">
              <a:avLst/>
            </a:prstGeom>
          </p:spPr>
        </p:pic>
        <p:pic>
          <p:nvPicPr>
            <p:cNvPr id="463" name="Graphic 462" descr="Man with solid fill">
              <a:extLst>
                <a:ext uri="{FF2B5EF4-FFF2-40B4-BE49-F238E27FC236}">
                  <a16:creationId xmlns:a16="http://schemas.microsoft.com/office/drawing/2014/main" id="{F0DF8BA6-0953-1556-F6C1-D510538914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338168" y="1221104"/>
              <a:ext cx="352371" cy="352371"/>
            </a:xfrm>
            <a:prstGeom prst="rect">
              <a:avLst/>
            </a:prstGeom>
          </p:spPr>
        </p:pic>
        <p:pic>
          <p:nvPicPr>
            <p:cNvPr id="464" name="Graphic 463" descr="Man with solid fill">
              <a:extLst>
                <a:ext uri="{FF2B5EF4-FFF2-40B4-BE49-F238E27FC236}">
                  <a16:creationId xmlns:a16="http://schemas.microsoft.com/office/drawing/2014/main" id="{ED39D36F-B577-DCE5-53C3-7A03898606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582080" y="1221104"/>
              <a:ext cx="352371" cy="352371"/>
            </a:xfrm>
            <a:prstGeom prst="rect">
              <a:avLst/>
            </a:prstGeom>
          </p:spPr>
        </p:pic>
        <p:pic>
          <p:nvPicPr>
            <p:cNvPr id="465" name="Graphic 464" descr="Man with solid fill">
              <a:extLst>
                <a:ext uri="{FF2B5EF4-FFF2-40B4-BE49-F238E27FC236}">
                  <a16:creationId xmlns:a16="http://schemas.microsoft.com/office/drawing/2014/main" id="{30A950AD-D9CF-BA18-9276-772C7CE760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825992" y="1221104"/>
              <a:ext cx="352371" cy="352371"/>
            </a:xfrm>
            <a:prstGeom prst="rect">
              <a:avLst/>
            </a:prstGeom>
          </p:spPr>
        </p:pic>
        <p:pic>
          <p:nvPicPr>
            <p:cNvPr id="466" name="Graphic 465" descr="Man with solid fill">
              <a:extLst>
                <a:ext uri="{FF2B5EF4-FFF2-40B4-BE49-F238E27FC236}">
                  <a16:creationId xmlns:a16="http://schemas.microsoft.com/office/drawing/2014/main" id="{876F5381-9561-06D6-4299-94A45C1A1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069904" y="1221104"/>
              <a:ext cx="352371" cy="352371"/>
            </a:xfrm>
            <a:prstGeom prst="rect">
              <a:avLst/>
            </a:prstGeom>
          </p:spPr>
        </p:pic>
        <p:pic>
          <p:nvPicPr>
            <p:cNvPr id="467" name="Graphic 466" descr="Man with solid fill">
              <a:extLst>
                <a:ext uri="{FF2B5EF4-FFF2-40B4-BE49-F238E27FC236}">
                  <a16:creationId xmlns:a16="http://schemas.microsoft.com/office/drawing/2014/main" id="{5EF7552B-4C6C-F208-C0B4-61CA20FEA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313816" y="1221104"/>
              <a:ext cx="352371" cy="352371"/>
            </a:xfrm>
            <a:prstGeom prst="rect">
              <a:avLst/>
            </a:prstGeom>
          </p:spPr>
        </p:pic>
        <p:pic>
          <p:nvPicPr>
            <p:cNvPr id="468" name="Graphic 467" descr="Man with solid fill">
              <a:extLst>
                <a:ext uri="{FF2B5EF4-FFF2-40B4-BE49-F238E27FC236}">
                  <a16:creationId xmlns:a16="http://schemas.microsoft.com/office/drawing/2014/main" id="{4A382075-51CC-96F9-E667-ED6037D78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557731" y="1221104"/>
              <a:ext cx="352371" cy="352371"/>
            </a:xfrm>
            <a:prstGeom prst="rect">
              <a:avLst/>
            </a:prstGeom>
          </p:spPr>
        </p:pic>
        <p:pic>
          <p:nvPicPr>
            <p:cNvPr id="469" name="Graphic 468" descr="Man with solid fill">
              <a:extLst>
                <a:ext uri="{FF2B5EF4-FFF2-40B4-BE49-F238E27FC236}">
                  <a16:creationId xmlns:a16="http://schemas.microsoft.com/office/drawing/2014/main" id="{4B729969-3609-D945-155F-0CC7714699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362520" y="1221104"/>
              <a:ext cx="352371" cy="352371"/>
            </a:xfrm>
            <a:prstGeom prst="rect">
              <a:avLst/>
            </a:prstGeom>
          </p:spPr>
        </p:pic>
      </p:grpSp>
      <p:grpSp>
        <p:nvGrpSpPr>
          <p:cNvPr id="449" name="Group 448">
            <a:extLst>
              <a:ext uri="{FF2B5EF4-FFF2-40B4-BE49-F238E27FC236}">
                <a16:creationId xmlns:a16="http://schemas.microsoft.com/office/drawing/2014/main" id="{8D91C5F3-C0F7-455C-5618-9D74CFDBCF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234104" y="4745635"/>
            <a:ext cx="2547582" cy="352371"/>
            <a:chOff x="4362520" y="1221104"/>
            <a:chExt cx="2547582" cy="352371"/>
          </a:xfrm>
        </p:grpSpPr>
        <p:pic>
          <p:nvPicPr>
            <p:cNvPr id="450" name="Graphic 449" descr="Man with solid fill">
              <a:extLst>
                <a:ext uri="{FF2B5EF4-FFF2-40B4-BE49-F238E27FC236}">
                  <a16:creationId xmlns:a16="http://schemas.microsoft.com/office/drawing/2014/main" id="{3842ADB3-3CB9-E12C-FBB2-5B7536920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606432" y="1221104"/>
              <a:ext cx="352371" cy="352371"/>
            </a:xfrm>
            <a:prstGeom prst="rect">
              <a:avLst/>
            </a:prstGeom>
          </p:spPr>
        </p:pic>
        <p:pic>
          <p:nvPicPr>
            <p:cNvPr id="451" name="Graphic 450" descr="Man with solid fill">
              <a:extLst>
                <a:ext uri="{FF2B5EF4-FFF2-40B4-BE49-F238E27FC236}">
                  <a16:creationId xmlns:a16="http://schemas.microsoft.com/office/drawing/2014/main" id="{539CFF25-BBC1-211E-D630-B65085F160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850344" y="1221104"/>
              <a:ext cx="352371" cy="352371"/>
            </a:xfrm>
            <a:prstGeom prst="rect">
              <a:avLst/>
            </a:prstGeom>
          </p:spPr>
        </p:pic>
        <p:pic>
          <p:nvPicPr>
            <p:cNvPr id="452" name="Graphic 451" descr="Man with solid fill">
              <a:extLst>
                <a:ext uri="{FF2B5EF4-FFF2-40B4-BE49-F238E27FC236}">
                  <a16:creationId xmlns:a16="http://schemas.microsoft.com/office/drawing/2014/main" id="{D71DEAE1-F5E0-BC88-C95B-DB472FE70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094256" y="1221104"/>
              <a:ext cx="352371" cy="352371"/>
            </a:xfrm>
            <a:prstGeom prst="rect">
              <a:avLst/>
            </a:prstGeom>
          </p:spPr>
        </p:pic>
        <p:pic>
          <p:nvPicPr>
            <p:cNvPr id="453" name="Graphic 452" descr="Man with solid fill">
              <a:extLst>
                <a:ext uri="{FF2B5EF4-FFF2-40B4-BE49-F238E27FC236}">
                  <a16:creationId xmlns:a16="http://schemas.microsoft.com/office/drawing/2014/main" id="{65C2E85A-9E9F-DD5C-3228-8DCE4365F4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338168" y="1221104"/>
              <a:ext cx="352371" cy="352371"/>
            </a:xfrm>
            <a:prstGeom prst="rect">
              <a:avLst/>
            </a:prstGeom>
          </p:spPr>
        </p:pic>
        <p:pic>
          <p:nvPicPr>
            <p:cNvPr id="454" name="Graphic 453" descr="Man with solid fill">
              <a:extLst>
                <a:ext uri="{FF2B5EF4-FFF2-40B4-BE49-F238E27FC236}">
                  <a16:creationId xmlns:a16="http://schemas.microsoft.com/office/drawing/2014/main" id="{2BC3C680-08E1-1F54-AD04-F8C9D13F5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582080" y="1221104"/>
              <a:ext cx="352371" cy="352371"/>
            </a:xfrm>
            <a:prstGeom prst="rect">
              <a:avLst/>
            </a:prstGeom>
          </p:spPr>
        </p:pic>
        <p:pic>
          <p:nvPicPr>
            <p:cNvPr id="455" name="Graphic 454" descr="Man with solid fill">
              <a:extLst>
                <a:ext uri="{FF2B5EF4-FFF2-40B4-BE49-F238E27FC236}">
                  <a16:creationId xmlns:a16="http://schemas.microsoft.com/office/drawing/2014/main" id="{77354152-EB79-5EEA-F446-ABF276E99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825992" y="1221104"/>
              <a:ext cx="352371" cy="352371"/>
            </a:xfrm>
            <a:prstGeom prst="rect">
              <a:avLst/>
            </a:prstGeom>
          </p:spPr>
        </p:pic>
        <p:pic>
          <p:nvPicPr>
            <p:cNvPr id="456" name="Graphic 455" descr="Man with solid fill">
              <a:extLst>
                <a:ext uri="{FF2B5EF4-FFF2-40B4-BE49-F238E27FC236}">
                  <a16:creationId xmlns:a16="http://schemas.microsoft.com/office/drawing/2014/main" id="{5BC94E46-2127-3F25-E3C5-8E75A078A1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069904" y="1221104"/>
              <a:ext cx="352371" cy="352371"/>
            </a:xfrm>
            <a:prstGeom prst="rect">
              <a:avLst/>
            </a:prstGeom>
          </p:spPr>
        </p:pic>
        <p:pic>
          <p:nvPicPr>
            <p:cNvPr id="457" name="Graphic 456" descr="Man with solid fill">
              <a:extLst>
                <a:ext uri="{FF2B5EF4-FFF2-40B4-BE49-F238E27FC236}">
                  <a16:creationId xmlns:a16="http://schemas.microsoft.com/office/drawing/2014/main" id="{87D27C7A-C8CF-76C5-D46B-46E42E6863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313816" y="1221104"/>
              <a:ext cx="352371" cy="352371"/>
            </a:xfrm>
            <a:prstGeom prst="rect">
              <a:avLst/>
            </a:prstGeom>
          </p:spPr>
        </p:pic>
        <p:pic>
          <p:nvPicPr>
            <p:cNvPr id="458" name="Graphic 457" descr="Man with solid fill">
              <a:extLst>
                <a:ext uri="{FF2B5EF4-FFF2-40B4-BE49-F238E27FC236}">
                  <a16:creationId xmlns:a16="http://schemas.microsoft.com/office/drawing/2014/main" id="{87E18BF9-FB89-23F3-2FEB-199844110E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557731" y="1221104"/>
              <a:ext cx="352371" cy="352371"/>
            </a:xfrm>
            <a:prstGeom prst="rect">
              <a:avLst/>
            </a:prstGeom>
          </p:spPr>
        </p:pic>
        <p:pic>
          <p:nvPicPr>
            <p:cNvPr id="459" name="Graphic 458" descr="Man with solid fill">
              <a:extLst>
                <a:ext uri="{FF2B5EF4-FFF2-40B4-BE49-F238E27FC236}">
                  <a16:creationId xmlns:a16="http://schemas.microsoft.com/office/drawing/2014/main" id="{DCC07EB4-C43A-E28B-EA66-E6D2DBBF7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362520" y="1221104"/>
              <a:ext cx="352371" cy="352371"/>
            </a:xfrm>
            <a:prstGeom prst="rect">
              <a:avLst/>
            </a:prstGeom>
          </p:spPr>
        </p:pic>
      </p:grpSp>
      <p:grpSp>
        <p:nvGrpSpPr>
          <p:cNvPr id="550" name="Group 549">
            <a:extLst>
              <a:ext uri="{FF2B5EF4-FFF2-40B4-BE49-F238E27FC236}">
                <a16:creationId xmlns:a16="http://schemas.microsoft.com/office/drawing/2014/main" id="{0E3002FA-7AEF-E3B1-C5E6-5DCD0DA7C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45470" y="1446462"/>
            <a:ext cx="2547582" cy="3651544"/>
            <a:chOff x="4358282" y="1373504"/>
            <a:chExt cx="2547582" cy="3651544"/>
          </a:xfrm>
        </p:grpSpPr>
        <p:grpSp>
          <p:nvGrpSpPr>
            <p:cNvPr id="551" name="Group 550">
              <a:extLst>
                <a:ext uri="{FF2B5EF4-FFF2-40B4-BE49-F238E27FC236}">
                  <a16:creationId xmlns:a16="http://schemas.microsoft.com/office/drawing/2014/main" id="{F324F917-4952-520A-921F-D2EFA512500C}"/>
                </a:ext>
              </a:extLst>
            </p:cNvPr>
            <p:cNvGrpSpPr/>
            <p:nvPr/>
          </p:nvGrpSpPr>
          <p:grpSpPr>
            <a:xfrm>
              <a:off x="4358282" y="4306104"/>
              <a:ext cx="2547582" cy="352371"/>
              <a:chOff x="4362520" y="1221104"/>
              <a:chExt cx="2547582" cy="352371"/>
            </a:xfrm>
          </p:grpSpPr>
          <p:pic>
            <p:nvPicPr>
              <p:cNvPr id="651" name="Graphic 650" descr="Man with solid fill">
                <a:extLst>
                  <a:ext uri="{FF2B5EF4-FFF2-40B4-BE49-F238E27FC236}">
                    <a16:creationId xmlns:a16="http://schemas.microsoft.com/office/drawing/2014/main" id="{3D3C9FAC-ED47-9B73-96AF-86AE900649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60643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52" name="Graphic 651" descr="Man with solid fill">
                <a:extLst>
                  <a:ext uri="{FF2B5EF4-FFF2-40B4-BE49-F238E27FC236}">
                    <a16:creationId xmlns:a16="http://schemas.microsoft.com/office/drawing/2014/main" id="{44A8ED4E-62A1-F572-22F6-161F561824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85034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53" name="Graphic 652" descr="Man with solid fill">
                <a:extLst>
                  <a:ext uri="{FF2B5EF4-FFF2-40B4-BE49-F238E27FC236}">
                    <a16:creationId xmlns:a16="http://schemas.microsoft.com/office/drawing/2014/main" id="{F53CE3E6-A654-E6F5-192D-FF4B879540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09425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54" name="Graphic 653" descr="Man with solid fill">
                <a:extLst>
                  <a:ext uri="{FF2B5EF4-FFF2-40B4-BE49-F238E27FC236}">
                    <a16:creationId xmlns:a16="http://schemas.microsoft.com/office/drawing/2014/main" id="{63543036-8A45-A98A-6A1C-DFBD9FF0EB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338168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55" name="Graphic 654" descr="Man with solid fill">
                <a:extLst>
                  <a:ext uri="{FF2B5EF4-FFF2-40B4-BE49-F238E27FC236}">
                    <a16:creationId xmlns:a16="http://schemas.microsoft.com/office/drawing/2014/main" id="{4A0ABB22-9935-5E37-0680-11D79B2237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582080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56" name="Graphic 655" descr="Man with solid fill">
                <a:extLst>
                  <a:ext uri="{FF2B5EF4-FFF2-40B4-BE49-F238E27FC236}">
                    <a16:creationId xmlns:a16="http://schemas.microsoft.com/office/drawing/2014/main" id="{18A900B8-4398-9BB5-16DF-02162ACF00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82599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57" name="Graphic 656" descr="Man with solid fill">
                <a:extLst>
                  <a:ext uri="{FF2B5EF4-FFF2-40B4-BE49-F238E27FC236}">
                    <a16:creationId xmlns:a16="http://schemas.microsoft.com/office/drawing/2014/main" id="{077BD618-A87B-CF7D-757B-155E088BCD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06990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58" name="Graphic 657" descr="Man with solid fill">
                <a:extLst>
                  <a:ext uri="{FF2B5EF4-FFF2-40B4-BE49-F238E27FC236}">
                    <a16:creationId xmlns:a16="http://schemas.microsoft.com/office/drawing/2014/main" id="{B58A7AAF-6BCF-6CD3-9202-5918F64B68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1381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59" name="Graphic 658" descr="Man with solid fill">
                <a:extLst>
                  <a:ext uri="{FF2B5EF4-FFF2-40B4-BE49-F238E27FC236}">
                    <a16:creationId xmlns:a16="http://schemas.microsoft.com/office/drawing/2014/main" id="{7F1CF67C-79B2-FE91-BDA7-56F5B75A59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557731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60" name="Graphic 659" descr="Man with solid fill">
                <a:extLst>
                  <a:ext uri="{FF2B5EF4-FFF2-40B4-BE49-F238E27FC236}">
                    <a16:creationId xmlns:a16="http://schemas.microsoft.com/office/drawing/2014/main" id="{945A7D46-6246-48EE-BD02-AD0BA0A969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362520" y="1221104"/>
                <a:ext cx="352371" cy="352371"/>
              </a:xfrm>
              <a:prstGeom prst="rect">
                <a:avLst/>
              </a:prstGeom>
            </p:spPr>
          </p:pic>
        </p:grpSp>
        <p:grpSp>
          <p:nvGrpSpPr>
            <p:cNvPr id="552" name="Group 551">
              <a:extLst>
                <a:ext uri="{FF2B5EF4-FFF2-40B4-BE49-F238E27FC236}">
                  <a16:creationId xmlns:a16="http://schemas.microsoft.com/office/drawing/2014/main" id="{52DD48F8-4C1C-922F-F0F4-5F0E398F5C74}"/>
                </a:ext>
              </a:extLst>
            </p:cNvPr>
            <p:cNvGrpSpPr/>
            <p:nvPr/>
          </p:nvGrpSpPr>
          <p:grpSpPr>
            <a:xfrm>
              <a:off x="4358282" y="1740079"/>
              <a:ext cx="2547582" cy="352371"/>
              <a:chOff x="4362520" y="1221104"/>
              <a:chExt cx="2547582" cy="352371"/>
            </a:xfrm>
          </p:grpSpPr>
          <p:pic>
            <p:nvPicPr>
              <p:cNvPr id="641" name="Graphic 640" descr="Man with solid fill">
                <a:extLst>
                  <a:ext uri="{FF2B5EF4-FFF2-40B4-BE49-F238E27FC236}">
                    <a16:creationId xmlns:a16="http://schemas.microsoft.com/office/drawing/2014/main" id="{F6BCCEFD-C9E7-985F-7E7B-2FA951D3C6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60643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42" name="Graphic 641" descr="Man with solid fill">
                <a:extLst>
                  <a:ext uri="{FF2B5EF4-FFF2-40B4-BE49-F238E27FC236}">
                    <a16:creationId xmlns:a16="http://schemas.microsoft.com/office/drawing/2014/main" id="{DD22AC27-391D-B96A-425A-62137A400D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85034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43" name="Graphic 642" descr="Man with solid fill">
                <a:extLst>
                  <a:ext uri="{FF2B5EF4-FFF2-40B4-BE49-F238E27FC236}">
                    <a16:creationId xmlns:a16="http://schemas.microsoft.com/office/drawing/2014/main" id="{D6BCAC2F-A04E-3B60-03F4-937D263462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09425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44" name="Graphic 643" descr="Man with solid fill">
                <a:extLst>
                  <a:ext uri="{FF2B5EF4-FFF2-40B4-BE49-F238E27FC236}">
                    <a16:creationId xmlns:a16="http://schemas.microsoft.com/office/drawing/2014/main" id="{AFA47306-6FF5-1D06-57D9-2300CFD010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338168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45" name="Graphic 644" descr="Man with solid fill">
                <a:extLst>
                  <a:ext uri="{FF2B5EF4-FFF2-40B4-BE49-F238E27FC236}">
                    <a16:creationId xmlns:a16="http://schemas.microsoft.com/office/drawing/2014/main" id="{C35AAA99-92E1-2D69-FC4C-47EB55C500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582080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46" name="Graphic 645" descr="Man with solid fill">
                <a:extLst>
                  <a:ext uri="{FF2B5EF4-FFF2-40B4-BE49-F238E27FC236}">
                    <a16:creationId xmlns:a16="http://schemas.microsoft.com/office/drawing/2014/main" id="{8F9DA8E4-C0B7-E9C2-31BC-09B3BF2C58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82599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47" name="Graphic 646" descr="Man with solid fill">
                <a:extLst>
                  <a:ext uri="{FF2B5EF4-FFF2-40B4-BE49-F238E27FC236}">
                    <a16:creationId xmlns:a16="http://schemas.microsoft.com/office/drawing/2014/main" id="{B5716998-6770-9335-6AE6-6082C0CB29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06990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48" name="Graphic 647" descr="Man with solid fill">
                <a:extLst>
                  <a:ext uri="{FF2B5EF4-FFF2-40B4-BE49-F238E27FC236}">
                    <a16:creationId xmlns:a16="http://schemas.microsoft.com/office/drawing/2014/main" id="{123B95D0-9EC8-1A24-151A-66BD170082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1381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49" name="Graphic 648" descr="Man with solid fill">
                <a:extLst>
                  <a:ext uri="{FF2B5EF4-FFF2-40B4-BE49-F238E27FC236}">
                    <a16:creationId xmlns:a16="http://schemas.microsoft.com/office/drawing/2014/main" id="{E1CDAC7F-7193-8DC4-0831-45ABBC29B1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557731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50" name="Graphic 649" descr="Man with solid fill">
                <a:extLst>
                  <a:ext uri="{FF2B5EF4-FFF2-40B4-BE49-F238E27FC236}">
                    <a16:creationId xmlns:a16="http://schemas.microsoft.com/office/drawing/2014/main" id="{BBB44CB5-26CA-A4B1-057A-2147435D65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362520" y="1221104"/>
                <a:ext cx="352371" cy="352371"/>
              </a:xfrm>
              <a:prstGeom prst="rect">
                <a:avLst/>
              </a:prstGeom>
            </p:spPr>
          </p:pic>
        </p:grpSp>
        <p:grpSp>
          <p:nvGrpSpPr>
            <p:cNvPr id="553" name="Group 552">
              <a:extLst>
                <a:ext uri="{FF2B5EF4-FFF2-40B4-BE49-F238E27FC236}">
                  <a16:creationId xmlns:a16="http://schemas.microsoft.com/office/drawing/2014/main" id="{2A854B0F-D2DC-2A07-FF67-817AA3B2C705}"/>
                </a:ext>
              </a:extLst>
            </p:cNvPr>
            <p:cNvGrpSpPr/>
            <p:nvPr/>
          </p:nvGrpSpPr>
          <p:grpSpPr>
            <a:xfrm>
              <a:off x="4358282" y="2106654"/>
              <a:ext cx="2547582" cy="352371"/>
              <a:chOff x="4362520" y="1221104"/>
              <a:chExt cx="2547582" cy="352371"/>
            </a:xfrm>
          </p:grpSpPr>
          <p:pic>
            <p:nvPicPr>
              <p:cNvPr id="631" name="Graphic 630" descr="Man with solid fill">
                <a:extLst>
                  <a:ext uri="{FF2B5EF4-FFF2-40B4-BE49-F238E27FC236}">
                    <a16:creationId xmlns:a16="http://schemas.microsoft.com/office/drawing/2014/main" id="{3A3D1A75-F299-BB73-4CA0-31A3C27004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60643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32" name="Graphic 631" descr="Man with solid fill">
                <a:extLst>
                  <a:ext uri="{FF2B5EF4-FFF2-40B4-BE49-F238E27FC236}">
                    <a16:creationId xmlns:a16="http://schemas.microsoft.com/office/drawing/2014/main" id="{86F750FD-ECA6-95A7-4D4B-7F2B66F6CA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85034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33" name="Graphic 632" descr="Man with solid fill">
                <a:extLst>
                  <a:ext uri="{FF2B5EF4-FFF2-40B4-BE49-F238E27FC236}">
                    <a16:creationId xmlns:a16="http://schemas.microsoft.com/office/drawing/2014/main" id="{EFE26D1A-D395-7B6F-20DE-DA0AB0D587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09425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34" name="Graphic 633" descr="Man with solid fill">
                <a:extLst>
                  <a:ext uri="{FF2B5EF4-FFF2-40B4-BE49-F238E27FC236}">
                    <a16:creationId xmlns:a16="http://schemas.microsoft.com/office/drawing/2014/main" id="{D0381D9F-BA8E-C092-B7B5-40F3601380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338168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35" name="Graphic 634" descr="Man with solid fill">
                <a:extLst>
                  <a:ext uri="{FF2B5EF4-FFF2-40B4-BE49-F238E27FC236}">
                    <a16:creationId xmlns:a16="http://schemas.microsoft.com/office/drawing/2014/main" id="{EE12475A-492D-A983-5598-016BC87C6C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582080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36" name="Graphic 635" descr="Man with solid fill">
                <a:extLst>
                  <a:ext uri="{FF2B5EF4-FFF2-40B4-BE49-F238E27FC236}">
                    <a16:creationId xmlns:a16="http://schemas.microsoft.com/office/drawing/2014/main" id="{DCC63B96-049D-0AEC-5B4B-5747F65332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82599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37" name="Graphic 636" descr="Man with solid fill">
                <a:extLst>
                  <a:ext uri="{FF2B5EF4-FFF2-40B4-BE49-F238E27FC236}">
                    <a16:creationId xmlns:a16="http://schemas.microsoft.com/office/drawing/2014/main" id="{75B22EA4-0D52-76A9-DEE5-0D5F6FF2AD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06990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38" name="Graphic 637" descr="Man with solid fill">
                <a:extLst>
                  <a:ext uri="{FF2B5EF4-FFF2-40B4-BE49-F238E27FC236}">
                    <a16:creationId xmlns:a16="http://schemas.microsoft.com/office/drawing/2014/main" id="{F4989132-D69C-A720-ABAF-8768E24429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1381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39" name="Graphic 638" descr="Man with solid fill">
                <a:extLst>
                  <a:ext uri="{FF2B5EF4-FFF2-40B4-BE49-F238E27FC236}">
                    <a16:creationId xmlns:a16="http://schemas.microsoft.com/office/drawing/2014/main" id="{899DA6DA-EACB-3024-886D-6EAD83AB18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557731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40" name="Graphic 639" descr="Man with solid fill">
                <a:extLst>
                  <a:ext uri="{FF2B5EF4-FFF2-40B4-BE49-F238E27FC236}">
                    <a16:creationId xmlns:a16="http://schemas.microsoft.com/office/drawing/2014/main" id="{0247C0DE-A789-8BAC-2777-D64777E60A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362520" y="1221104"/>
                <a:ext cx="352371" cy="352371"/>
              </a:xfrm>
              <a:prstGeom prst="rect">
                <a:avLst/>
              </a:prstGeom>
            </p:spPr>
          </p:pic>
        </p:grpSp>
        <p:grpSp>
          <p:nvGrpSpPr>
            <p:cNvPr id="554" name="Group 553">
              <a:extLst>
                <a:ext uri="{FF2B5EF4-FFF2-40B4-BE49-F238E27FC236}">
                  <a16:creationId xmlns:a16="http://schemas.microsoft.com/office/drawing/2014/main" id="{C2B4E23D-534F-9024-F0A5-B55DBE4BE5DB}"/>
                </a:ext>
              </a:extLst>
            </p:cNvPr>
            <p:cNvGrpSpPr/>
            <p:nvPr/>
          </p:nvGrpSpPr>
          <p:grpSpPr>
            <a:xfrm>
              <a:off x="4358282" y="2473229"/>
              <a:ext cx="2547582" cy="352371"/>
              <a:chOff x="4362520" y="1221104"/>
              <a:chExt cx="2547582" cy="352371"/>
            </a:xfrm>
          </p:grpSpPr>
          <p:pic>
            <p:nvPicPr>
              <p:cNvPr id="621" name="Graphic 620" descr="Man with solid fill">
                <a:extLst>
                  <a:ext uri="{FF2B5EF4-FFF2-40B4-BE49-F238E27FC236}">
                    <a16:creationId xmlns:a16="http://schemas.microsoft.com/office/drawing/2014/main" id="{B2CA738F-AB0E-1EBB-1AB9-7D942B3F0C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60643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22" name="Graphic 621" descr="Man with solid fill">
                <a:extLst>
                  <a:ext uri="{FF2B5EF4-FFF2-40B4-BE49-F238E27FC236}">
                    <a16:creationId xmlns:a16="http://schemas.microsoft.com/office/drawing/2014/main" id="{316CED41-FFD6-2A4A-AE53-D664F6AE1F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85034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23" name="Graphic 622" descr="Man with solid fill">
                <a:extLst>
                  <a:ext uri="{FF2B5EF4-FFF2-40B4-BE49-F238E27FC236}">
                    <a16:creationId xmlns:a16="http://schemas.microsoft.com/office/drawing/2014/main" id="{0E3970B7-DE1B-514C-BBF1-AEA87E8B73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09425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24" name="Graphic 623" descr="Man with solid fill">
                <a:extLst>
                  <a:ext uri="{FF2B5EF4-FFF2-40B4-BE49-F238E27FC236}">
                    <a16:creationId xmlns:a16="http://schemas.microsoft.com/office/drawing/2014/main" id="{53E19B80-2574-D7A0-D03C-B51DEE9A70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338168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25" name="Graphic 624" descr="Man with solid fill">
                <a:extLst>
                  <a:ext uri="{FF2B5EF4-FFF2-40B4-BE49-F238E27FC236}">
                    <a16:creationId xmlns:a16="http://schemas.microsoft.com/office/drawing/2014/main" id="{69601C65-F7E4-BE29-3FEB-0AF27EF4B6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582080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26" name="Graphic 625" descr="Man with solid fill">
                <a:extLst>
                  <a:ext uri="{FF2B5EF4-FFF2-40B4-BE49-F238E27FC236}">
                    <a16:creationId xmlns:a16="http://schemas.microsoft.com/office/drawing/2014/main" id="{6DAD9CFC-E8F2-21B3-2AD9-B8341F2348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82599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27" name="Graphic 626" descr="Man with solid fill">
                <a:extLst>
                  <a:ext uri="{FF2B5EF4-FFF2-40B4-BE49-F238E27FC236}">
                    <a16:creationId xmlns:a16="http://schemas.microsoft.com/office/drawing/2014/main" id="{131373FC-4A9E-C4AA-1559-068EE7C9E0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06990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28" name="Graphic 627" descr="Man with solid fill">
                <a:extLst>
                  <a:ext uri="{FF2B5EF4-FFF2-40B4-BE49-F238E27FC236}">
                    <a16:creationId xmlns:a16="http://schemas.microsoft.com/office/drawing/2014/main" id="{46F38318-9330-E184-B9D1-ACFD1A1158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1381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29" name="Graphic 628" descr="Man with solid fill">
                <a:extLst>
                  <a:ext uri="{FF2B5EF4-FFF2-40B4-BE49-F238E27FC236}">
                    <a16:creationId xmlns:a16="http://schemas.microsoft.com/office/drawing/2014/main" id="{70145837-B8FA-6704-72CE-2F6A5AAC52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557731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30" name="Graphic 629" descr="Man with solid fill">
                <a:extLst>
                  <a:ext uri="{FF2B5EF4-FFF2-40B4-BE49-F238E27FC236}">
                    <a16:creationId xmlns:a16="http://schemas.microsoft.com/office/drawing/2014/main" id="{748CC456-2069-1922-8859-80D031D8C2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362520" y="1221104"/>
                <a:ext cx="352371" cy="352371"/>
              </a:xfrm>
              <a:prstGeom prst="rect">
                <a:avLst/>
              </a:prstGeom>
            </p:spPr>
          </p:pic>
        </p:grpSp>
        <p:grpSp>
          <p:nvGrpSpPr>
            <p:cNvPr id="555" name="Group 554">
              <a:extLst>
                <a:ext uri="{FF2B5EF4-FFF2-40B4-BE49-F238E27FC236}">
                  <a16:creationId xmlns:a16="http://schemas.microsoft.com/office/drawing/2014/main" id="{C514F895-833A-82BB-1CF9-5464A5D718E8}"/>
                </a:ext>
              </a:extLst>
            </p:cNvPr>
            <p:cNvGrpSpPr/>
            <p:nvPr/>
          </p:nvGrpSpPr>
          <p:grpSpPr>
            <a:xfrm>
              <a:off x="4358282" y="2839804"/>
              <a:ext cx="2547582" cy="352371"/>
              <a:chOff x="4362520" y="1221104"/>
              <a:chExt cx="2547582" cy="352371"/>
            </a:xfrm>
          </p:grpSpPr>
          <p:pic>
            <p:nvPicPr>
              <p:cNvPr id="611" name="Graphic 610" descr="Man with solid fill">
                <a:extLst>
                  <a:ext uri="{FF2B5EF4-FFF2-40B4-BE49-F238E27FC236}">
                    <a16:creationId xmlns:a16="http://schemas.microsoft.com/office/drawing/2014/main" id="{476638EE-67CC-385E-7381-5BD8109A4A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60643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12" name="Graphic 611" descr="Man with solid fill">
                <a:extLst>
                  <a:ext uri="{FF2B5EF4-FFF2-40B4-BE49-F238E27FC236}">
                    <a16:creationId xmlns:a16="http://schemas.microsoft.com/office/drawing/2014/main" id="{00327577-D0A8-F0A5-CD6C-B5622712B5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85034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13" name="Graphic 612" descr="Man with solid fill">
                <a:extLst>
                  <a:ext uri="{FF2B5EF4-FFF2-40B4-BE49-F238E27FC236}">
                    <a16:creationId xmlns:a16="http://schemas.microsoft.com/office/drawing/2014/main" id="{6D7D2D96-F4EB-F277-43C4-F9326FDC28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09425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14" name="Graphic 613" descr="Man with solid fill">
                <a:extLst>
                  <a:ext uri="{FF2B5EF4-FFF2-40B4-BE49-F238E27FC236}">
                    <a16:creationId xmlns:a16="http://schemas.microsoft.com/office/drawing/2014/main" id="{0C222334-F17D-7FDF-41BD-3C8C6A9030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338168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15" name="Graphic 614" descr="Man with solid fill">
                <a:extLst>
                  <a:ext uri="{FF2B5EF4-FFF2-40B4-BE49-F238E27FC236}">
                    <a16:creationId xmlns:a16="http://schemas.microsoft.com/office/drawing/2014/main" id="{E970C798-DEAB-6DCE-C6E4-E46D0E933D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582080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16" name="Graphic 615" descr="Man with solid fill">
                <a:extLst>
                  <a:ext uri="{FF2B5EF4-FFF2-40B4-BE49-F238E27FC236}">
                    <a16:creationId xmlns:a16="http://schemas.microsoft.com/office/drawing/2014/main" id="{FEC0EFD1-A008-18AD-C51B-E38222BFB9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82599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17" name="Graphic 616" descr="Man with solid fill">
                <a:extLst>
                  <a:ext uri="{FF2B5EF4-FFF2-40B4-BE49-F238E27FC236}">
                    <a16:creationId xmlns:a16="http://schemas.microsoft.com/office/drawing/2014/main" id="{AA361B53-DE2E-736B-CAAD-BD20FAD5D9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06990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18" name="Graphic 617" descr="Man with solid fill">
                <a:extLst>
                  <a:ext uri="{FF2B5EF4-FFF2-40B4-BE49-F238E27FC236}">
                    <a16:creationId xmlns:a16="http://schemas.microsoft.com/office/drawing/2014/main" id="{247D3DF9-7B1F-2A8C-601F-E26CB2C665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1381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19" name="Graphic 618" descr="Man with solid fill">
                <a:extLst>
                  <a:ext uri="{FF2B5EF4-FFF2-40B4-BE49-F238E27FC236}">
                    <a16:creationId xmlns:a16="http://schemas.microsoft.com/office/drawing/2014/main" id="{0D7B27F3-709E-C074-A004-11181103A9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557731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20" name="Graphic 619" descr="Man with solid fill">
                <a:extLst>
                  <a:ext uri="{FF2B5EF4-FFF2-40B4-BE49-F238E27FC236}">
                    <a16:creationId xmlns:a16="http://schemas.microsoft.com/office/drawing/2014/main" id="{63F0A020-433A-6C4A-146A-D07B80C691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362520" y="1221104"/>
                <a:ext cx="352371" cy="352371"/>
              </a:xfrm>
              <a:prstGeom prst="rect">
                <a:avLst/>
              </a:prstGeom>
            </p:spPr>
          </p:pic>
        </p:grpSp>
        <p:grpSp>
          <p:nvGrpSpPr>
            <p:cNvPr id="556" name="Group 555">
              <a:extLst>
                <a:ext uri="{FF2B5EF4-FFF2-40B4-BE49-F238E27FC236}">
                  <a16:creationId xmlns:a16="http://schemas.microsoft.com/office/drawing/2014/main" id="{9064BEE3-3874-1C44-FBD1-8CC68DBD2F9C}"/>
                </a:ext>
              </a:extLst>
            </p:cNvPr>
            <p:cNvGrpSpPr/>
            <p:nvPr/>
          </p:nvGrpSpPr>
          <p:grpSpPr>
            <a:xfrm>
              <a:off x="4358282" y="3206379"/>
              <a:ext cx="2547582" cy="352371"/>
              <a:chOff x="4362520" y="1221104"/>
              <a:chExt cx="2547582" cy="352371"/>
            </a:xfrm>
          </p:grpSpPr>
          <p:pic>
            <p:nvPicPr>
              <p:cNvPr id="601" name="Graphic 600" descr="Man with solid fill">
                <a:extLst>
                  <a:ext uri="{FF2B5EF4-FFF2-40B4-BE49-F238E27FC236}">
                    <a16:creationId xmlns:a16="http://schemas.microsoft.com/office/drawing/2014/main" id="{99C0FF29-AC43-9DD4-74AA-6573C22235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60643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02" name="Graphic 601" descr="Man with solid fill">
                <a:extLst>
                  <a:ext uri="{FF2B5EF4-FFF2-40B4-BE49-F238E27FC236}">
                    <a16:creationId xmlns:a16="http://schemas.microsoft.com/office/drawing/2014/main" id="{3A382C45-C04B-23E2-F29F-7993D008FF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85034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03" name="Graphic 602" descr="Man with solid fill">
                <a:extLst>
                  <a:ext uri="{FF2B5EF4-FFF2-40B4-BE49-F238E27FC236}">
                    <a16:creationId xmlns:a16="http://schemas.microsoft.com/office/drawing/2014/main" id="{7DE351F5-E71C-8D39-4C5F-73FDB683D0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09425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04" name="Graphic 603" descr="Man with solid fill">
                <a:extLst>
                  <a:ext uri="{FF2B5EF4-FFF2-40B4-BE49-F238E27FC236}">
                    <a16:creationId xmlns:a16="http://schemas.microsoft.com/office/drawing/2014/main" id="{92E8050C-CA79-6EF7-C3B0-C1A5929526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338168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05" name="Graphic 604" descr="Man with solid fill">
                <a:extLst>
                  <a:ext uri="{FF2B5EF4-FFF2-40B4-BE49-F238E27FC236}">
                    <a16:creationId xmlns:a16="http://schemas.microsoft.com/office/drawing/2014/main" id="{474339BC-A1ED-BD2E-A1D6-EF59591763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582080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06" name="Graphic 605" descr="Man with solid fill">
                <a:extLst>
                  <a:ext uri="{FF2B5EF4-FFF2-40B4-BE49-F238E27FC236}">
                    <a16:creationId xmlns:a16="http://schemas.microsoft.com/office/drawing/2014/main" id="{6619C726-AC11-31E5-DDE5-FAD97F6C96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82599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07" name="Graphic 606" descr="Man with solid fill">
                <a:extLst>
                  <a:ext uri="{FF2B5EF4-FFF2-40B4-BE49-F238E27FC236}">
                    <a16:creationId xmlns:a16="http://schemas.microsoft.com/office/drawing/2014/main" id="{5BC5CA44-F096-B6C5-8608-A0284EAE4F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06990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08" name="Graphic 607" descr="Man with solid fill">
                <a:extLst>
                  <a:ext uri="{FF2B5EF4-FFF2-40B4-BE49-F238E27FC236}">
                    <a16:creationId xmlns:a16="http://schemas.microsoft.com/office/drawing/2014/main" id="{12DF468C-3740-557B-43A8-34F8E88536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1381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09" name="Graphic 608" descr="Man with solid fill">
                <a:extLst>
                  <a:ext uri="{FF2B5EF4-FFF2-40B4-BE49-F238E27FC236}">
                    <a16:creationId xmlns:a16="http://schemas.microsoft.com/office/drawing/2014/main" id="{5ABD6AE3-5598-33DA-CC73-3C091AE07D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557731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10" name="Graphic 609" descr="Man with solid fill">
                <a:extLst>
                  <a:ext uri="{FF2B5EF4-FFF2-40B4-BE49-F238E27FC236}">
                    <a16:creationId xmlns:a16="http://schemas.microsoft.com/office/drawing/2014/main" id="{820E1439-43F6-05AB-E935-37CEA1F3A3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362520" y="1221104"/>
                <a:ext cx="352371" cy="352371"/>
              </a:xfrm>
              <a:prstGeom prst="rect">
                <a:avLst/>
              </a:prstGeom>
            </p:spPr>
          </p:pic>
        </p:grpSp>
        <p:grpSp>
          <p:nvGrpSpPr>
            <p:cNvPr id="557" name="Group 556">
              <a:extLst>
                <a:ext uri="{FF2B5EF4-FFF2-40B4-BE49-F238E27FC236}">
                  <a16:creationId xmlns:a16="http://schemas.microsoft.com/office/drawing/2014/main" id="{0CD889A6-8598-0B17-8688-6FE2AE075E5A}"/>
                </a:ext>
              </a:extLst>
            </p:cNvPr>
            <p:cNvGrpSpPr/>
            <p:nvPr/>
          </p:nvGrpSpPr>
          <p:grpSpPr>
            <a:xfrm>
              <a:off x="4358282" y="3572954"/>
              <a:ext cx="2547582" cy="352371"/>
              <a:chOff x="4362520" y="1221104"/>
              <a:chExt cx="2547582" cy="352371"/>
            </a:xfrm>
          </p:grpSpPr>
          <p:pic>
            <p:nvPicPr>
              <p:cNvPr id="591" name="Graphic 590" descr="Man with solid fill">
                <a:extLst>
                  <a:ext uri="{FF2B5EF4-FFF2-40B4-BE49-F238E27FC236}">
                    <a16:creationId xmlns:a16="http://schemas.microsoft.com/office/drawing/2014/main" id="{72B32AAF-53E2-B558-76C1-C44BBF2503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60643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92" name="Graphic 591" descr="Man with solid fill">
                <a:extLst>
                  <a:ext uri="{FF2B5EF4-FFF2-40B4-BE49-F238E27FC236}">
                    <a16:creationId xmlns:a16="http://schemas.microsoft.com/office/drawing/2014/main" id="{08942FF4-7D43-4E78-4496-F25ECFD7A5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85034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93" name="Graphic 592" descr="Man with solid fill">
                <a:extLst>
                  <a:ext uri="{FF2B5EF4-FFF2-40B4-BE49-F238E27FC236}">
                    <a16:creationId xmlns:a16="http://schemas.microsoft.com/office/drawing/2014/main" id="{9BA50DEE-655F-0A33-5298-D1F99ADA22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09425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94" name="Graphic 593" descr="Man with solid fill">
                <a:extLst>
                  <a:ext uri="{FF2B5EF4-FFF2-40B4-BE49-F238E27FC236}">
                    <a16:creationId xmlns:a16="http://schemas.microsoft.com/office/drawing/2014/main" id="{855F5BE3-1F07-2D21-4C22-CE2845F362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338168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95" name="Graphic 594" descr="Man with solid fill">
                <a:extLst>
                  <a:ext uri="{FF2B5EF4-FFF2-40B4-BE49-F238E27FC236}">
                    <a16:creationId xmlns:a16="http://schemas.microsoft.com/office/drawing/2014/main" id="{76FE7A31-78F4-494F-C658-86D68381F5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582080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96" name="Graphic 595" descr="Man with solid fill">
                <a:extLst>
                  <a:ext uri="{FF2B5EF4-FFF2-40B4-BE49-F238E27FC236}">
                    <a16:creationId xmlns:a16="http://schemas.microsoft.com/office/drawing/2014/main" id="{921C35D3-BD18-EE89-84E1-C0B43309DF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82599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97" name="Graphic 596" descr="Man with solid fill">
                <a:extLst>
                  <a:ext uri="{FF2B5EF4-FFF2-40B4-BE49-F238E27FC236}">
                    <a16:creationId xmlns:a16="http://schemas.microsoft.com/office/drawing/2014/main" id="{2CBBC102-194A-F6D3-4767-B50D965D00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06990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98" name="Graphic 597" descr="Man with solid fill">
                <a:extLst>
                  <a:ext uri="{FF2B5EF4-FFF2-40B4-BE49-F238E27FC236}">
                    <a16:creationId xmlns:a16="http://schemas.microsoft.com/office/drawing/2014/main" id="{5694C59E-518D-03AC-4542-F09E2AF4F5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1381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99" name="Graphic 598" descr="Man with solid fill">
                <a:extLst>
                  <a:ext uri="{FF2B5EF4-FFF2-40B4-BE49-F238E27FC236}">
                    <a16:creationId xmlns:a16="http://schemas.microsoft.com/office/drawing/2014/main" id="{79F27084-5E68-A575-A258-D2ECC5D4E2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557731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600" name="Graphic 599" descr="Man with solid fill">
                <a:extLst>
                  <a:ext uri="{FF2B5EF4-FFF2-40B4-BE49-F238E27FC236}">
                    <a16:creationId xmlns:a16="http://schemas.microsoft.com/office/drawing/2014/main" id="{66FEC54B-56FE-FCCC-50D2-BEBBFACAED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362520" y="1221104"/>
                <a:ext cx="352371" cy="352371"/>
              </a:xfrm>
              <a:prstGeom prst="rect">
                <a:avLst/>
              </a:prstGeom>
            </p:spPr>
          </p:pic>
        </p:grpSp>
        <p:grpSp>
          <p:nvGrpSpPr>
            <p:cNvPr id="558" name="Group 557">
              <a:extLst>
                <a:ext uri="{FF2B5EF4-FFF2-40B4-BE49-F238E27FC236}">
                  <a16:creationId xmlns:a16="http://schemas.microsoft.com/office/drawing/2014/main" id="{87788B5F-ED57-B679-1530-0E6B327177F9}"/>
                </a:ext>
              </a:extLst>
            </p:cNvPr>
            <p:cNvGrpSpPr/>
            <p:nvPr/>
          </p:nvGrpSpPr>
          <p:grpSpPr>
            <a:xfrm>
              <a:off x="4358282" y="3939529"/>
              <a:ext cx="2547582" cy="352371"/>
              <a:chOff x="4362520" y="1221104"/>
              <a:chExt cx="2547582" cy="352371"/>
            </a:xfrm>
          </p:grpSpPr>
          <p:pic>
            <p:nvPicPr>
              <p:cNvPr id="581" name="Graphic 580" descr="Man with solid fill">
                <a:extLst>
                  <a:ext uri="{FF2B5EF4-FFF2-40B4-BE49-F238E27FC236}">
                    <a16:creationId xmlns:a16="http://schemas.microsoft.com/office/drawing/2014/main" id="{AA10B98C-F6EC-8E9A-1B62-73ADEE389F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60643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82" name="Graphic 581" descr="Man with solid fill">
                <a:extLst>
                  <a:ext uri="{FF2B5EF4-FFF2-40B4-BE49-F238E27FC236}">
                    <a16:creationId xmlns:a16="http://schemas.microsoft.com/office/drawing/2014/main" id="{EE28AE01-139E-1845-8097-55388641EB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85034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83" name="Graphic 582" descr="Man with solid fill">
                <a:extLst>
                  <a:ext uri="{FF2B5EF4-FFF2-40B4-BE49-F238E27FC236}">
                    <a16:creationId xmlns:a16="http://schemas.microsoft.com/office/drawing/2014/main" id="{9FC45110-B76A-CCC2-2800-9650487D6C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09425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84" name="Graphic 583" descr="Man with solid fill">
                <a:extLst>
                  <a:ext uri="{FF2B5EF4-FFF2-40B4-BE49-F238E27FC236}">
                    <a16:creationId xmlns:a16="http://schemas.microsoft.com/office/drawing/2014/main" id="{9B251D19-92FC-B4B4-9145-3F8F94591E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338168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85" name="Graphic 584" descr="Man with solid fill">
                <a:extLst>
                  <a:ext uri="{FF2B5EF4-FFF2-40B4-BE49-F238E27FC236}">
                    <a16:creationId xmlns:a16="http://schemas.microsoft.com/office/drawing/2014/main" id="{77B06D82-1E3E-E794-0965-5C7F4D60CA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582080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86" name="Graphic 585" descr="Man with solid fill">
                <a:extLst>
                  <a:ext uri="{FF2B5EF4-FFF2-40B4-BE49-F238E27FC236}">
                    <a16:creationId xmlns:a16="http://schemas.microsoft.com/office/drawing/2014/main" id="{540F3160-FAD1-9989-CB1D-3EA40B446B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82599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87" name="Graphic 586" descr="Man with solid fill">
                <a:extLst>
                  <a:ext uri="{FF2B5EF4-FFF2-40B4-BE49-F238E27FC236}">
                    <a16:creationId xmlns:a16="http://schemas.microsoft.com/office/drawing/2014/main" id="{AC77145E-E415-43E4-AB35-055A01F876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06990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88" name="Graphic 587" descr="Man with solid fill">
                <a:extLst>
                  <a:ext uri="{FF2B5EF4-FFF2-40B4-BE49-F238E27FC236}">
                    <a16:creationId xmlns:a16="http://schemas.microsoft.com/office/drawing/2014/main" id="{7FE6A0C9-D9C0-FCF0-FB4A-D1152E5F8A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1381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89" name="Graphic 588" descr="Man with solid fill">
                <a:extLst>
                  <a:ext uri="{FF2B5EF4-FFF2-40B4-BE49-F238E27FC236}">
                    <a16:creationId xmlns:a16="http://schemas.microsoft.com/office/drawing/2014/main" id="{F2455047-8D4F-D603-76F0-739621389F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557731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90" name="Graphic 589" descr="Man with solid fill">
                <a:extLst>
                  <a:ext uri="{FF2B5EF4-FFF2-40B4-BE49-F238E27FC236}">
                    <a16:creationId xmlns:a16="http://schemas.microsoft.com/office/drawing/2014/main" id="{10FA8A0C-6122-2730-045B-49707C5A63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362520" y="1221104"/>
                <a:ext cx="352371" cy="352371"/>
              </a:xfrm>
              <a:prstGeom prst="rect">
                <a:avLst/>
              </a:prstGeom>
            </p:spPr>
          </p:pic>
        </p:grpSp>
        <p:grpSp>
          <p:nvGrpSpPr>
            <p:cNvPr id="559" name="Group 558">
              <a:extLst>
                <a:ext uri="{FF2B5EF4-FFF2-40B4-BE49-F238E27FC236}">
                  <a16:creationId xmlns:a16="http://schemas.microsoft.com/office/drawing/2014/main" id="{F6CC6A49-C971-C90B-911D-301C15B81D54}"/>
                </a:ext>
              </a:extLst>
            </p:cNvPr>
            <p:cNvGrpSpPr/>
            <p:nvPr/>
          </p:nvGrpSpPr>
          <p:grpSpPr>
            <a:xfrm>
              <a:off x="4358282" y="1373504"/>
              <a:ext cx="2547582" cy="352371"/>
              <a:chOff x="4362520" y="1221104"/>
              <a:chExt cx="2547582" cy="352371"/>
            </a:xfrm>
          </p:grpSpPr>
          <p:pic>
            <p:nvPicPr>
              <p:cNvPr id="571" name="Graphic 570" descr="Man with solid fill">
                <a:extLst>
                  <a:ext uri="{FF2B5EF4-FFF2-40B4-BE49-F238E27FC236}">
                    <a16:creationId xmlns:a16="http://schemas.microsoft.com/office/drawing/2014/main" id="{C5F3D9F5-6334-E518-634A-65E4607E37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60643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72" name="Graphic 571" descr="Man with solid fill">
                <a:extLst>
                  <a:ext uri="{FF2B5EF4-FFF2-40B4-BE49-F238E27FC236}">
                    <a16:creationId xmlns:a16="http://schemas.microsoft.com/office/drawing/2014/main" id="{51150FC0-EB9D-5092-C1C3-50028E8395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85034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73" name="Graphic 572" descr="Man with solid fill">
                <a:extLst>
                  <a:ext uri="{FF2B5EF4-FFF2-40B4-BE49-F238E27FC236}">
                    <a16:creationId xmlns:a16="http://schemas.microsoft.com/office/drawing/2014/main" id="{E28E28E3-66E3-627F-FF9F-40509618B8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09425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74" name="Graphic 573" descr="Man with solid fill">
                <a:extLst>
                  <a:ext uri="{FF2B5EF4-FFF2-40B4-BE49-F238E27FC236}">
                    <a16:creationId xmlns:a16="http://schemas.microsoft.com/office/drawing/2014/main" id="{45C94CB6-32E3-D5CA-9C88-C6E9C847CB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338168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75" name="Graphic 574" descr="Man with solid fill">
                <a:extLst>
                  <a:ext uri="{FF2B5EF4-FFF2-40B4-BE49-F238E27FC236}">
                    <a16:creationId xmlns:a16="http://schemas.microsoft.com/office/drawing/2014/main" id="{DB5A877D-FFD2-E246-4E4D-B245F11D8E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582080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76" name="Graphic 575" descr="Man with solid fill">
                <a:extLst>
                  <a:ext uri="{FF2B5EF4-FFF2-40B4-BE49-F238E27FC236}">
                    <a16:creationId xmlns:a16="http://schemas.microsoft.com/office/drawing/2014/main" id="{B91615DB-7C75-F2C1-04C9-1700B362CC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82599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77" name="Graphic 576" descr="Man with solid fill">
                <a:extLst>
                  <a:ext uri="{FF2B5EF4-FFF2-40B4-BE49-F238E27FC236}">
                    <a16:creationId xmlns:a16="http://schemas.microsoft.com/office/drawing/2014/main" id="{DE29CD27-7209-C5D5-6206-0C9A8714F4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06990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78" name="Graphic 577" descr="Man with solid fill">
                <a:extLst>
                  <a:ext uri="{FF2B5EF4-FFF2-40B4-BE49-F238E27FC236}">
                    <a16:creationId xmlns:a16="http://schemas.microsoft.com/office/drawing/2014/main" id="{88FEA6BA-583C-6C78-4005-FEDB3F5C35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1381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79" name="Graphic 578" descr="Man with solid fill">
                <a:extLst>
                  <a:ext uri="{FF2B5EF4-FFF2-40B4-BE49-F238E27FC236}">
                    <a16:creationId xmlns:a16="http://schemas.microsoft.com/office/drawing/2014/main" id="{488903CE-C2AA-A971-DD73-3CDF40906C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557731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80" name="Graphic 579" descr="Man with solid fill">
                <a:extLst>
                  <a:ext uri="{FF2B5EF4-FFF2-40B4-BE49-F238E27FC236}">
                    <a16:creationId xmlns:a16="http://schemas.microsoft.com/office/drawing/2014/main" id="{56354F76-6CA3-16E0-F4A2-0A2E99AC35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362520" y="1221104"/>
                <a:ext cx="352371" cy="352371"/>
              </a:xfrm>
              <a:prstGeom prst="rect">
                <a:avLst/>
              </a:prstGeom>
            </p:spPr>
          </p:pic>
        </p:grpSp>
        <p:grpSp>
          <p:nvGrpSpPr>
            <p:cNvPr id="560" name="Group 559">
              <a:extLst>
                <a:ext uri="{FF2B5EF4-FFF2-40B4-BE49-F238E27FC236}">
                  <a16:creationId xmlns:a16="http://schemas.microsoft.com/office/drawing/2014/main" id="{F65CCD74-DC5E-6080-9EE6-0C9BB2A8D081}"/>
                </a:ext>
              </a:extLst>
            </p:cNvPr>
            <p:cNvGrpSpPr/>
            <p:nvPr/>
          </p:nvGrpSpPr>
          <p:grpSpPr>
            <a:xfrm>
              <a:off x="4358282" y="4672677"/>
              <a:ext cx="2547582" cy="352371"/>
              <a:chOff x="4362520" y="1221104"/>
              <a:chExt cx="2547582" cy="352371"/>
            </a:xfrm>
          </p:grpSpPr>
          <p:pic>
            <p:nvPicPr>
              <p:cNvPr id="561" name="Graphic 560" descr="Man with solid fill">
                <a:extLst>
                  <a:ext uri="{FF2B5EF4-FFF2-40B4-BE49-F238E27FC236}">
                    <a16:creationId xmlns:a16="http://schemas.microsoft.com/office/drawing/2014/main" id="{918F4516-8E26-E7C4-BC42-D1F7511BA4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60643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62" name="Graphic 561" descr="Man with solid fill">
                <a:extLst>
                  <a:ext uri="{FF2B5EF4-FFF2-40B4-BE49-F238E27FC236}">
                    <a16:creationId xmlns:a16="http://schemas.microsoft.com/office/drawing/2014/main" id="{36DC26F6-2A4A-6B31-9B21-EBD03564E3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85034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63" name="Graphic 562" descr="Man with solid fill">
                <a:extLst>
                  <a:ext uri="{FF2B5EF4-FFF2-40B4-BE49-F238E27FC236}">
                    <a16:creationId xmlns:a16="http://schemas.microsoft.com/office/drawing/2014/main" id="{90E67298-D837-1E71-4DA0-242DC06BF5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09425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64" name="Graphic 563" descr="Man with solid fill">
                <a:extLst>
                  <a:ext uri="{FF2B5EF4-FFF2-40B4-BE49-F238E27FC236}">
                    <a16:creationId xmlns:a16="http://schemas.microsoft.com/office/drawing/2014/main" id="{494D1659-DF47-69A8-8603-85D6EC7925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338168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65" name="Graphic 564" descr="Man with solid fill">
                <a:extLst>
                  <a:ext uri="{FF2B5EF4-FFF2-40B4-BE49-F238E27FC236}">
                    <a16:creationId xmlns:a16="http://schemas.microsoft.com/office/drawing/2014/main" id="{D207EC24-050D-EDEA-3840-14B52E350A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582080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66" name="Graphic 565" descr="Man with solid fill">
                <a:extLst>
                  <a:ext uri="{FF2B5EF4-FFF2-40B4-BE49-F238E27FC236}">
                    <a16:creationId xmlns:a16="http://schemas.microsoft.com/office/drawing/2014/main" id="{6D179899-31E1-76D1-CE0E-CC9F3B4D2D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82599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67" name="Graphic 566" descr="Man with solid fill">
                <a:extLst>
                  <a:ext uri="{FF2B5EF4-FFF2-40B4-BE49-F238E27FC236}">
                    <a16:creationId xmlns:a16="http://schemas.microsoft.com/office/drawing/2014/main" id="{14CC553C-19F9-7F4A-B80F-3F40D9D090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06990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68" name="Graphic 567" descr="Man with solid fill">
                <a:extLst>
                  <a:ext uri="{FF2B5EF4-FFF2-40B4-BE49-F238E27FC236}">
                    <a16:creationId xmlns:a16="http://schemas.microsoft.com/office/drawing/2014/main" id="{FBCC7DAB-A0F0-2D08-AF8A-F4E779D99C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1381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69" name="Graphic 568" descr="Man with solid fill">
                <a:extLst>
                  <a:ext uri="{FF2B5EF4-FFF2-40B4-BE49-F238E27FC236}">
                    <a16:creationId xmlns:a16="http://schemas.microsoft.com/office/drawing/2014/main" id="{C2C040F5-0CBB-838D-EB90-47ADB3F6E4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6557731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70" name="Graphic 569" descr="Man with solid fill">
                <a:extLst>
                  <a:ext uri="{FF2B5EF4-FFF2-40B4-BE49-F238E27FC236}">
                    <a16:creationId xmlns:a16="http://schemas.microsoft.com/office/drawing/2014/main" id="{BB4EB275-4675-9B30-3677-1FCEA016F9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362520" y="1221104"/>
                <a:ext cx="352371" cy="35237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2238669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BDC35D9-6054-B86F-2D5B-9F452D315E6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Ratio pt 4</a:t>
            </a:r>
          </a:p>
        </p:txBody>
      </p:sp>
      <p:grpSp>
        <p:nvGrpSpPr>
          <p:cNvPr id="2" name="Group 1" descr="Image of stick people showing a ratio">
            <a:extLst>
              <a:ext uri="{FF2B5EF4-FFF2-40B4-BE49-F238E27FC236}">
                <a16:creationId xmlns:a16="http://schemas.microsoft.com/office/drawing/2014/main" id="{CAD7EE52-430C-9090-13B4-FE9198605A5E}"/>
              </a:ext>
            </a:extLst>
          </p:cNvPr>
          <p:cNvGrpSpPr/>
          <p:nvPr/>
        </p:nvGrpSpPr>
        <p:grpSpPr>
          <a:xfrm>
            <a:off x="0" y="1446462"/>
            <a:ext cx="12193052" cy="3651544"/>
            <a:chOff x="0" y="1446462"/>
            <a:chExt cx="12193052" cy="3651544"/>
          </a:xfrm>
        </p:grpSpPr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C6853C38-B40A-A2ED-B8A3-F8B853F8C034}"/>
                </a:ext>
              </a:extLst>
            </p:cNvPr>
            <p:cNvGrpSpPr/>
            <p:nvPr/>
          </p:nvGrpSpPr>
          <p:grpSpPr>
            <a:xfrm>
              <a:off x="0" y="1446462"/>
              <a:ext cx="2547582" cy="3651544"/>
              <a:chOff x="4358282" y="1373504"/>
              <a:chExt cx="2547582" cy="3651544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B11E5A4C-5A70-9A47-61E8-60A061598C60}"/>
                  </a:ext>
                </a:extLst>
              </p:cNvPr>
              <p:cNvGrpSpPr/>
              <p:nvPr/>
            </p:nvGrpSpPr>
            <p:grpSpPr>
              <a:xfrm>
                <a:off x="4358282" y="4306104"/>
                <a:ext cx="2547582" cy="352371"/>
                <a:chOff x="4362520" y="1221104"/>
                <a:chExt cx="2547582" cy="352371"/>
              </a:xfrm>
            </p:grpSpPr>
            <p:pic>
              <p:nvPicPr>
                <p:cNvPr id="114" name="Graphic 113" descr="Man with solid fill">
                  <a:extLst>
                    <a:ext uri="{FF2B5EF4-FFF2-40B4-BE49-F238E27FC236}">
                      <a16:creationId xmlns:a16="http://schemas.microsoft.com/office/drawing/2014/main" id="{9487DD84-86D8-DB8C-1E77-46DEF600BE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0643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124" name="Graphic 123" descr="Man with solid fill">
                  <a:extLst>
                    <a:ext uri="{FF2B5EF4-FFF2-40B4-BE49-F238E27FC236}">
                      <a16:creationId xmlns:a16="http://schemas.microsoft.com/office/drawing/2014/main" id="{2EE13F7B-EC8A-6C10-FCA8-130E2EF53B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5034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134" name="Graphic 133" descr="Man with solid fill">
                  <a:extLst>
                    <a:ext uri="{FF2B5EF4-FFF2-40B4-BE49-F238E27FC236}">
                      <a16:creationId xmlns:a16="http://schemas.microsoft.com/office/drawing/2014/main" id="{4BCFE30B-0F62-A4DF-CA4F-185C67F34FD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9425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144" name="Graphic 143" descr="Man with solid fill">
                  <a:extLst>
                    <a:ext uri="{FF2B5EF4-FFF2-40B4-BE49-F238E27FC236}">
                      <a16:creationId xmlns:a16="http://schemas.microsoft.com/office/drawing/2014/main" id="{80791713-95E4-D5F8-E1F7-D2EE3155FE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8168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154" name="Graphic 153" descr="Man with solid fill">
                  <a:extLst>
                    <a:ext uri="{FF2B5EF4-FFF2-40B4-BE49-F238E27FC236}">
                      <a16:creationId xmlns:a16="http://schemas.microsoft.com/office/drawing/2014/main" id="{1AB354E7-313D-09BA-DE5C-9E5E225824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2080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164" name="Graphic 163" descr="Man with solid fill">
                  <a:extLst>
                    <a:ext uri="{FF2B5EF4-FFF2-40B4-BE49-F238E27FC236}">
                      <a16:creationId xmlns:a16="http://schemas.microsoft.com/office/drawing/2014/main" id="{135760CA-03BF-DA15-DD4A-13AA1F326B5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599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174" name="Graphic 173" descr="Man with solid fill">
                  <a:extLst>
                    <a:ext uri="{FF2B5EF4-FFF2-40B4-BE49-F238E27FC236}">
                      <a16:creationId xmlns:a16="http://schemas.microsoft.com/office/drawing/2014/main" id="{2C072396-A9D0-338A-208D-C85D5048BD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6990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184" name="Graphic 183" descr="Man with solid fill">
                  <a:extLst>
                    <a:ext uri="{FF2B5EF4-FFF2-40B4-BE49-F238E27FC236}">
                      <a16:creationId xmlns:a16="http://schemas.microsoft.com/office/drawing/2014/main" id="{1CD8E073-AF14-1FFC-03C6-4B5FC9B9716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1381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194" name="Graphic 193" descr="Man with solid fill">
                  <a:extLst>
                    <a:ext uri="{FF2B5EF4-FFF2-40B4-BE49-F238E27FC236}">
                      <a16:creationId xmlns:a16="http://schemas.microsoft.com/office/drawing/2014/main" id="{DBE69800-7D16-F582-BC59-BE5EDA2564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7731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01" name="Graphic 200" descr="Man with solid fill">
                  <a:extLst>
                    <a:ext uri="{FF2B5EF4-FFF2-40B4-BE49-F238E27FC236}">
                      <a16:creationId xmlns:a16="http://schemas.microsoft.com/office/drawing/2014/main" id="{C767410A-D67E-9EFB-CCF6-9DA661F09B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2520" y="1221104"/>
                  <a:ext cx="352371" cy="352371"/>
                </a:xfrm>
                <a:prstGeom prst="rect">
                  <a:avLst/>
                </a:prstGeom>
              </p:spPr>
            </p:pic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7CA36665-CBCC-B867-A39C-0B0CF78BDBD4}"/>
                  </a:ext>
                </a:extLst>
              </p:cNvPr>
              <p:cNvGrpSpPr/>
              <p:nvPr/>
            </p:nvGrpSpPr>
            <p:grpSpPr>
              <a:xfrm>
                <a:off x="4358282" y="1740079"/>
                <a:ext cx="2547582" cy="352371"/>
                <a:chOff x="4362520" y="1221104"/>
                <a:chExt cx="2547582" cy="352371"/>
              </a:xfrm>
            </p:grpSpPr>
            <p:pic>
              <p:nvPicPr>
                <p:cNvPr id="17" name="Graphic 16" descr="Man with solid fill">
                  <a:extLst>
                    <a:ext uri="{FF2B5EF4-FFF2-40B4-BE49-F238E27FC236}">
                      <a16:creationId xmlns:a16="http://schemas.microsoft.com/office/drawing/2014/main" id="{65F1C72F-A9E0-E180-5B91-0FF4ABA2B5C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0643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18" name="Graphic 17" descr="Man with solid fill">
                  <a:extLst>
                    <a:ext uri="{FF2B5EF4-FFF2-40B4-BE49-F238E27FC236}">
                      <a16:creationId xmlns:a16="http://schemas.microsoft.com/office/drawing/2014/main" id="{3C5E8EB0-C5D1-3A57-5F53-28740D0366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5034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19" name="Graphic 18" descr="Man with solid fill">
                  <a:extLst>
                    <a:ext uri="{FF2B5EF4-FFF2-40B4-BE49-F238E27FC236}">
                      <a16:creationId xmlns:a16="http://schemas.microsoft.com/office/drawing/2014/main" id="{9AF28CE5-3DD0-42FB-642D-3973175F25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9425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0" name="Graphic 19" descr="Man with solid fill">
                  <a:extLst>
                    <a:ext uri="{FF2B5EF4-FFF2-40B4-BE49-F238E27FC236}">
                      <a16:creationId xmlns:a16="http://schemas.microsoft.com/office/drawing/2014/main" id="{803AD2EB-7EA0-050F-8C4F-BCBB08068E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8168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1" name="Graphic 20" descr="Man with solid fill">
                  <a:extLst>
                    <a:ext uri="{FF2B5EF4-FFF2-40B4-BE49-F238E27FC236}">
                      <a16:creationId xmlns:a16="http://schemas.microsoft.com/office/drawing/2014/main" id="{70731D4E-45B2-7C4B-7B48-9A90EAD08F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2080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2" name="Graphic 21" descr="Man with solid fill">
                  <a:extLst>
                    <a:ext uri="{FF2B5EF4-FFF2-40B4-BE49-F238E27FC236}">
                      <a16:creationId xmlns:a16="http://schemas.microsoft.com/office/drawing/2014/main" id="{F0C1095F-9380-4A4E-3DC8-AE7B2971C2A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599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3" name="Graphic 22" descr="Man with solid fill">
                  <a:extLst>
                    <a:ext uri="{FF2B5EF4-FFF2-40B4-BE49-F238E27FC236}">
                      <a16:creationId xmlns:a16="http://schemas.microsoft.com/office/drawing/2014/main" id="{5CF600B3-4A0A-F3B2-1BFF-278AA248B69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6990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4" name="Graphic 23" descr="Man with solid fill">
                  <a:extLst>
                    <a:ext uri="{FF2B5EF4-FFF2-40B4-BE49-F238E27FC236}">
                      <a16:creationId xmlns:a16="http://schemas.microsoft.com/office/drawing/2014/main" id="{B685654C-5998-EB3C-B9AA-E80DCF2AF38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1381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5" name="Graphic 24" descr="Man with solid fill">
                  <a:extLst>
                    <a:ext uri="{FF2B5EF4-FFF2-40B4-BE49-F238E27FC236}">
                      <a16:creationId xmlns:a16="http://schemas.microsoft.com/office/drawing/2014/main" id="{5B23272F-CBAD-9B58-610E-967D3205863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7731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6" name="Graphic 25" descr="Man with solid fill">
                  <a:extLst>
                    <a:ext uri="{FF2B5EF4-FFF2-40B4-BE49-F238E27FC236}">
                      <a16:creationId xmlns:a16="http://schemas.microsoft.com/office/drawing/2014/main" id="{FD732C8E-52DB-C9C7-1A21-D436C2F05EC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2520" y="1221104"/>
                  <a:ext cx="352371" cy="352371"/>
                </a:xfrm>
                <a:prstGeom prst="rect">
                  <a:avLst/>
                </a:prstGeom>
              </p:spPr>
            </p:pic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DACCDAB9-264E-01F4-48EC-852F499FF07E}"/>
                  </a:ext>
                </a:extLst>
              </p:cNvPr>
              <p:cNvGrpSpPr/>
              <p:nvPr/>
            </p:nvGrpSpPr>
            <p:grpSpPr>
              <a:xfrm>
                <a:off x="4358282" y="2106654"/>
                <a:ext cx="2547582" cy="352371"/>
                <a:chOff x="4362520" y="1221104"/>
                <a:chExt cx="2547582" cy="352371"/>
              </a:xfrm>
            </p:grpSpPr>
            <p:pic>
              <p:nvPicPr>
                <p:cNvPr id="28" name="Graphic 27" descr="Man with solid fill">
                  <a:extLst>
                    <a:ext uri="{FF2B5EF4-FFF2-40B4-BE49-F238E27FC236}">
                      <a16:creationId xmlns:a16="http://schemas.microsoft.com/office/drawing/2014/main" id="{68F12F48-097C-1C6F-D7F1-D9A793B96C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0643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9" name="Graphic 28" descr="Man with solid fill">
                  <a:extLst>
                    <a:ext uri="{FF2B5EF4-FFF2-40B4-BE49-F238E27FC236}">
                      <a16:creationId xmlns:a16="http://schemas.microsoft.com/office/drawing/2014/main" id="{ACAFD765-BC25-DA95-30F7-66C25F286F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5034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0" name="Graphic 29" descr="Man with solid fill">
                  <a:extLst>
                    <a:ext uri="{FF2B5EF4-FFF2-40B4-BE49-F238E27FC236}">
                      <a16:creationId xmlns:a16="http://schemas.microsoft.com/office/drawing/2014/main" id="{4290E26C-EABA-AF88-D789-3CD0688A3E0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9425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1" name="Graphic 30" descr="Man with solid fill">
                  <a:extLst>
                    <a:ext uri="{FF2B5EF4-FFF2-40B4-BE49-F238E27FC236}">
                      <a16:creationId xmlns:a16="http://schemas.microsoft.com/office/drawing/2014/main" id="{78615AC0-955D-5184-9797-653C02A55CB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8168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2" name="Graphic 31" descr="Man with solid fill">
                  <a:extLst>
                    <a:ext uri="{FF2B5EF4-FFF2-40B4-BE49-F238E27FC236}">
                      <a16:creationId xmlns:a16="http://schemas.microsoft.com/office/drawing/2014/main" id="{DD2CA0D4-7D40-3C4D-B1B4-50E0BF5B72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2080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3" name="Graphic 32" descr="Man with solid fill">
                  <a:extLst>
                    <a:ext uri="{FF2B5EF4-FFF2-40B4-BE49-F238E27FC236}">
                      <a16:creationId xmlns:a16="http://schemas.microsoft.com/office/drawing/2014/main" id="{FA4C0272-1122-61C7-10D3-76F1C8E8184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599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4" name="Graphic 33" descr="Man with solid fill">
                  <a:extLst>
                    <a:ext uri="{FF2B5EF4-FFF2-40B4-BE49-F238E27FC236}">
                      <a16:creationId xmlns:a16="http://schemas.microsoft.com/office/drawing/2014/main" id="{E3AEC5ED-509D-C41A-D54A-6A5A8D51DDA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6990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5" name="Graphic 34" descr="Man with solid fill">
                  <a:extLst>
                    <a:ext uri="{FF2B5EF4-FFF2-40B4-BE49-F238E27FC236}">
                      <a16:creationId xmlns:a16="http://schemas.microsoft.com/office/drawing/2014/main" id="{A5D91896-8AA1-6BBD-1C03-10DC1A8E01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1381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6" name="Graphic 35" descr="Man with solid fill">
                  <a:extLst>
                    <a:ext uri="{FF2B5EF4-FFF2-40B4-BE49-F238E27FC236}">
                      <a16:creationId xmlns:a16="http://schemas.microsoft.com/office/drawing/2014/main" id="{E7290F9D-E795-201C-06D2-1E02E5CE33A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7731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7" name="Graphic 36" descr="Man with solid fill">
                  <a:extLst>
                    <a:ext uri="{FF2B5EF4-FFF2-40B4-BE49-F238E27FC236}">
                      <a16:creationId xmlns:a16="http://schemas.microsoft.com/office/drawing/2014/main" id="{E0D66886-0F43-D080-645F-6249BC491E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2520" y="1221104"/>
                  <a:ext cx="352371" cy="352371"/>
                </a:xfrm>
                <a:prstGeom prst="rect">
                  <a:avLst/>
                </a:prstGeom>
              </p:spPr>
            </p:pic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E09EFF85-87A2-DE3D-4730-2ABD9EDF4456}"/>
                  </a:ext>
                </a:extLst>
              </p:cNvPr>
              <p:cNvGrpSpPr/>
              <p:nvPr/>
            </p:nvGrpSpPr>
            <p:grpSpPr>
              <a:xfrm>
                <a:off x="4358282" y="2473229"/>
                <a:ext cx="2547582" cy="352371"/>
                <a:chOff x="4362520" y="1221104"/>
                <a:chExt cx="2547582" cy="352371"/>
              </a:xfrm>
            </p:grpSpPr>
            <p:pic>
              <p:nvPicPr>
                <p:cNvPr id="39" name="Graphic 38" descr="Man with solid fill">
                  <a:extLst>
                    <a:ext uri="{FF2B5EF4-FFF2-40B4-BE49-F238E27FC236}">
                      <a16:creationId xmlns:a16="http://schemas.microsoft.com/office/drawing/2014/main" id="{5C62DC6F-27EA-3078-9935-FDE2E7C01B1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0643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0" name="Graphic 39" descr="Man with solid fill">
                  <a:extLst>
                    <a:ext uri="{FF2B5EF4-FFF2-40B4-BE49-F238E27FC236}">
                      <a16:creationId xmlns:a16="http://schemas.microsoft.com/office/drawing/2014/main" id="{DE69438B-2186-ED5D-C66F-373CF08A7F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5034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1" name="Graphic 40" descr="Man with solid fill">
                  <a:extLst>
                    <a:ext uri="{FF2B5EF4-FFF2-40B4-BE49-F238E27FC236}">
                      <a16:creationId xmlns:a16="http://schemas.microsoft.com/office/drawing/2014/main" id="{059E853F-7DC5-1EAB-A937-53CD14C8B45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9425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2" name="Graphic 41" descr="Man with solid fill">
                  <a:extLst>
                    <a:ext uri="{FF2B5EF4-FFF2-40B4-BE49-F238E27FC236}">
                      <a16:creationId xmlns:a16="http://schemas.microsoft.com/office/drawing/2014/main" id="{E4DBFD3F-34BB-753B-90C5-16AD36D4577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8168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3" name="Graphic 42" descr="Man with solid fill">
                  <a:extLst>
                    <a:ext uri="{FF2B5EF4-FFF2-40B4-BE49-F238E27FC236}">
                      <a16:creationId xmlns:a16="http://schemas.microsoft.com/office/drawing/2014/main" id="{8A01FDC2-AEA6-C2F5-F4F2-B47A49D6877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2080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4" name="Graphic 43" descr="Man with solid fill">
                  <a:extLst>
                    <a:ext uri="{FF2B5EF4-FFF2-40B4-BE49-F238E27FC236}">
                      <a16:creationId xmlns:a16="http://schemas.microsoft.com/office/drawing/2014/main" id="{7E491622-9B2A-8A85-B58F-C6E209651C9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599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5" name="Graphic 44" descr="Man with solid fill">
                  <a:extLst>
                    <a:ext uri="{FF2B5EF4-FFF2-40B4-BE49-F238E27FC236}">
                      <a16:creationId xmlns:a16="http://schemas.microsoft.com/office/drawing/2014/main" id="{53AABAC9-997C-6D97-4F52-E4E40BA600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6990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6" name="Graphic 45" descr="Man with solid fill">
                  <a:extLst>
                    <a:ext uri="{FF2B5EF4-FFF2-40B4-BE49-F238E27FC236}">
                      <a16:creationId xmlns:a16="http://schemas.microsoft.com/office/drawing/2014/main" id="{23AD9256-4C73-8149-8A2F-7DCC5E689A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1381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7" name="Graphic 46" descr="Man with solid fill">
                  <a:extLst>
                    <a:ext uri="{FF2B5EF4-FFF2-40B4-BE49-F238E27FC236}">
                      <a16:creationId xmlns:a16="http://schemas.microsoft.com/office/drawing/2014/main" id="{4F029F77-94CA-1A99-633A-9A8B46D9FBC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7731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8" name="Graphic 47" descr="Man with solid fill">
                  <a:extLst>
                    <a:ext uri="{FF2B5EF4-FFF2-40B4-BE49-F238E27FC236}">
                      <a16:creationId xmlns:a16="http://schemas.microsoft.com/office/drawing/2014/main" id="{AF3DB82B-F312-302F-E772-D015620E0E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2520" y="1221104"/>
                  <a:ext cx="352371" cy="352371"/>
                </a:xfrm>
                <a:prstGeom prst="rect">
                  <a:avLst/>
                </a:prstGeom>
              </p:spPr>
            </p:pic>
          </p:grp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A53672BB-8B90-92DF-11E0-1438941E2B9C}"/>
                  </a:ext>
                </a:extLst>
              </p:cNvPr>
              <p:cNvGrpSpPr/>
              <p:nvPr/>
            </p:nvGrpSpPr>
            <p:grpSpPr>
              <a:xfrm>
                <a:off x="4358282" y="2839804"/>
                <a:ext cx="2547582" cy="352371"/>
                <a:chOff x="4362520" y="1221104"/>
                <a:chExt cx="2547582" cy="352371"/>
              </a:xfrm>
            </p:grpSpPr>
            <p:pic>
              <p:nvPicPr>
                <p:cNvPr id="50" name="Graphic 49" descr="Man with solid fill">
                  <a:extLst>
                    <a:ext uri="{FF2B5EF4-FFF2-40B4-BE49-F238E27FC236}">
                      <a16:creationId xmlns:a16="http://schemas.microsoft.com/office/drawing/2014/main" id="{10CB52A5-CFEC-126C-414A-22F7335EB7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0643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1" name="Graphic 50" descr="Man with solid fill">
                  <a:extLst>
                    <a:ext uri="{FF2B5EF4-FFF2-40B4-BE49-F238E27FC236}">
                      <a16:creationId xmlns:a16="http://schemas.microsoft.com/office/drawing/2014/main" id="{0FCCADF7-8082-C672-AE34-95FF954C2C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5034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2" name="Graphic 51" descr="Man with solid fill">
                  <a:extLst>
                    <a:ext uri="{FF2B5EF4-FFF2-40B4-BE49-F238E27FC236}">
                      <a16:creationId xmlns:a16="http://schemas.microsoft.com/office/drawing/2014/main" id="{93F132B9-4112-E168-FE31-1AA03F678AF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9425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3" name="Graphic 52" descr="Man with solid fill">
                  <a:extLst>
                    <a:ext uri="{FF2B5EF4-FFF2-40B4-BE49-F238E27FC236}">
                      <a16:creationId xmlns:a16="http://schemas.microsoft.com/office/drawing/2014/main" id="{59C65DD4-FD17-134B-965C-B428ACE5337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8168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4" name="Graphic 53" descr="Man with solid fill">
                  <a:extLst>
                    <a:ext uri="{FF2B5EF4-FFF2-40B4-BE49-F238E27FC236}">
                      <a16:creationId xmlns:a16="http://schemas.microsoft.com/office/drawing/2014/main" id="{C2083F87-5B35-0A2D-5913-FBD5D2A9DA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2080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5" name="Graphic 54" descr="Man with solid fill">
                  <a:extLst>
                    <a:ext uri="{FF2B5EF4-FFF2-40B4-BE49-F238E27FC236}">
                      <a16:creationId xmlns:a16="http://schemas.microsoft.com/office/drawing/2014/main" id="{87EFA208-889A-BE64-7321-558577ECFD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599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6" name="Graphic 55" descr="Man with solid fill">
                  <a:extLst>
                    <a:ext uri="{FF2B5EF4-FFF2-40B4-BE49-F238E27FC236}">
                      <a16:creationId xmlns:a16="http://schemas.microsoft.com/office/drawing/2014/main" id="{63691000-0E22-303B-3FDE-8C6ADBF73A6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6990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7" name="Graphic 56" descr="Man with solid fill">
                  <a:extLst>
                    <a:ext uri="{FF2B5EF4-FFF2-40B4-BE49-F238E27FC236}">
                      <a16:creationId xmlns:a16="http://schemas.microsoft.com/office/drawing/2014/main" id="{EA1319D2-F0CC-A055-CD8F-5B0CA97FDA1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1381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8" name="Graphic 57" descr="Man with solid fill">
                  <a:extLst>
                    <a:ext uri="{FF2B5EF4-FFF2-40B4-BE49-F238E27FC236}">
                      <a16:creationId xmlns:a16="http://schemas.microsoft.com/office/drawing/2014/main" id="{7AF5B99B-E4C6-F219-36D3-61CD2E4DF1D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7731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9" name="Graphic 58" descr="Man with solid fill">
                  <a:extLst>
                    <a:ext uri="{FF2B5EF4-FFF2-40B4-BE49-F238E27FC236}">
                      <a16:creationId xmlns:a16="http://schemas.microsoft.com/office/drawing/2014/main" id="{0404A165-13CE-3590-8B2A-6D0AECEBE3C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2520" y="1221104"/>
                  <a:ext cx="352371" cy="352371"/>
                </a:xfrm>
                <a:prstGeom prst="rect">
                  <a:avLst/>
                </a:prstGeom>
              </p:spPr>
            </p:pic>
          </p:grp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E4FDD264-8814-749F-8904-D3BA35B0351C}"/>
                  </a:ext>
                </a:extLst>
              </p:cNvPr>
              <p:cNvGrpSpPr/>
              <p:nvPr/>
            </p:nvGrpSpPr>
            <p:grpSpPr>
              <a:xfrm>
                <a:off x="4358282" y="3206379"/>
                <a:ext cx="2547582" cy="352371"/>
                <a:chOff x="4362520" y="1221104"/>
                <a:chExt cx="2547582" cy="352371"/>
              </a:xfrm>
            </p:grpSpPr>
            <p:pic>
              <p:nvPicPr>
                <p:cNvPr id="61" name="Graphic 60" descr="Man with solid fill">
                  <a:extLst>
                    <a:ext uri="{FF2B5EF4-FFF2-40B4-BE49-F238E27FC236}">
                      <a16:creationId xmlns:a16="http://schemas.microsoft.com/office/drawing/2014/main" id="{030D7472-65B2-9937-A44F-BD509442266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0643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2" name="Graphic 61" descr="Man with solid fill">
                  <a:extLst>
                    <a:ext uri="{FF2B5EF4-FFF2-40B4-BE49-F238E27FC236}">
                      <a16:creationId xmlns:a16="http://schemas.microsoft.com/office/drawing/2014/main" id="{AB9EA67F-D199-0014-4DB9-1E4603EF178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5034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3" name="Graphic 62" descr="Man with solid fill">
                  <a:extLst>
                    <a:ext uri="{FF2B5EF4-FFF2-40B4-BE49-F238E27FC236}">
                      <a16:creationId xmlns:a16="http://schemas.microsoft.com/office/drawing/2014/main" id="{5E3A5192-B36F-D3A3-74EC-2F937216729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9425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4" name="Graphic 63" descr="Man with solid fill">
                  <a:extLst>
                    <a:ext uri="{FF2B5EF4-FFF2-40B4-BE49-F238E27FC236}">
                      <a16:creationId xmlns:a16="http://schemas.microsoft.com/office/drawing/2014/main" id="{C2820A53-6E69-A8BE-EDF6-ED4A7F79C07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8168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5" name="Graphic 64" descr="Man with solid fill">
                  <a:extLst>
                    <a:ext uri="{FF2B5EF4-FFF2-40B4-BE49-F238E27FC236}">
                      <a16:creationId xmlns:a16="http://schemas.microsoft.com/office/drawing/2014/main" id="{CBF4C562-0299-E9A9-4535-1D5B178237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2080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6" name="Graphic 65" descr="Man with solid fill">
                  <a:extLst>
                    <a:ext uri="{FF2B5EF4-FFF2-40B4-BE49-F238E27FC236}">
                      <a16:creationId xmlns:a16="http://schemas.microsoft.com/office/drawing/2014/main" id="{365FAD1E-34BA-5F08-4D1C-58EB70246AC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599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7" name="Graphic 66" descr="Man with solid fill">
                  <a:extLst>
                    <a:ext uri="{FF2B5EF4-FFF2-40B4-BE49-F238E27FC236}">
                      <a16:creationId xmlns:a16="http://schemas.microsoft.com/office/drawing/2014/main" id="{20B4A9C1-9246-30C6-4B9D-52BEC44A0C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6990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8" name="Graphic 67" descr="Man with solid fill">
                  <a:extLst>
                    <a:ext uri="{FF2B5EF4-FFF2-40B4-BE49-F238E27FC236}">
                      <a16:creationId xmlns:a16="http://schemas.microsoft.com/office/drawing/2014/main" id="{99E23D52-2779-114B-AC30-F79E965639E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1381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9" name="Graphic 68" descr="Man with solid fill">
                  <a:extLst>
                    <a:ext uri="{FF2B5EF4-FFF2-40B4-BE49-F238E27FC236}">
                      <a16:creationId xmlns:a16="http://schemas.microsoft.com/office/drawing/2014/main" id="{C4D49D99-9F49-3BDA-C111-BD9B0354E52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7731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70" name="Graphic 69" descr="Man with solid fill">
                  <a:extLst>
                    <a:ext uri="{FF2B5EF4-FFF2-40B4-BE49-F238E27FC236}">
                      <a16:creationId xmlns:a16="http://schemas.microsoft.com/office/drawing/2014/main" id="{BDE8A10B-5D10-62A4-B761-6E1D5C818F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2520" y="1221104"/>
                  <a:ext cx="352371" cy="352371"/>
                </a:xfrm>
                <a:prstGeom prst="rect">
                  <a:avLst/>
                </a:prstGeom>
              </p:spPr>
            </p:pic>
          </p:grpSp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8CE5B7B4-671A-6966-8576-C97BAC36B781}"/>
                  </a:ext>
                </a:extLst>
              </p:cNvPr>
              <p:cNvGrpSpPr/>
              <p:nvPr/>
            </p:nvGrpSpPr>
            <p:grpSpPr>
              <a:xfrm>
                <a:off x="4358282" y="3572954"/>
                <a:ext cx="2547582" cy="352371"/>
                <a:chOff x="4362520" y="1221104"/>
                <a:chExt cx="2547582" cy="352371"/>
              </a:xfrm>
            </p:grpSpPr>
            <p:pic>
              <p:nvPicPr>
                <p:cNvPr id="72" name="Graphic 71" descr="Man with solid fill">
                  <a:extLst>
                    <a:ext uri="{FF2B5EF4-FFF2-40B4-BE49-F238E27FC236}">
                      <a16:creationId xmlns:a16="http://schemas.microsoft.com/office/drawing/2014/main" id="{028ED1C4-E309-12DF-A2A0-CE066F6D72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0643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73" name="Graphic 72" descr="Man with solid fill">
                  <a:extLst>
                    <a:ext uri="{FF2B5EF4-FFF2-40B4-BE49-F238E27FC236}">
                      <a16:creationId xmlns:a16="http://schemas.microsoft.com/office/drawing/2014/main" id="{3A3F6D67-7926-423C-3834-CCBF03852EF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5034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74" name="Graphic 73" descr="Man with solid fill">
                  <a:extLst>
                    <a:ext uri="{FF2B5EF4-FFF2-40B4-BE49-F238E27FC236}">
                      <a16:creationId xmlns:a16="http://schemas.microsoft.com/office/drawing/2014/main" id="{C5CAE7DF-521C-DE51-7FB0-36699CE9F9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9425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75" name="Graphic 74" descr="Man with solid fill">
                  <a:extLst>
                    <a:ext uri="{FF2B5EF4-FFF2-40B4-BE49-F238E27FC236}">
                      <a16:creationId xmlns:a16="http://schemas.microsoft.com/office/drawing/2014/main" id="{A01C9BFF-2C0A-790C-3217-1A9545FB42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8168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76" name="Graphic 75" descr="Man with solid fill">
                  <a:extLst>
                    <a:ext uri="{FF2B5EF4-FFF2-40B4-BE49-F238E27FC236}">
                      <a16:creationId xmlns:a16="http://schemas.microsoft.com/office/drawing/2014/main" id="{638836BC-1B52-705F-BED5-70FB5AE171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2080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77" name="Graphic 76" descr="Man with solid fill">
                  <a:extLst>
                    <a:ext uri="{FF2B5EF4-FFF2-40B4-BE49-F238E27FC236}">
                      <a16:creationId xmlns:a16="http://schemas.microsoft.com/office/drawing/2014/main" id="{B67F9C80-35EF-C73A-7864-B78F6316833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599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78" name="Graphic 77" descr="Man with solid fill">
                  <a:extLst>
                    <a:ext uri="{FF2B5EF4-FFF2-40B4-BE49-F238E27FC236}">
                      <a16:creationId xmlns:a16="http://schemas.microsoft.com/office/drawing/2014/main" id="{2E83711D-4691-A0AD-BE31-53BF7406C45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6990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79" name="Graphic 78" descr="Man with solid fill">
                  <a:extLst>
                    <a:ext uri="{FF2B5EF4-FFF2-40B4-BE49-F238E27FC236}">
                      <a16:creationId xmlns:a16="http://schemas.microsoft.com/office/drawing/2014/main" id="{236692EA-CB3C-B48E-CBCD-14DCCAF0499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1381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80" name="Graphic 79" descr="Man with solid fill">
                  <a:extLst>
                    <a:ext uri="{FF2B5EF4-FFF2-40B4-BE49-F238E27FC236}">
                      <a16:creationId xmlns:a16="http://schemas.microsoft.com/office/drawing/2014/main" id="{5B9ED0B7-FCC1-26D4-4EED-6C9A8870ED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7731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81" name="Graphic 80" descr="Man with solid fill">
                  <a:extLst>
                    <a:ext uri="{FF2B5EF4-FFF2-40B4-BE49-F238E27FC236}">
                      <a16:creationId xmlns:a16="http://schemas.microsoft.com/office/drawing/2014/main" id="{16BBCB19-F5F2-36B6-6E5F-0FBBFC33332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2520" y="1221104"/>
                  <a:ext cx="352371" cy="352371"/>
                </a:xfrm>
                <a:prstGeom prst="rect">
                  <a:avLst/>
                </a:prstGeom>
              </p:spPr>
            </p:pic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EA6BFED9-8F0F-3D9B-7A85-65CE9DC10CAE}"/>
                  </a:ext>
                </a:extLst>
              </p:cNvPr>
              <p:cNvGrpSpPr/>
              <p:nvPr/>
            </p:nvGrpSpPr>
            <p:grpSpPr>
              <a:xfrm>
                <a:off x="4358282" y="3939529"/>
                <a:ext cx="2547582" cy="352371"/>
                <a:chOff x="4362520" y="1221104"/>
                <a:chExt cx="2547582" cy="352371"/>
              </a:xfrm>
            </p:grpSpPr>
            <p:pic>
              <p:nvPicPr>
                <p:cNvPr id="83" name="Graphic 82" descr="Man with solid fill">
                  <a:extLst>
                    <a:ext uri="{FF2B5EF4-FFF2-40B4-BE49-F238E27FC236}">
                      <a16:creationId xmlns:a16="http://schemas.microsoft.com/office/drawing/2014/main" id="{81A7E63F-2F66-32F3-2891-2E8CC1C8366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0643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84" name="Graphic 83" descr="Man with solid fill">
                  <a:extLst>
                    <a:ext uri="{FF2B5EF4-FFF2-40B4-BE49-F238E27FC236}">
                      <a16:creationId xmlns:a16="http://schemas.microsoft.com/office/drawing/2014/main" id="{EBD3C493-B4F5-D567-828F-4730D598A26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5034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85" name="Graphic 84" descr="Man with solid fill">
                  <a:extLst>
                    <a:ext uri="{FF2B5EF4-FFF2-40B4-BE49-F238E27FC236}">
                      <a16:creationId xmlns:a16="http://schemas.microsoft.com/office/drawing/2014/main" id="{6EF8F341-A2B6-5B26-EF03-C0DE8A9592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9425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86" name="Graphic 85" descr="Man with solid fill">
                  <a:extLst>
                    <a:ext uri="{FF2B5EF4-FFF2-40B4-BE49-F238E27FC236}">
                      <a16:creationId xmlns:a16="http://schemas.microsoft.com/office/drawing/2014/main" id="{2C64BADE-43DB-F571-6D8D-F9E3AEC6212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8168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87" name="Graphic 86" descr="Man with solid fill">
                  <a:extLst>
                    <a:ext uri="{FF2B5EF4-FFF2-40B4-BE49-F238E27FC236}">
                      <a16:creationId xmlns:a16="http://schemas.microsoft.com/office/drawing/2014/main" id="{BB236231-7ACE-73F2-E361-D3A7F2A3087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2080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88" name="Graphic 87" descr="Man with solid fill">
                  <a:extLst>
                    <a:ext uri="{FF2B5EF4-FFF2-40B4-BE49-F238E27FC236}">
                      <a16:creationId xmlns:a16="http://schemas.microsoft.com/office/drawing/2014/main" id="{68D3B2C4-2D94-2CB4-FE8B-ED8156A8E63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599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89" name="Graphic 88" descr="Man with solid fill">
                  <a:extLst>
                    <a:ext uri="{FF2B5EF4-FFF2-40B4-BE49-F238E27FC236}">
                      <a16:creationId xmlns:a16="http://schemas.microsoft.com/office/drawing/2014/main" id="{B0D6E3EC-F5DA-B91B-DE21-173B42BAC6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6990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90" name="Graphic 89" descr="Man with solid fill">
                  <a:extLst>
                    <a:ext uri="{FF2B5EF4-FFF2-40B4-BE49-F238E27FC236}">
                      <a16:creationId xmlns:a16="http://schemas.microsoft.com/office/drawing/2014/main" id="{9DE04238-F92E-EE62-699C-B0EA6944538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1381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91" name="Graphic 90" descr="Man with solid fill">
                  <a:extLst>
                    <a:ext uri="{FF2B5EF4-FFF2-40B4-BE49-F238E27FC236}">
                      <a16:creationId xmlns:a16="http://schemas.microsoft.com/office/drawing/2014/main" id="{9632D0E6-1E7F-80E1-8438-54DB3D4310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7731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92" name="Graphic 91" descr="Man with solid fill">
                  <a:extLst>
                    <a:ext uri="{FF2B5EF4-FFF2-40B4-BE49-F238E27FC236}">
                      <a16:creationId xmlns:a16="http://schemas.microsoft.com/office/drawing/2014/main" id="{4E017D7A-9613-88C3-79CB-415B9876C76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2520" y="1221104"/>
                  <a:ext cx="352371" cy="352371"/>
                </a:xfrm>
                <a:prstGeom prst="rect">
                  <a:avLst/>
                </a:prstGeom>
              </p:spPr>
            </p:pic>
          </p:grp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5FC11C0C-8F34-77C1-0CA4-819EDE3E6E9A}"/>
                  </a:ext>
                </a:extLst>
              </p:cNvPr>
              <p:cNvGrpSpPr/>
              <p:nvPr/>
            </p:nvGrpSpPr>
            <p:grpSpPr>
              <a:xfrm>
                <a:off x="4358282" y="1373504"/>
                <a:ext cx="2547582" cy="352371"/>
                <a:chOff x="4362520" y="1221104"/>
                <a:chExt cx="2547582" cy="352371"/>
              </a:xfrm>
            </p:grpSpPr>
            <p:pic>
              <p:nvPicPr>
                <p:cNvPr id="94" name="Graphic 93" descr="Man with solid fill">
                  <a:extLst>
                    <a:ext uri="{FF2B5EF4-FFF2-40B4-BE49-F238E27FC236}">
                      <a16:creationId xmlns:a16="http://schemas.microsoft.com/office/drawing/2014/main" id="{B458702C-080C-FAFD-3F33-B9910B2B9DA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0643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95" name="Graphic 94" descr="Man with solid fill">
                  <a:extLst>
                    <a:ext uri="{FF2B5EF4-FFF2-40B4-BE49-F238E27FC236}">
                      <a16:creationId xmlns:a16="http://schemas.microsoft.com/office/drawing/2014/main" id="{43120C5C-6678-9974-90BF-A51634D1E3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5034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96" name="Graphic 95" descr="Man with solid fill">
                  <a:extLst>
                    <a:ext uri="{FF2B5EF4-FFF2-40B4-BE49-F238E27FC236}">
                      <a16:creationId xmlns:a16="http://schemas.microsoft.com/office/drawing/2014/main" id="{26809AD7-32C4-3EB8-DB67-91CA7D3D26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9425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97" name="Graphic 96" descr="Man with solid fill">
                  <a:extLst>
                    <a:ext uri="{FF2B5EF4-FFF2-40B4-BE49-F238E27FC236}">
                      <a16:creationId xmlns:a16="http://schemas.microsoft.com/office/drawing/2014/main" id="{B1DB0E8E-AA5D-B2E2-2500-1D3AACD332C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8168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98" name="Graphic 97" descr="Man with solid fill">
                  <a:extLst>
                    <a:ext uri="{FF2B5EF4-FFF2-40B4-BE49-F238E27FC236}">
                      <a16:creationId xmlns:a16="http://schemas.microsoft.com/office/drawing/2014/main" id="{5DE16A13-F693-73C9-15BF-D9ABBE8FC2C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2080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99" name="Graphic 98" descr="Man with solid fill">
                  <a:extLst>
                    <a:ext uri="{FF2B5EF4-FFF2-40B4-BE49-F238E27FC236}">
                      <a16:creationId xmlns:a16="http://schemas.microsoft.com/office/drawing/2014/main" id="{868993CC-ACC6-6E46-3A93-7E54AB7C42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599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100" name="Graphic 99" descr="Man with solid fill">
                  <a:extLst>
                    <a:ext uri="{FF2B5EF4-FFF2-40B4-BE49-F238E27FC236}">
                      <a16:creationId xmlns:a16="http://schemas.microsoft.com/office/drawing/2014/main" id="{0DA31A6B-0E03-06BB-C161-EF572A8F63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6990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101" name="Graphic 100" descr="Man with solid fill">
                  <a:extLst>
                    <a:ext uri="{FF2B5EF4-FFF2-40B4-BE49-F238E27FC236}">
                      <a16:creationId xmlns:a16="http://schemas.microsoft.com/office/drawing/2014/main" id="{2431AC09-AFD9-A2DE-63A5-64F0F460F0B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1381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102" name="Graphic 101" descr="Man with solid fill">
                  <a:extLst>
                    <a:ext uri="{FF2B5EF4-FFF2-40B4-BE49-F238E27FC236}">
                      <a16:creationId xmlns:a16="http://schemas.microsoft.com/office/drawing/2014/main" id="{25B11B6C-6D5F-3541-B92C-A7B3AB6304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7731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103" name="Graphic 102" descr="Man with solid fill">
                  <a:extLst>
                    <a:ext uri="{FF2B5EF4-FFF2-40B4-BE49-F238E27FC236}">
                      <a16:creationId xmlns:a16="http://schemas.microsoft.com/office/drawing/2014/main" id="{A539508B-1145-786F-EA71-F05F5F31443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2520" y="1221104"/>
                  <a:ext cx="352371" cy="352371"/>
                </a:xfrm>
                <a:prstGeom prst="rect">
                  <a:avLst/>
                </a:prstGeom>
              </p:spPr>
            </p:pic>
          </p:grpSp>
          <p:grpSp>
            <p:nvGrpSpPr>
              <p:cNvPr id="205" name="Group 204">
                <a:extLst>
                  <a:ext uri="{FF2B5EF4-FFF2-40B4-BE49-F238E27FC236}">
                    <a16:creationId xmlns:a16="http://schemas.microsoft.com/office/drawing/2014/main" id="{4AB325D9-07CA-81D6-138F-999284AB2AAE}"/>
                  </a:ext>
                </a:extLst>
              </p:cNvPr>
              <p:cNvGrpSpPr/>
              <p:nvPr/>
            </p:nvGrpSpPr>
            <p:grpSpPr>
              <a:xfrm>
                <a:off x="4358282" y="4672677"/>
                <a:ext cx="2547582" cy="352371"/>
                <a:chOff x="4362520" y="1221104"/>
                <a:chExt cx="2547582" cy="352371"/>
              </a:xfrm>
            </p:grpSpPr>
            <p:pic>
              <p:nvPicPr>
                <p:cNvPr id="206" name="Graphic 205" descr="Man with solid fill">
                  <a:extLst>
                    <a:ext uri="{FF2B5EF4-FFF2-40B4-BE49-F238E27FC236}">
                      <a16:creationId xmlns:a16="http://schemas.microsoft.com/office/drawing/2014/main" id="{92C0D4FA-4DC6-995D-C864-3AC2206DA29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0643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07" name="Graphic 206" descr="Man with solid fill">
                  <a:extLst>
                    <a:ext uri="{FF2B5EF4-FFF2-40B4-BE49-F238E27FC236}">
                      <a16:creationId xmlns:a16="http://schemas.microsoft.com/office/drawing/2014/main" id="{3D759EBF-FCA7-1C3E-D6B0-13C77F7014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5034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08" name="Graphic 207" descr="Man with solid fill">
                  <a:extLst>
                    <a:ext uri="{FF2B5EF4-FFF2-40B4-BE49-F238E27FC236}">
                      <a16:creationId xmlns:a16="http://schemas.microsoft.com/office/drawing/2014/main" id="{EB9C0F18-2F06-5C1C-FD78-6D33C8465EB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9425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09" name="Graphic 208" descr="Man with solid fill">
                  <a:extLst>
                    <a:ext uri="{FF2B5EF4-FFF2-40B4-BE49-F238E27FC236}">
                      <a16:creationId xmlns:a16="http://schemas.microsoft.com/office/drawing/2014/main" id="{F3D954BF-5982-D1C7-AC18-B8FCD7E0EF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8168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10" name="Graphic 209" descr="Man with solid fill">
                  <a:extLst>
                    <a:ext uri="{FF2B5EF4-FFF2-40B4-BE49-F238E27FC236}">
                      <a16:creationId xmlns:a16="http://schemas.microsoft.com/office/drawing/2014/main" id="{A8785AA6-6472-46BE-2210-BB5189E594D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2080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11" name="Graphic 210" descr="Man with solid fill">
                  <a:extLst>
                    <a:ext uri="{FF2B5EF4-FFF2-40B4-BE49-F238E27FC236}">
                      <a16:creationId xmlns:a16="http://schemas.microsoft.com/office/drawing/2014/main" id="{62B72CFC-072F-905E-153F-94D3E0DB921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599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12" name="Graphic 211" descr="Man with solid fill">
                  <a:extLst>
                    <a:ext uri="{FF2B5EF4-FFF2-40B4-BE49-F238E27FC236}">
                      <a16:creationId xmlns:a16="http://schemas.microsoft.com/office/drawing/2014/main" id="{BB276EE1-13CA-8F71-48C7-49F8C8E9D6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6990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13" name="Graphic 212" descr="Man with solid fill">
                  <a:extLst>
                    <a:ext uri="{FF2B5EF4-FFF2-40B4-BE49-F238E27FC236}">
                      <a16:creationId xmlns:a16="http://schemas.microsoft.com/office/drawing/2014/main" id="{C86DDF6B-79FC-BB0C-4C74-5E13C1D9FE1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1381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14" name="Graphic 213" descr="Man with solid fill">
                  <a:extLst>
                    <a:ext uri="{FF2B5EF4-FFF2-40B4-BE49-F238E27FC236}">
                      <a16:creationId xmlns:a16="http://schemas.microsoft.com/office/drawing/2014/main" id="{DB43C571-427A-96AE-7F6E-22EE60F9C2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7731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15" name="Graphic 214" descr="Man with solid fill">
                  <a:extLst>
                    <a:ext uri="{FF2B5EF4-FFF2-40B4-BE49-F238E27FC236}">
                      <a16:creationId xmlns:a16="http://schemas.microsoft.com/office/drawing/2014/main" id="{D6083699-31E7-F7BA-5FE3-2BBE880666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2520" y="1221104"/>
                  <a:ext cx="352371" cy="352371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17" name="Group 216">
              <a:extLst>
                <a:ext uri="{FF2B5EF4-FFF2-40B4-BE49-F238E27FC236}">
                  <a16:creationId xmlns:a16="http://schemas.microsoft.com/office/drawing/2014/main" id="{9A6A3636-D757-68CE-0A4F-9EFBDBAB0281}"/>
                </a:ext>
              </a:extLst>
            </p:cNvPr>
            <p:cNvGrpSpPr/>
            <p:nvPr/>
          </p:nvGrpSpPr>
          <p:grpSpPr>
            <a:xfrm>
              <a:off x="2411368" y="1446462"/>
              <a:ext cx="2547582" cy="3651544"/>
              <a:chOff x="4358282" y="1373504"/>
              <a:chExt cx="2547582" cy="3651544"/>
            </a:xfrm>
          </p:grpSpPr>
          <p:grpSp>
            <p:nvGrpSpPr>
              <p:cNvPr id="218" name="Group 217">
                <a:extLst>
                  <a:ext uri="{FF2B5EF4-FFF2-40B4-BE49-F238E27FC236}">
                    <a16:creationId xmlns:a16="http://schemas.microsoft.com/office/drawing/2014/main" id="{7E5596D3-F159-4DE1-A35B-2BC2102E1C68}"/>
                  </a:ext>
                </a:extLst>
              </p:cNvPr>
              <p:cNvGrpSpPr/>
              <p:nvPr/>
            </p:nvGrpSpPr>
            <p:grpSpPr>
              <a:xfrm>
                <a:off x="4358282" y="4306104"/>
                <a:ext cx="2547582" cy="352371"/>
                <a:chOff x="4362520" y="1221104"/>
                <a:chExt cx="2547582" cy="352371"/>
              </a:xfrm>
            </p:grpSpPr>
            <p:pic>
              <p:nvPicPr>
                <p:cNvPr id="318" name="Graphic 317" descr="Man with solid fill">
                  <a:extLst>
                    <a:ext uri="{FF2B5EF4-FFF2-40B4-BE49-F238E27FC236}">
                      <a16:creationId xmlns:a16="http://schemas.microsoft.com/office/drawing/2014/main" id="{4EC7C1E3-80CF-C34D-77E5-28FB982B537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0643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19" name="Graphic 318" descr="Man with solid fill">
                  <a:extLst>
                    <a:ext uri="{FF2B5EF4-FFF2-40B4-BE49-F238E27FC236}">
                      <a16:creationId xmlns:a16="http://schemas.microsoft.com/office/drawing/2014/main" id="{A5D58949-E8D6-723B-27E6-3918E47327A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5034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20" name="Graphic 319" descr="Man with solid fill">
                  <a:extLst>
                    <a:ext uri="{FF2B5EF4-FFF2-40B4-BE49-F238E27FC236}">
                      <a16:creationId xmlns:a16="http://schemas.microsoft.com/office/drawing/2014/main" id="{6C48EC72-F561-FEF2-89D2-BE54F0D37F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9425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21" name="Graphic 320" descr="Man with solid fill">
                  <a:extLst>
                    <a:ext uri="{FF2B5EF4-FFF2-40B4-BE49-F238E27FC236}">
                      <a16:creationId xmlns:a16="http://schemas.microsoft.com/office/drawing/2014/main" id="{2AE0FC52-9E53-EB17-F5BD-0F6B1BA7600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8168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22" name="Graphic 321" descr="Man with solid fill">
                  <a:extLst>
                    <a:ext uri="{FF2B5EF4-FFF2-40B4-BE49-F238E27FC236}">
                      <a16:creationId xmlns:a16="http://schemas.microsoft.com/office/drawing/2014/main" id="{22FC7ED2-4FE2-0190-D6E0-7F645384A7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2080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23" name="Graphic 322" descr="Man with solid fill">
                  <a:extLst>
                    <a:ext uri="{FF2B5EF4-FFF2-40B4-BE49-F238E27FC236}">
                      <a16:creationId xmlns:a16="http://schemas.microsoft.com/office/drawing/2014/main" id="{848648E6-F687-4FB6-C1E7-AFB43C22C4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599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24" name="Graphic 323" descr="Man with solid fill">
                  <a:extLst>
                    <a:ext uri="{FF2B5EF4-FFF2-40B4-BE49-F238E27FC236}">
                      <a16:creationId xmlns:a16="http://schemas.microsoft.com/office/drawing/2014/main" id="{A24F9AEB-222D-92CF-566E-C93F0A01CB3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6990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25" name="Graphic 324" descr="Man with solid fill">
                  <a:extLst>
                    <a:ext uri="{FF2B5EF4-FFF2-40B4-BE49-F238E27FC236}">
                      <a16:creationId xmlns:a16="http://schemas.microsoft.com/office/drawing/2014/main" id="{E200DD10-B161-EDDD-8C4E-74D0A047F5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1381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26" name="Graphic 325" descr="Man with solid fill">
                  <a:extLst>
                    <a:ext uri="{FF2B5EF4-FFF2-40B4-BE49-F238E27FC236}">
                      <a16:creationId xmlns:a16="http://schemas.microsoft.com/office/drawing/2014/main" id="{8AB6D8CA-7518-6B14-DCD2-09D1B3E81C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7731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27" name="Graphic 326" descr="Man with solid fill">
                  <a:extLst>
                    <a:ext uri="{FF2B5EF4-FFF2-40B4-BE49-F238E27FC236}">
                      <a16:creationId xmlns:a16="http://schemas.microsoft.com/office/drawing/2014/main" id="{63396752-C691-47FF-48EC-539F77C023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2520" y="1221104"/>
                  <a:ext cx="352371" cy="352371"/>
                </a:xfrm>
                <a:prstGeom prst="rect">
                  <a:avLst/>
                </a:prstGeom>
              </p:spPr>
            </p:pic>
          </p:grpSp>
          <p:grpSp>
            <p:nvGrpSpPr>
              <p:cNvPr id="219" name="Group 218">
                <a:extLst>
                  <a:ext uri="{FF2B5EF4-FFF2-40B4-BE49-F238E27FC236}">
                    <a16:creationId xmlns:a16="http://schemas.microsoft.com/office/drawing/2014/main" id="{3C589CF1-68AA-459C-EE2B-862B87CB31E8}"/>
                  </a:ext>
                </a:extLst>
              </p:cNvPr>
              <p:cNvGrpSpPr/>
              <p:nvPr/>
            </p:nvGrpSpPr>
            <p:grpSpPr>
              <a:xfrm>
                <a:off x="4358282" y="1740079"/>
                <a:ext cx="2547582" cy="352371"/>
                <a:chOff x="4362520" y="1221104"/>
                <a:chExt cx="2547582" cy="352371"/>
              </a:xfrm>
            </p:grpSpPr>
            <p:pic>
              <p:nvPicPr>
                <p:cNvPr id="308" name="Graphic 307" descr="Man with solid fill">
                  <a:extLst>
                    <a:ext uri="{FF2B5EF4-FFF2-40B4-BE49-F238E27FC236}">
                      <a16:creationId xmlns:a16="http://schemas.microsoft.com/office/drawing/2014/main" id="{0BD9AD02-F298-10ED-1E7D-8D7DD1F45B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0643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09" name="Graphic 308" descr="Man with solid fill">
                  <a:extLst>
                    <a:ext uri="{FF2B5EF4-FFF2-40B4-BE49-F238E27FC236}">
                      <a16:creationId xmlns:a16="http://schemas.microsoft.com/office/drawing/2014/main" id="{F02DB011-BBCD-9D60-E337-9D46668DCA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5034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10" name="Graphic 309" descr="Man with solid fill">
                  <a:extLst>
                    <a:ext uri="{FF2B5EF4-FFF2-40B4-BE49-F238E27FC236}">
                      <a16:creationId xmlns:a16="http://schemas.microsoft.com/office/drawing/2014/main" id="{0B29EDA5-22E7-5CE0-8CAC-FE6E308A8F6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9425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11" name="Graphic 310" descr="Man with solid fill">
                  <a:extLst>
                    <a:ext uri="{FF2B5EF4-FFF2-40B4-BE49-F238E27FC236}">
                      <a16:creationId xmlns:a16="http://schemas.microsoft.com/office/drawing/2014/main" id="{FB307E4A-C8B3-E2D0-72DF-43DF8B02036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8168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12" name="Graphic 311" descr="Man with solid fill">
                  <a:extLst>
                    <a:ext uri="{FF2B5EF4-FFF2-40B4-BE49-F238E27FC236}">
                      <a16:creationId xmlns:a16="http://schemas.microsoft.com/office/drawing/2014/main" id="{A0CBC35F-544A-36FC-01AE-1AC0753FABA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2080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13" name="Graphic 312" descr="Man with solid fill">
                  <a:extLst>
                    <a:ext uri="{FF2B5EF4-FFF2-40B4-BE49-F238E27FC236}">
                      <a16:creationId xmlns:a16="http://schemas.microsoft.com/office/drawing/2014/main" id="{A3BB9544-D71D-AEAF-27CA-D0AC0E17E8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599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14" name="Graphic 313" descr="Man with solid fill">
                  <a:extLst>
                    <a:ext uri="{FF2B5EF4-FFF2-40B4-BE49-F238E27FC236}">
                      <a16:creationId xmlns:a16="http://schemas.microsoft.com/office/drawing/2014/main" id="{54852DCF-331E-9FFD-4801-37B3B197691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6990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15" name="Graphic 314" descr="Man with solid fill">
                  <a:extLst>
                    <a:ext uri="{FF2B5EF4-FFF2-40B4-BE49-F238E27FC236}">
                      <a16:creationId xmlns:a16="http://schemas.microsoft.com/office/drawing/2014/main" id="{571883FC-C3B9-373C-D142-AFA3FFE778D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1381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16" name="Graphic 315" descr="Man with solid fill">
                  <a:extLst>
                    <a:ext uri="{FF2B5EF4-FFF2-40B4-BE49-F238E27FC236}">
                      <a16:creationId xmlns:a16="http://schemas.microsoft.com/office/drawing/2014/main" id="{ECF22916-4E09-4936-F4CA-529D01CCEA8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7731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17" name="Graphic 316" descr="Man with solid fill">
                  <a:extLst>
                    <a:ext uri="{FF2B5EF4-FFF2-40B4-BE49-F238E27FC236}">
                      <a16:creationId xmlns:a16="http://schemas.microsoft.com/office/drawing/2014/main" id="{C7DD3979-A20C-20AA-63A5-F6CEFDB3B2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2520" y="1221104"/>
                  <a:ext cx="352371" cy="352371"/>
                </a:xfrm>
                <a:prstGeom prst="rect">
                  <a:avLst/>
                </a:prstGeom>
              </p:spPr>
            </p:pic>
          </p:grpSp>
          <p:grpSp>
            <p:nvGrpSpPr>
              <p:cNvPr id="220" name="Group 219">
                <a:extLst>
                  <a:ext uri="{FF2B5EF4-FFF2-40B4-BE49-F238E27FC236}">
                    <a16:creationId xmlns:a16="http://schemas.microsoft.com/office/drawing/2014/main" id="{9C8C5A73-2DDC-DB71-3628-CBBEDDC960BD}"/>
                  </a:ext>
                </a:extLst>
              </p:cNvPr>
              <p:cNvGrpSpPr/>
              <p:nvPr/>
            </p:nvGrpSpPr>
            <p:grpSpPr>
              <a:xfrm>
                <a:off x="4358282" y="2106654"/>
                <a:ext cx="2547582" cy="352371"/>
                <a:chOff x="4362520" y="1221104"/>
                <a:chExt cx="2547582" cy="352371"/>
              </a:xfrm>
            </p:grpSpPr>
            <p:pic>
              <p:nvPicPr>
                <p:cNvPr id="298" name="Graphic 297" descr="Man with solid fill">
                  <a:extLst>
                    <a:ext uri="{FF2B5EF4-FFF2-40B4-BE49-F238E27FC236}">
                      <a16:creationId xmlns:a16="http://schemas.microsoft.com/office/drawing/2014/main" id="{8145D8B6-B3C0-8E0E-4E77-5F18712C08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0643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99" name="Graphic 298" descr="Man with solid fill">
                  <a:extLst>
                    <a:ext uri="{FF2B5EF4-FFF2-40B4-BE49-F238E27FC236}">
                      <a16:creationId xmlns:a16="http://schemas.microsoft.com/office/drawing/2014/main" id="{9E2B0F8F-8912-5332-ADFF-04DCF90F0A1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5034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00" name="Graphic 299" descr="Man with solid fill">
                  <a:extLst>
                    <a:ext uri="{FF2B5EF4-FFF2-40B4-BE49-F238E27FC236}">
                      <a16:creationId xmlns:a16="http://schemas.microsoft.com/office/drawing/2014/main" id="{B564F098-95C8-AC08-3A1A-777DDF4F9F1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9425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01" name="Graphic 300" descr="Man with solid fill">
                  <a:extLst>
                    <a:ext uri="{FF2B5EF4-FFF2-40B4-BE49-F238E27FC236}">
                      <a16:creationId xmlns:a16="http://schemas.microsoft.com/office/drawing/2014/main" id="{665264C2-B06A-6B38-6458-EB77EAFA0D8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8168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02" name="Graphic 301" descr="Man with solid fill">
                  <a:extLst>
                    <a:ext uri="{FF2B5EF4-FFF2-40B4-BE49-F238E27FC236}">
                      <a16:creationId xmlns:a16="http://schemas.microsoft.com/office/drawing/2014/main" id="{F43F3002-B22D-821D-7D13-06A2CC565C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2080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03" name="Graphic 302" descr="Man with solid fill">
                  <a:extLst>
                    <a:ext uri="{FF2B5EF4-FFF2-40B4-BE49-F238E27FC236}">
                      <a16:creationId xmlns:a16="http://schemas.microsoft.com/office/drawing/2014/main" id="{68793009-5050-BF5E-AA51-9AE9CCEE544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599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04" name="Graphic 303" descr="Man with solid fill">
                  <a:extLst>
                    <a:ext uri="{FF2B5EF4-FFF2-40B4-BE49-F238E27FC236}">
                      <a16:creationId xmlns:a16="http://schemas.microsoft.com/office/drawing/2014/main" id="{6803E285-3AA6-4126-4C2E-228CF1F83AD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6990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05" name="Graphic 304" descr="Man with solid fill">
                  <a:extLst>
                    <a:ext uri="{FF2B5EF4-FFF2-40B4-BE49-F238E27FC236}">
                      <a16:creationId xmlns:a16="http://schemas.microsoft.com/office/drawing/2014/main" id="{DC6E3689-A1D1-9B93-7D1B-B43662369F3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1381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06" name="Graphic 305" descr="Man with solid fill">
                  <a:extLst>
                    <a:ext uri="{FF2B5EF4-FFF2-40B4-BE49-F238E27FC236}">
                      <a16:creationId xmlns:a16="http://schemas.microsoft.com/office/drawing/2014/main" id="{F699A67F-1C3F-7075-8098-3F7634FDDA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7731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07" name="Graphic 306" descr="Man with solid fill">
                  <a:extLst>
                    <a:ext uri="{FF2B5EF4-FFF2-40B4-BE49-F238E27FC236}">
                      <a16:creationId xmlns:a16="http://schemas.microsoft.com/office/drawing/2014/main" id="{E9E53678-F543-19F7-C276-EE5AC34A86A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2520" y="1221104"/>
                  <a:ext cx="352371" cy="352371"/>
                </a:xfrm>
                <a:prstGeom prst="rect">
                  <a:avLst/>
                </a:prstGeom>
              </p:spPr>
            </p:pic>
          </p:grpSp>
          <p:grpSp>
            <p:nvGrpSpPr>
              <p:cNvPr id="221" name="Group 220">
                <a:extLst>
                  <a:ext uri="{FF2B5EF4-FFF2-40B4-BE49-F238E27FC236}">
                    <a16:creationId xmlns:a16="http://schemas.microsoft.com/office/drawing/2014/main" id="{4F6AC630-817E-B549-5A14-26777A20D10B}"/>
                  </a:ext>
                </a:extLst>
              </p:cNvPr>
              <p:cNvGrpSpPr/>
              <p:nvPr/>
            </p:nvGrpSpPr>
            <p:grpSpPr>
              <a:xfrm>
                <a:off x="4358282" y="2473229"/>
                <a:ext cx="2547582" cy="352371"/>
                <a:chOff x="4362520" y="1221104"/>
                <a:chExt cx="2547582" cy="352371"/>
              </a:xfrm>
            </p:grpSpPr>
            <p:pic>
              <p:nvPicPr>
                <p:cNvPr id="288" name="Graphic 287" descr="Man with solid fill">
                  <a:extLst>
                    <a:ext uri="{FF2B5EF4-FFF2-40B4-BE49-F238E27FC236}">
                      <a16:creationId xmlns:a16="http://schemas.microsoft.com/office/drawing/2014/main" id="{554FC2AC-2CB5-F693-8CE8-AA0F5C80862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0643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89" name="Graphic 288" descr="Man with solid fill">
                  <a:extLst>
                    <a:ext uri="{FF2B5EF4-FFF2-40B4-BE49-F238E27FC236}">
                      <a16:creationId xmlns:a16="http://schemas.microsoft.com/office/drawing/2014/main" id="{4F296D53-2DC0-2E46-D20E-3AB84B6BDCA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5034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90" name="Graphic 289" descr="Man with solid fill">
                  <a:extLst>
                    <a:ext uri="{FF2B5EF4-FFF2-40B4-BE49-F238E27FC236}">
                      <a16:creationId xmlns:a16="http://schemas.microsoft.com/office/drawing/2014/main" id="{6A0BDA7A-9C86-13AD-C840-2B720D2260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9425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91" name="Graphic 290" descr="Man with solid fill">
                  <a:extLst>
                    <a:ext uri="{FF2B5EF4-FFF2-40B4-BE49-F238E27FC236}">
                      <a16:creationId xmlns:a16="http://schemas.microsoft.com/office/drawing/2014/main" id="{F91CB70A-DB1E-DB2B-B468-A704214B151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8168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92" name="Graphic 291" descr="Man with solid fill">
                  <a:extLst>
                    <a:ext uri="{FF2B5EF4-FFF2-40B4-BE49-F238E27FC236}">
                      <a16:creationId xmlns:a16="http://schemas.microsoft.com/office/drawing/2014/main" id="{72AADDF7-EB8A-5D89-6E95-DA39145ED3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2080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93" name="Graphic 292" descr="Man with solid fill">
                  <a:extLst>
                    <a:ext uri="{FF2B5EF4-FFF2-40B4-BE49-F238E27FC236}">
                      <a16:creationId xmlns:a16="http://schemas.microsoft.com/office/drawing/2014/main" id="{344A59F5-8076-6F90-153C-F159F725DEF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599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94" name="Graphic 293" descr="Man with solid fill">
                  <a:extLst>
                    <a:ext uri="{FF2B5EF4-FFF2-40B4-BE49-F238E27FC236}">
                      <a16:creationId xmlns:a16="http://schemas.microsoft.com/office/drawing/2014/main" id="{08DD5BED-D652-88B1-64C8-B5925104F30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6990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95" name="Graphic 294" descr="Man with solid fill">
                  <a:extLst>
                    <a:ext uri="{FF2B5EF4-FFF2-40B4-BE49-F238E27FC236}">
                      <a16:creationId xmlns:a16="http://schemas.microsoft.com/office/drawing/2014/main" id="{A401CF0B-3BDE-74A8-A6B6-5228B44468F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1381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96" name="Graphic 295" descr="Man with solid fill">
                  <a:extLst>
                    <a:ext uri="{FF2B5EF4-FFF2-40B4-BE49-F238E27FC236}">
                      <a16:creationId xmlns:a16="http://schemas.microsoft.com/office/drawing/2014/main" id="{AEC92A30-1D2D-FAB3-91BD-303F677E2AC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7731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97" name="Graphic 296" descr="Man with solid fill">
                  <a:extLst>
                    <a:ext uri="{FF2B5EF4-FFF2-40B4-BE49-F238E27FC236}">
                      <a16:creationId xmlns:a16="http://schemas.microsoft.com/office/drawing/2014/main" id="{1AA14442-6DF0-8225-A217-6C4A0006144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2520" y="1221104"/>
                  <a:ext cx="352371" cy="352371"/>
                </a:xfrm>
                <a:prstGeom prst="rect">
                  <a:avLst/>
                </a:prstGeom>
              </p:spPr>
            </p:pic>
          </p:grpSp>
          <p:grpSp>
            <p:nvGrpSpPr>
              <p:cNvPr id="222" name="Group 221">
                <a:extLst>
                  <a:ext uri="{FF2B5EF4-FFF2-40B4-BE49-F238E27FC236}">
                    <a16:creationId xmlns:a16="http://schemas.microsoft.com/office/drawing/2014/main" id="{756364A2-D041-DD8D-86D0-31D563CA1632}"/>
                  </a:ext>
                </a:extLst>
              </p:cNvPr>
              <p:cNvGrpSpPr/>
              <p:nvPr/>
            </p:nvGrpSpPr>
            <p:grpSpPr>
              <a:xfrm>
                <a:off x="4358282" y="2839804"/>
                <a:ext cx="2547582" cy="352371"/>
                <a:chOff x="4362520" y="1221104"/>
                <a:chExt cx="2547582" cy="352371"/>
              </a:xfrm>
            </p:grpSpPr>
            <p:pic>
              <p:nvPicPr>
                <p:cNvPr id="278" name="Graphic 277" descr="Man with solid fill">
                  <a:extLst>
                    <a:ext uri="{FF2B5EF4-FFF2-40B4-BE49-F238E27FC236}">
                      <a16:creationId xmlns:a16="http://schemas.microsoft.com/office/drawing/2014/main" id="{A2F81B1F-59EF-1EBB-160F-B1F9241667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0643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79" name="Graphic 278" descr="Man with solid fill">
                  <a:extLst>
                    <a:ext uri="{FF2B5EF4-FFF2-40B4-BE49-F238E27FC236}">
                      <a16:creationId xmlns:a16="http://schemas.microsoft.com/office/drawing/2014/main" id="{84A2D3F0-7C89-21C2-D091-8D4C0E9E91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5034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80" name="Graphic 279" descr="Man with solid fill">
                  <a:extLst>
                    <a:ext uri="{FF2B5EF4-FFF2-40B4-BE49-F238E27FC236}">
                      <a16:creationId xmlns:a16="http://schemas.microsoft.com/office/drawing/2014/main" id="{424CF057-259C-DE97-0A52-E64B672C4A1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9425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81" name="Graphic 280" descr="Man with solid fill">
                  <a:extLst>
                    <a:ext uri="{FF2B5EF4-FFF2-40B4-BE49-F238E27FC236}">
                      <a16:creationId xmlns:a16="http://schemas.microsoft.com/office/drawing/2014/main" id="{DA6E67E3-C327-73A5-31A6-5097C3F59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8168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82" name="Graphic 281" descr="Man with solid fill">
                  <a:extLst>
                    <a:ext uri="{FF2B5EF4-FFF2-40B4-BE49-F238E27FC236}">
                      <a16:creationId xmlns:a16="http://schemas.microsoft.com/office/drawing/2014/main" id="{1B75555A-4991-E151-1625-8837E8106C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2080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83" name="Graphic 282" descr="Man with solid fill">
                  <a:extLst>
                    <a:ext uri="{FF2B5EF4-FFF2-40B4-BE49-F238E27FC236}">
                      <a16:creationId xmlns:a16="http://schemas.microsoft.com/office/drawing/2014/main" id="{B3A0B46D-FA4E-9164-D957-F572B161352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599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84" name="Graphic 283" descr="Man with solid fill">
                  <a:extLst>
                    <a:ext uri="{FF2B5EF4-FFF2-40B4-BE49-F238E27FC236}">
                      <a16:creationId xmlns:a16="http://schemas.microsoft.com/office/drawing/2014/main" id="{36C78925-7436-EE15-A9AA-2F1584866B9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6990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85" name="Graphic 284" descr="Man with solid fill">
                  <a:extLst>
                    <a:ext uri="{FF2B5EF4-FFF2-40B4-BE49-F238E27FC236}">
                      <a16:creationId xmlns:a16="http://schemas.microsoft.com/office/drawing/2014/main" id="{F4935998-68D2-312B-FADE-104FFBDCA7A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1381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86" name="Graphic 285" descr="Man with solid fill">
                  <a:extLst>
                    <a:ext uri="{FF2B5EF4-FFF2-40B4-BE49-F238E27FC236}">
                      <a16:creationId xmlns:a16="http://schemas.microsoft.com/office/drawing/2014/main" id="{AF1FD841-6620-3573-2A58-18D3104B2B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7731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87" name="Graphic 286" descr="Man with solid fill">
                  <a:extLst>
                    <a:ext uri="{FF2B5EF4-FFF2-40B4-BE49-F238E27FC236}">
                      <a16:creationId xmlns:a16="http://schemas.microsoft.com/office/drawing/2014/main" id="{2819E249-AC6F-7B2D-FEEF-EAB3A6CDC3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2520" y="1221104"/>
                  <a:ext cx="352371" cy="352371"/>
                </a:xfrm>
                <a:prstGeom prst="rect">
                  <a:avLst/>
                </a:prstGeom>
              </p:spPr>
            </p:pic>
          </p:grpSp>
          <p:grpSp>
            <p:nvGrpSpPr>
              <p:cNvPr id="223" name="Group 222">
                <a:extLst>
                  <a:ext uri="{FF2B5EF4-FFF2-40B4-BE49-F238E27FC236}">
                    <a16:creationId xmlns:a16="http://schemas.microsoft.com/office/drawing/2014/main" id="{C7F6E37F-146A-81C5-9AEA-E4B8CEBC962D}"/>
                  </a:ext>
                </a:extLst>
              </p:cNvPr>
              <p:cNvGrpSpPr/>
              <p:nvPr/>
            </p:nvGrpSpPr>
            <p:grpSpPr>
              <a:xfrm>
                <a:off x="4358282" y="3206379"/>
                <a:ext cx="2547582" cy="352371"/>
                <a:chOff x="4362520" y="1221104"/>
                <a:chExt cx="2547582" cy="352371"/>
              </a:xfrm>
            </p:grpSpPr>
            <p:pic>
              <p:nvPicPr>
                <p:cNvPr id="268" name="Graphic 267" descr="Man with solid fill">
                  <a:extLst>
                    <a:ext uri="{FF2B5EF4-FFF2-40B4-BE49-F238E27FC236}">
                      <a16:creationId xmlns:a16="http://schemas.microsoft.com/office/drawing/2014/main" id="{77BD28BD-2B85-F022-1A2C-E421F95B00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0643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69" name="Graphic 268" descr="Man with solid fill">
                  <a:extLst>
                    <a:ext uri="{FF2B5EF4-FFF2-40B4-BE49-F238E27FC236}">
                      <a16:creationId xmlns:a16="http://schemas.microsoft.com/office/drawing/2014/main" id="{57732E07-F271-8A05-C94E-169F3335D14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5034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70" name="Graphic 269" descr="Man with solid fill">
                  <a:extLst>
                    <a:ext uri="{FF2B5EF4-FFF2-40B4-BE49-F238E27FC236}">
                      <a16:creationId xmlns:a16="http://schemas.microsoft.com/office/drawing/2014/main" id="{4A04F04A-EDFB-96E5-1D78-E0CEE1AED9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9425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71" name="Graphic 270" descr="Man with solid fill">
                  <a:extLst>
                    <a:ext uri="{FF2B5EF4-FFF2-40B4-BE49-F238E27FC236}">
                      <a16:creationId xmlns:a16="http://schemas.microsoft.com/office/drawing/2014/main" id="{76CC7C87-5304-CF64-8DE6-1E6F987F1B9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8168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72" name="Graphic 271" descr="Man with solid fill">
                  <a:extLst>
                    <a:ext uri="{FF2B5EF4-FFF2-40B4-BE49-F238E27FC236}">
                      <a16:creationId xmlns:a16="http://schemas.microsoft.com/office/drawing/2014/main" id="{394CBA20-FBF2-F754-6B4F-0A11AA12417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2080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73" name="Graphic 272" descr="Man with solid fill">
                  <a:extLst>
                    <a:ext uri="{FF2B5EF4-FFF2-40B4-BE49-F238E27FC236}">
                      <a16:creationId xmlns:a16="http://schemas.microsoft.com/office/drawing/2014/main" id="{4C0D6CF6-90FB-D882-423C-4BBC8462DED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599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74" name="Graphic 273" descr="Man with solid fill">
                  <a:extLst>
                    <a:ext uri="{FF2B5EF4-FFF2-40B4-BE49-F238E27FC236}">
                      <a16:creationId xmlns:a16="http://schemas.microsoft.com/office/drawing/2014/main" id="{8DEC160D-D791-FC46-A54B-1E491D34F33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6990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75" name="Graphic 274" descr="Man with solid fill">
                  <a:extLst>
                    <a:ext uri="{FF2B5EF4-FFF2-40B4-BE49-F238E27FC236}">
                      <a16:creationId xmlns:a16="http://schemas.microsoft.com/office/drawing/2014/main" id="{04C320A0-5A7E-877F-B3AE-05D6EDD80A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1381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76" name="Graphic 275" descr="Man with solid fill">
                  <a:extLst>
                    <a:ext uri="{FF2B5EF4-FFF2-40B4-BE49-F238E27FC236}">
                      <a16:creationId xmlns:a16="http://schemas.microsoft.com/office/drawing/2014/main" id="{506298EC-BBE5-C4B2-7452-BAA1E7AAFED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7731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77" name="Graphic 276" descr="Man with solid fill">
                  <a:extLst>
                    <a:ext uri="{FF2B5EF4-FFF2-40B4-BE49-F238E27FC236}">
                      <a16:creationId xmlns:a16="http://schemas.microsoft.com/office/drawing/2014/main" id="{579148E7-A9D5-CB95-9B8C-7FB085BF616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2520" y="1221104"/>
                  <a:ext cx="352371" cy="352371"/>
                </a:xfrm>
                <a:prstGeom prst="rect">
                  <a:avLst/>
                </a:prstGeom>
              </p:spPr>
            </p:pic>
          </p:grpSp>
          <p:grpSp>
            <p:nvGrpSpPr>
              <p:cNvPr id="224" name="Group 223">
                <a:extLst>
                  <a:ext uri="{FF2B5EF4-FFF2-40B4-BE49-F238E27FC236}">
                    <a16:creationId xmlns:a16="http://schemas.microsoft.com/office/drawing/2014/main" id="{F1DD2A9C-5E44-7F71-00D8-8CAD696E1AC4}"/>
                  </a:ext>
                </a:extLst>
              </p:cNvPr>
              <p:cNvGrpSpPr/>
              <p:nvPr/>
            </p:nvGrpSpPr>
            <p:grpSpPr>
              <a:xfrm>
                <a:off x="4358282" y="3572954"/>
                <a:ext cx="2547582" cy="352371"/>
                <a:chOff x="4362520" y="1221104"/>
                <a:chExt cx="2547582" cy="352371"/>
              </a:xfrm>
            </p:grpSpPr>
            <p:pic>
              <p:nvPicPr>
                <p:cNvPr id="258" name="Graphic 257" descr="Man with solid fill">
                  <a:extLst>
                    <a:ext uri="{FF2B5EF4-FFF2-40B4-BE49-F238E27FC236}">
                      <a16:creationId xmlns:a16="http://schemas.microsoft.com/office/drawing/2014/main" id="{FB108B04-11E8-1E4E-69EF-96018B01D00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0643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59" name="Graphic 258" descr="Man with solid fill">
                  <a:extLst>
                    <a:ext uri="{FF2B5EF4-FFF2-40B4-BE49-F238E27FC236}">
                      <a16:creationId xmlns:a16="http://schemas.microsoft.com/office/drawing/2014/main" id="{9ADA537A-AE75-131A-B01C-97F53D9CE97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5034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60" name="Graphic 259" descr="Man with solid fill">
                  <a:extLst>
                    <a:ext uri="{FF2B5EF4-FFF2-40B4-BE49-F238E27FC236}">
                      <a16:creationId xmlns:a16="http://schemas.microsoft.com/office/drawing/2014/main" id="{4520831C-D18A-851A-BC7F-146126B1AA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9425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61" name="Graphic 260" descr="Man with solid fill">
                  <a:extLst>
                    <a:ext uri="{FF2B5EF4-FFF2-40B4-BE49-F238E27FC236}">
                      <a16:creationId xmlns:a16="http://schemas.microsoft.com/office/drawing/2014/main" id="{1C77D746-88E8-B411-B030-3D3615C322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8168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62" name="Graphic 261" descr="Man with solid fill">
                  <a:extLst>
                    <a:ext uri="{FF2B5EF4-FFF2-40B4-BE49-F238E27FC236}">
                      <a16:creationId xmlns:a16="http://schemas.microsoft.com/office/drawing/2014/main" id="{D833F22A-8FCD-8951-C987-595DD5D63D6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2080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63" name="Graphic 262" descr="Man with solid fill">
                  <a:extLst>
                    <a:ext uri="{FF2B5EF4-FFF2-40B4-BE49-F238E27FC236}">
                      <a16:creationId xmlns:a16="http://schemas.microsoft.com/office/drawing/2014/main" id="{A9783531-4B13-F9DF-94C1-9484A4980C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599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64" name="Graphic 263" descr="Man with solid fill">
                  <a:extLst>
                    <a:ext uri="{FF2B5EF4-FFF2-40B4-BE49-F238E27FC236}">
                      <a16:creationId xmlns:a16="http://schemas.microsoft.com/office/drawing/2014/main" id="{0DD6A132-3A1C-AF61-4C6E-E7B91EE54A8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6990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65" name="Graphic 264" descr="Man with solid fill">
                  <a:extLst>
                    <a:ext uri="{FF2B5EF4-FFF2-40B4-BE49-F238E27FC236}">
                      <a16:creationId xmlns:a16="http://schemas.microsoft.com/office/drawing/2014/main" id="{763C77BB-9AC8-2823-AE2D-9244AABA5CB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1381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66" name="Graphic 265" descr="Man with solid fill">
                  <a:extLst>
                    <a:ext uri="{FF2B5EF4-FFF2-40B4-BE49-F238E27FC236}">
                      <a16:creationId xmlns:a16="http://schemas.microsoft.com/office/drawing/2014/main" id="{9BA7099A-FE13-75CA-C8BD-34A5B9105BC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7731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67" name="Graphic 266" descr="Man with solid fill">
                  <a:extLst>
                    <a:ext uri="{FF2B5EF4-FFF2-40B4-BE49-F238E27FC236}">
                      <a16:creationId xmlns:a16="http://schemas.microsoft.com/office/drawing/2014/main" id="{09883F4C-D41F-EACA-3A05-B496615BDA1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2520" y="1221104"/>
                  <a:ext cx="352371" cy="352371"/>
                </a:xfrm>
                <a:prstGeom prst="rect">
                  <a:avLst/>
                </a:prstGeom>
              </p:spPr>
            </p:pic>
          </p:grpSp>
          <p:grpSp>
            <p:nvGrpSpPr>
              <p:cNvPr id="225" name="Group 224">
                <a:extLst>
                  <a:ext uri="{FF2B5EF4-FFF2-40B4-BE49-F238E27FC236}">
                    <a16:creationId xmlns:a16="http://schemas.microsoft.com/office/drawing/2014/main" id="{E5D2D5B8-19E1-57D0-F1FB-7D69F08B6520}"/>
                  </a:ext>
                </a:extLst>
              </p:cNvPr>
              <p:cNvGrpSpPr/>
              <p:nvPr/>
            </p:nvGrpSpPr>
            <p:grpSpPr>
              <a:xfrm>
                <a:off x="4358282" y="3939529"/>
                <a:ext cx="2547582" cy="352371"/>
                <a:chOff x="4362520" y="1221104"/>
                <a:chExt cx="2547582" cy="352371"/>
              </a:xfrm>
            </p:grpSpPr>
            <p:pic>
              <p:nvPicPr>
                <p:cNvPr id="248" name="Graphic 247" descr="Man with solid fill">
                  <a:extLst>
                    <a:ext uri="{FF2B5EF4-FFF2-40B4-BE49-F238E27FC236}">
                      <a16:creationId xmlns:a16="http://schemas.microsoft.com/office/drawing/2014/main" id="{BDA02B4F-5B22-3653-A2C7-EF90E0DE69F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0643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49" name="Graphic 248" descr="Man with solid fill">
                  <a:extLst>
                    <a:ext uri="{FF2B5EF4-FFF2-40B4-BE49-F238E27FC236}">
                      <a16:creationId xmlns:a16="http://schemas.microsoft.com/office/drawing/2014/main" id="{44D69365-1445-076F-CACF-7413E1F2F94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5034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50" name="Graphic 249" descr="Man with solid fill">
                  <a:extLst>
                    <a:ext uri="{FF2B5EF4-FFF2-40B4-BE49-F238E27FC236}">
                      <a16:creationId xmlns:a16="http://schemas.microsoft.com/office/drawing/2014/main" id="{052C7AE4-05AF-3AFE-A9A5-6773EA76E73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9425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51" name="Graphic 250" descr="Man with solid fill">
                  <a:extLst>
                    <a:ext uri="{FF2B5EF4-FFF2-40B4-BE49-F238E27FC236}">
                      <a16:creationId xmlns:a16="http://schemas.microsoft.com/office/drawing/2014/main" id="{9F7BEF24-F937-BAEB-73F3-7AD4E5EB9B4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8168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52" name="Graphic 251" descr="Man with solid fill">
                  <a:extLst>
                    <a:ext uri="{FF2B5EF4-FFF2-40B4-BE49-F238E27FC236}">
                      <a16:creationId xmlns:a16="http://schemas.microsoft.com/office/drawing/2014/main" id="{34D89ABA-34B6-E6A4-EFAE-CF8317FBEF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2080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53" name="Graphic 252" descr="Man with solid fill">
                  <a:extLst>
                    <a:ext uri="{FF2B5EF4-FFF2-40B4-BE49-F238E27FC236}">
                      <a16:creationId xmlns:a16="http://schemas.microsoft.com/office/drawing/2014/main" id="{517F1588-C2DB-CCA1-50F6-CB890ADEA88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599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54" name="Graphic 253" descr="Man with solid fill">
                  <a:extLst>
                    <a:ext uri="{FF2B5EF4-FFF2-40B4-BE49-F238E27FC236}">
                      <a16:creationId xmlns:a16="http://schemas.microsoft.com/office/drawing/2014/main" id="{3E171C20-7FFA-CBAF-96F8-005AEE8FEED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6990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55" name="Graphic 254" descr="Man with solid fill">
                  <a:extLst>
                    <a:ext uri="{FF2B5EF4-FFF2-40B4-BE49-F238E27FC236}">
                      <a16:creationId xmlns:a16="http://schemas.microsoft.com/office/drawing/2014/main" id="{9460CC0B-24E6-D23B-ADB3-F540019D5E1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1381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56" name="Graphic 255" descr="Man with solid fill">
                  <a:extLst>
                    <a:ext uri="{FF2B5EF4-FFF2-40B4-BE49-F238E27FC236}">
                      <a16:creationId xmlns:a16="http://schemas.microsoft.com/office/drawing/2014/main" id="{493F6C44-41EB-86E6-4896-3C1211B803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7731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57" name="Graphic 256" descr="Man with solid fill">
                  <a:extLst>
                    <a:ext uri="{FF2B5EF4-FFF2-40B4-BE49-F238E27FC236}">
                      <a16:creationId xmlns:a16="http://schemas.microsoft.com/office/drawing/2014/main" id="{BADB72B3-5510-0C96-F942-014FB121FC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2520" y="1221104"/>
                  <a:ext cx="352371" cy="352371"/>
                </a:xfrm>
                <a:prstGeom prst="rect">
                  <a:avLst/>
                </a:prstGeom>
              </p:spPr>
            </p:pic>
          </p:grpSp>
          <p:grpSp>
            <p:nvGrpSpPr>
              <p:cNvPr id="226" name="Group 225">
                <a:extLst>
                  <a:ext uri="{FF2B5EF4-FFF2-40B4-BE49-F238E27FC236}">
                    <a16:creationId xmlns:a16="http://schemas.microsoft.com/office/drawing/2014/main" id="{FEAE59D2-DDE6-A516-9F00-D27A315DFF0A}"/>
                  </a:ext>
                </a:extLst>
              </p:cNvPr>
              <p:cNvGrpSpPr/>
              <p:nvPr/>
            </p:nvGrpSpPr>
            <p:grpSpPr>
              <a:xfrm>
                <a:off x="4358282" y="1373504"/>
                <a:ext cx="2547582" cy="352371"/>
                <a:chOff x="4362520" y="1221104"/>
                <a:chExt cx="2547582" cy="352371"/>
              </a:xfrm>
            </p:grpSpPr>
            <p:pic>
              <p:nvPicPr>
                <p:cNvPr id="238" name="Graphic 237" descr="Man with solid fill">
                  <a:extLst>
                    <a:ext uri="{FF2B5EF4-FFF2-40B4-BE49-F238E27FC236}">
                      <a16:creationId xmlns:a16="http://schemas.microsoft.com/office/drawing/2014/main" id="{1A5B28C8-1BB1-316F-87B8-C8E761FD4C2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0643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39" name="Graphic 238" descr="Man with solid fill">
                  <a:extLst>
                    <a:ext uri="{FF2B5EF4-FFF2-40B4-BE49-F238E27FC236}">
                      <a16:creationId xmlns:a16="http://schemas.microsoft.com/office/drawing/2014/main" id="{DC3540D2-F927-565B-F521-9BFF75DB97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5034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40" name="Graphic 239" descr="Man with solid fill">
                  <a:extLst>
                    <a:ext uri="{FF2B5EF4-FFF2-40B4-BE49-F238E27FC236}">
                      <a16:creationId xmlns:a16="http://schemas.microsoft.com/office/drawing/2014/main" id="{C6F54477-CF55-90C7-E8D9-064A6EF8133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9425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41" name="Graphic 240" descr="Man with solid fill">
                  <a:extLst>
                    <a:ext uri="{FF2B5EF4-FFF2-40B4-BE49-F238E27FC236}">
                      <a16:creationId xmlns:a16="http://schemas.microsoft.com/office/drawing/2014/main" id="{474B44E2-D4A5-5348-1826-4DD3329D0CA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8168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42" name="Graphic 241" descr="Man with solid fill">
                  <a:extLst>
                    <a:ext uri="{FF2B5EF4-FFF2-40B4-BE49-F238E27FC236}">
                      <a16:creationId xmlns:a16="http://schemas.microsoft.com/office/drawing/2014/main" id="{00228069-BC60-BE28-0750-3DEE9E9C08D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2080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43" name="Graphic 242" descr="Man with solid fill">
                  <a:extLst>
                    <a:ext uri="{FF2B5EF4-FFF2-40B4-BE49-F238E27FC236}">
                      <a16:creationId xmlns:a16="http://schemas.microsoft.com/office/drawing/2014/main" id="{7E2FCBC6-F53F-EE6E-680C-C09341F9FB4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599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44" name="Graphic 243" descr="Man with solid fill">
                  <a:extLst>
                    <a:ext uri="{FF2B5EF4-FFF2-40B4-BE49-F238E27FC236}">
                      <a16:creationId xmlns:a16="http://schemas.microsoft.com/office/drawing/2014/main" id="{31FDACAB-942F-2A07-C3D6-3D9466558F7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6990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45" name="Graphic 244" descr="Man with solid fill">
                  <a:extLst>
                    <a:ext uri="{FF2B5EF4-FFF2-40B4-BE49-F238E27FC236}">
                      <a16:creationId xmlns:a16="http://schemas.microsoft.com/office/drawing/2014/main" id="{CD8BEB37-2C5B-4A97-A226-18B16506C8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1381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46" name="Graphic 245" descr="Man with solid fill">
                  <a:extLst>
                    <a:ext uri="{FF2B5EF4-FFF2-40B4-BE49-F238E27FC236}">
                      <a16:creationId xmlns:a16="http://schemas.microsoft.com/office/drawing/2014/main" id="{E190EBF6-0AE6-9842-4805-AC117E8531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7731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47" name="Graphic 246" descr="Man with solid fill">
                  <a:extLst>
                    <a:ext uri="{FF2B5EF4-FFF2-40B4-BE49-F238E27FC236}">
                      <a16:creationId xmlns:a16="http://schemas.microsoft.com/office/drawing/2014/main" id="{7794DCEA-1340-E904-8299-9010AADF24B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2520" y="1221104"/>
                  <a:ext cx="352371" cy="352371"/>
                </a:xfrm>
                <a:prstGeom prst="rect">
                  <a:avLst/>
                </a:prstGeom>
              </p:spPr>
            </p:pic>
          </p:grpSp>
          <p:grpSp>
            <p:nvGrpSpPr>
              <p:cNvPr id="227" name="Group 226">
                <a:extLst>
                  <a:ext uri="{FF2B5EF4-FFF2-40B4-BE49-F238E27FC236}">
                    <a16:creationId xmlns:a16="http://schemas.microsoft.com/office/drawing/2014/main" id="{377E4F2D-A140-286D-AE00-A50878686CF2}"/>
                  </a:ext>
                </a:extLst>
              </p:cNvPr>
              <p:cNvGrpSpPr/>
              <p:nvPr/>
            </p:nvGrpSpPr>
            <p:grpSpPr>
              <a:xfrm>
                <a:off x="4358282" y="4672677"/>
                <a:ext cx="2547582" cy="352371"/>
                <a:chOff x="4362520" y="1221104"/>
                <a:chExt cx="2547582" cy="352371"/>
              </a:xfrm>
            </p:grpSpPr>
            <p:pic>
              <p:nvPicPr>
                <p:cNvPr id="228" name="Graphic 227" descr="Man with solid fill">
                  <a:extLst>
                    <a:ext uri="{FF2B5EF4-FFF2-40B4-BE49-F238E27FC236}">
                      <a16:creationId xmlns:a16="http://schemas.microsoft.com/office/drawing/2014/main" id="{438C8E07-0582-47E6-8E3B-35C85DA3BA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0643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29" name="Graphic 228" descr="Man with solid fill">
                  <a:extLst>
                    <a:ext uri="{FF2B5EF4-FFF2-40B4-BE49-F238E27FC236}">
                      <a16:creationId xmlns:a16="http://schemas.microsoft.com/office/drawing/2014/main" id="{26550AA3-9368-6A3B-3F37-B38B71D58DC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5034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30" name="Graphic 229" descr="Man with solid fill">
                  <a:extLst>
                    <a:ext uri="{FF2B5EF4-FFF2-40B4-BE49-F238E27FC236}">
                      <a16:creationId xmlns:a16="http://schemas.microsoft.com/office/drawing/2014/main" id="{11BD0879-FCCC-A97E-2645-C90FFAEE7E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9425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31" name="Graphic 230" descr="Man with solid fill">
                  <a:extLst>
                    <a:ext uri="{FF2B5EF4-FFF2-40B4-BE49-F238E27FC236}">
                      <a16:creationId xmlns:a16="http://schemas.microsoft.com/office/drawing/2014/main" id="{E76E2009-120A-AB6B-7738-EC104C1F248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8168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32" name="Graphic 231" descr="Man with solid fill">
                  <a:extLst>
                    <a:ext uri="{FF2B5EF4-FFF2-40B4-BE49-F238E27FC236}">
                      <a16:creationId xmlns:a16="http://schemas.microsoft.com/office/drawing/2014/main" id="{B65AF2FD-388D-1260-6CFA-26FC44CEC9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2080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33" name="Graphic 232" descr="Man with solid fill">
                  <a:extLst>
                    <a:ext uri="{FF2B5EF4-FFF2-40B4-BE49-F238E27FC236}">
                      <a16:creationId xmlns:a16="http://schemas.microsoft.com/office/drawing/2014/main" id="{D452A545-F668-7B60-2610-9E100099B91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599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34" name="Graphic 233" descr="Man with solid fill">
                  <a:extLst>
                    <a:ext uri="{FF2B5EF4-FFF2-40B4-BE49-F238E27FC236}">
                      <a16:creationId xmlns:a16="http://schemas.microsoft.com/office/drawing/2014/main" id="{3E1E83B9-FD7F-3FBE-3296-59B4DEC955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6990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35" name="Graphic 234" descr="Man with solid fill">
                  <a:extLst>
                    <a:ext uri="{FF2B5EF4-FFF2-40B4-BE49-F238E27FC236}">
                      <a16:creationId xmlns:a16="http://schemas.microsoft.com/office/drawing/2014/main" id="{5F5629EF-11FE-8FC1-BFA5-43C3D2A9B92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1381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36" name="Graphic 235" descr="Man with solid fill">
                  <a:extLst>
                    <a:ext uri="{FF2B5EF4-FFF2-40B4-BE49-F238E27FC236}">
                      <a16:creationId xmlns:a16="http://schemas.microsoft.com/office/drawing/2014/main" id="{43AA7C5C-A160-8110-A9AD-9AF22FCC04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7731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237" name="Graphic 236" descr="Man with solid fill">
                  <a:extLst>
                    <a:ext uri="{FF2B5EF4-FFF2-40B4-BE49-F238E27FC236}">
                      <a16:creationId xmlns:a16="http://schemas.microsoft.com/office/drawing/2014/main" id="{FA9F966A-92EE-A623-3BB4-C3B44F671E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2520" y="1221104"/>
                  <a:ext cx="352371" cy="352371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328" name="Group 327">
              <a:extLst>
                <a:ext uri="{FF2B5EF4-FFF2-40B4-BE49-F238E27FC236}">
                  <a16:creationId xmlns:a16="http://schemas.microsoft.com/office/drawing/2014/main" id="{85FEB550-4124-8CEA-6F9C-80D93C828CF3}"/>
                </a:ext>
              </a:extLst>
            </p:cNvPr>
            <p:cNvGrpSpPr/>
            <p:nvPr/>
          </p:nvGrpSpPr>
          <p:grpSpPr>
            <a:xfrm>
              <a:off x="4822736" y="1446462"/>
              <a:ext cx="2547582" cy="3651544"/>
              <a:chOff x="4358282" y="1373504"/>
              <a:chExt cx="2547582" cy="3651544"/>
            </a:xfrm>
          </p:grpSpPr>
          <p:grpSp>
            <p:nvGrpSpPr>
              <p:cNvPr id="329" name="Group 328">
                <a:extLst>
                  <a:ext uri="{FF2B5EF4-FFF2-40B4-BE49-F238E27FC236}">
                    <a16:creationId xmlns:a16="http://schemas.microsoft.com/office/drawing/2014/main" id="{F2384B89-36CB-86F9-ED3F-FF0041A1389F}"/>
                  </a:ext>
                </a:extLst>
              </p:cNvPr>
              <p:cNvGrpSpPr/>
              <p:nvPr/>
            </p:nvGrpSpPr>
            <p:grpSpPr>
              <a:xfrm>
                <a:off x="4358282" y="4306104"/>
                <a:ext cx="2547582" cy="352371"/>
                <a:chOff x="4362520" y="1221104"/>
                <a:chExt cx="2547582" cy="352371"/>
              </a:xfrm>
            </p:grpSpPr>
            <p:pic>
              <p:nvPicPr>
                <p:cNvPr id="429" name="Graphic 428" descr="Man with solid fill">
                  <a:extLst>
                    <a:ext uri="{FF2B5EF4-FFF2-40B4-BE49-F238E27FC236}">
                      <a16:creationId xmlns:a16="http://schemas.microsoft.com/office/drawing/2014/main" id="{6324D49D-858B-2C2B-6547-2F5ABEAA43D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0643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30" name="Graphic 429" descr="Man with solid fill">
                  <a:extLst>
                    <a:ext uri="{FF2B5EF4-FFF2-40B4-BE49-F238E27FC236}">
                      <a16:creationId xmlns:a16="http://schemas.microsoft.com/office/drawing/2014/main" id="{C4C69EDE-DF70-163E-7205-CD14F384474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5034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31" name="Graphic 430" descr="Man with solid fill">
                  <a:extLst>
                    <a:ext uri="{FF2B5EF4-FFF2-40B4-BE49-F238E27FC236}">
                      <a16:creationId xmlns:a16="http://schemas.microsoft.com/office/drawing/2014/main" id="{6971817D-2958-78A5-3789-9C05096633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9425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32" name="Graphic 431" descr="Man with solid fill">
                  <a:extLst>
                    <a:ext uri="{FF2B5EF4-FFF2-40B4-BE49-F238E27FC236}">
                      <a16:creationId xmlns:a16="http://schemas.microsoft.com/office/drawing/2014/main" id="{6CCD325B-D54B-9DFD-A32A-BD2353DBBF1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8168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33" name="Graphic 432" descr="Man with solid fill">
                  <a:extLst>
                    <a:ext uri="{FF2B5EF4-FFF2-40B4-BE49-F238E27FC236}">
                      <a16:creationId xmlns:a16="http://schemas.microsoft.com/office/drawing/2014/main" id="{03FCA280-28BC-B4C6-8228-16C3612EA7D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2080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34" name="Graphic 433" descr="Man with solid fill">
                  <a:extLst>
                    <a:ext uri="{FF2B5EF4-FFF2-40B4-BE49-F238E27FC236}">
                      <a16:creationId xmlns:a16="http://schemas.microsoft.com/office/drawing/2014/main" id="{72809B41-DE81-CBC8-F08E-B485B5094E5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599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35" name="Graphic 434" descr="Man with solid fill">
                  <a:extLst>
                    <a:ext uri="{FF2B5EF4-FFF2-40B4-BE49-F238E27FC236}">
                      <a16:creationId xmlns:a16="http://schemas.microsoft.com/office/drawing/2014/main" id="{D82A22F3-BB12-E16C-0EA0-26D559D2A9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6990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36" name="Graphic 435" descr="Man with solid fill">
                  <a:extLst>
                    <a:ext uri="{FF2B5EF4-FFF2-40B4-BE49-F238E27FC236}">
                      <a16:creationId xmlns:a16="http://schemas.microsoft.com/office/drawing/2014/main" id="{41F97C1E-E8DD-6DC3-581C-4930436155B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1381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37" name="Graphic 436" descr="Man with solid fill">
                  <a:extLst>
                    <a:ext uri="{FF2B5EF4-FFF2-40B4-BE49-F238E27FC236}">
                      <a16:creationId xmlns:a16="http://schemas.microsoft.com/office/drawing/2014/main" id="{233C3A65-351C-C598-C32E-6F2DA97B4A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7731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38" name="Graphic 437" descr="Man with solid fill">
                  <a:extLst>
                    <a:ext uri="{FF2B5EF4-FFF2-40B4-BE49-F238E27FC236}">
                      <a16:creationId xmlns:a16="http://schemas.microsoft.com/office/drawing/2014/main" id="{41F1B529-1DE2-8275-329F-C429DDA553F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2520" y="1221104"/>
                  <a:ext cx="352371" cy="352371"/>
                </a:xfrm>
                <a:prstGeom prst="rect">
                  <a:avLst/>
                </a:prstGeom>
              </p:spPr>
            </p:pic>
          </p:grpSp>
          <p:grpSp>
            <p:nvGrpSpPr>
              <p:cNvPr id="330" name="Group 329">
                <a:extLst>
                  <a:ext uri="{FF2B5EF4-FFF2-40B4-BE49-F238E27FC236}">
                    <a16:creationId xmlns:a16="http://schemas.microsoft.com/office/drawing/2014/main" id="{A8102F9A-17B0-25E9-E78C-8A9F3DF5D0A5}"/>
                  </a:ext>
                </a:extLst>
              </p:cNvPr>
              <p:cNvGrpSpPr/>
              <p:nvPr/>
            </p:nvGrpSpPr>
            <p:grpSpPr>
              <a:xfrm>
                <a:off x="4358282" y="1740079"/>
                <a:ext cx="2547582" cy="352371"/>
                <a:chOff x="4362520" y="1221104"/>
                <a:chExt cx="2547582" cy="352371"/>
              </a:xfrm>
            </p:grpSpPr>
            <p:pic>
              <p:nvPicPr>
                <p:cNvPr id="419" name="Graphic 418" descr="Man with solid fill">
                  <a:extLst>
                    <a:ext uri="{FF2B5EF4-FFF2-40B4-BE49-F238E27FC236}">
                      <a16:creationId xmlns:a16="http://schemas.microsoft.com/office/drawing/2014/main" id="{72B9E8D5-A911-F78C-7F81-FC2C38330E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0643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20" name="Graphic 419" descr="Man with solid fill">
                  <a:extLst>
                    <a:ext uri="{FF2B5EF4-FFF2-40B4-BE49-F238E27FC236}">
                      <a16:creationId xmlns:a16="http://schemas.microsoft.com/office/drawing/2014/main" id="{64306A6C-D2D3-065C-E97D-8D10173B57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5034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21" name="Graphic 420" descr="Man with solid fill">
                  <a:extLst>
                    <a:ext uri="{FF2B5EF4-FFF2-40B4-BE49-F238E27FC236}">
                      <a16:creationId xmlns:a16="http://schemas.microsoft.com/office/drawing/2014/main" id="{63D4DE48-0758-9EFC-1B1C-750A9D4BFDA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9425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22" name="Graphic 421" descr="Man with solid fill">
                  <a:extLst>
                    <a:ext uri="{FF2B5EF4-FFF2-40B4-BE49-F238E27FC236}">
                      <a16:creationId xmlns:a16="http://schemas.microsoft.com/office/drawing/2014/main" id="{E1DFBA81-1965-E873-AEFE-C73B14F4D45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8168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23" name="Graphic 422" descr="Man with solid fill">
                  <a:extLst>
                    <a:ext uri="{FF2B5EF4-FFF2-40B4-BE49-F238E27FC236}">
                      <a16:creationId xmlns:a16="http://schemas.microsoft.com/office/drawing/2014/main" id="{31546154-602E-9B78-A940-794E7C742C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2080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24" name="Graphic 423" descr="Man with solid fill">
                  <a:extLst>
                    <a:ext uri="{FF2B5EF4-FFF2-40B4-BE49-F238E27FC236}">
                      <a16:creationId xmlns:a16="http://schemas.microsoft.com/office/drawing/2014/main" id="{C4027380-CDD7-75FF-5047-99A55F1574D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599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25" name="Graphic 424" descr="Man with solid fill">
                  <a:extLst>
                    <a:ext uri="{FF2B5EF4-FFF2-40B4-BE49-F238E27FC236}">
                      <a16:creationId xmlns:a16="http://schemas.microsoft.com/office/drawing/2014/main" id="{6FC42A1B-9BB2-2233-6DFC-AC3A63C2E25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6990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26" name="Graphic 425" descr="Man with solid fill">
                  <a:extLst>
                    <a:ext uri="{FF2B5EF4-FFF2-40B4-BE49-F238E27FC236}">
                      <a16:creationId xmlns:a16="http://schemas.microsoft.com/office/drawing/2014/main" id="{24BFEABD-5413-6A52-72E9-5A60D0B17F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1381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27" name="Graphic 426" descr="Man with solid fill">
                  <a:extLst>
                    <a:ext uri="{FF2B5EF4-FFF2-40B4-BE49-F238E27FC236}">
                      <a16:creationId xmlns:a16="http://schemas.microsoft.com/office/drawing/2014/main" id="{FA966032-F925-4A3F-C981-29FB2410333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7731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28" name="Graphic 427" descr="Man with solid fill">
                  <a:extLst>
                    <a:ext uri="{FF2B5EF4-FFF2-40B4-BE49-F238E27FC236}">
                      <a16:creationId xmlns:a16="http://schemas.microsoft.com/office/drawing/2014/main" id="{0FCC923A-D77A-19A4-7461-13016C0EE37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2520" y="1221104"/>
                  <a:ext cx="352371" cy="352371"/>
                </a:xfrm>
                <a:prstGeom prst="rect">
                  <a:avLst/>
                </a:prstGeom>
              </p:spPr>
            </p:pic>
          </p:grpSp>
          <p:grpSp>
            <p:nvGrpSpPr>
              <p:cNvPr id="331" name="Group 330">
                <a:extLst>
                  <a:ext uri="{FF2B5EF4-FFF2-40B4-BE49-F238E27FC236}">
                    <a16:creationId xmlns:a16="http://schemas.microsoft.com/office/drawing/2014/main" id="{6BB2926D-4710-97CA-C2E2-08C984EE59B5}"/>
                  </a:ext>
                </a:extLst>
              </p:cNvPr>
              <p:cNvGrpSpPr/>
              <p:nvPr/>
            </p:nvGrpSpPr>
            <p:grpSpPr>
              <a:xfrm>
                <a:off x="4358282" y="2106654"/>
                <a:ext cx="2547582" cy="352371"/>
                <a:chOff x="4362520" y="1221104"/>
                <a:chExt cx="2547582" cy="352371"/>
              </a:xfrm>
            </p:grpSpPr>
            <p:pic>
              <p:nvPicPr>
                <p:cNvPr id="409" name="Graphic 408" descr="Man with solid fill">
                  <a:extLst>
                    <a:ext uri="{FF2B5EF4-FFF2-40B4-BE49-F238E27FC236}">
                      <a16:creationId xmlns:a16="http://schemas.microsoft.com/office/drawing/2014/main" id="{AA3567D4-63F3-45E9-B7D2-B0A3FF39F8B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0643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10" name="Graphic 409" descr="Man with solid fill">
                  <a:extLst>
                    <a:ext uri="{FF2B5EF4-FFF2-40B4-BE49-F238E27FC236}">
                      <a16:creationId xmlns:a16="http://schemas.microsoft.com/office/drawing/2014/main" id="{5B2AC443-D56A-B8A5-EEC0-38719C2B84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5034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11" name="Graphic 410" descr="Man with solid fill">
                  <a:extLst>
                    <a:ext uri="{FF2B5EF4-FFF2-40B4-BE49-F238E27FC236}">
                      <a16:creationId xmlns:a16="http://schemas.microsoft.com/office/drawing/2014/main" id="{F906EB7F-FDC7-4075-9D67-76E2260445A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9425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12" name="Graphic 411" descr="Man with solid fill">
                  <a:extLst>
                    <a:ext uri="{FF2B5EF4-FFF2-40B4-BE49-F238E27FC236}">
                      <a16:creationId xmlns:a16="http://schemas.microsoft.com/office/drawing/2014/main" id="{A414F86C-A08B-8488-6108-BAF80B50705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8168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13" name="Graphic 412" descr="Man with solid fill">
                  <a:extLst>
                    <a:ext uri="{FF2B5EF4-FFF2-40B4-BE49-F238E27FC236}">
                      <a16:creationId xmlns:a16="http://schemas.microsoft.com/office/drawing/2014/main" id="{06CF74B5-5EE5-5E71-BCBC-CB100981AC1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2080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14" name="Graphic 413" descr="Man with solid fill">
                  <a:extLst>
                    <a:ext uri="{FF2B5EF4-FFF2-40B4-BE49-F238E27FC236}">
                      <a16:creationId xmlns:a16="http://schemas.microsoft.com/office/drawing/2014/main" id="{4DDD5905-FAED-B50A-5D86-9DE36BB69DB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599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15" name="Graphic 414" descr="Man with solid fill">
                  <a:extLst>
                    <a:ext uri="{FF2B5EF4-FFF2-40B4-BE49-F238E27FC236}">
                      <a16:creationId xmlns:a16="http://schemas.microsoft.com/office/drawing/2014/main" id="{143B60FF-513D-2707-CD8F-5C6D27133B4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6990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16" name="Graphic 415" descr="Man with solid fill">
                  <a:extLst>
                    <a:ext uri="{FF2B5EF4-FFF2-40B4-BE49-F238E27FC236}">
                      <a16:creationId xmlns:a16="http://schemas.microsoft.com/office/drawing/2014/main" id="{D2BC5EC8-B966-02B0-8893-8A3C2646180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1381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17" name="Graphic 416" descr="Man with solid fill">
                  <a:extLst>
                    <a:ext uri="{FF2B5EF4-FFF2-40B4-BE49-F238E27FC236}">
                      <a16:creationId xmlns:a16="http://schemas.microsoft.com/office/drawing/2014/main" id="{82FE49ED-D06E-7BB0-A5FF-44D2E95856E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7731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18" name="Graphic 417" descr="Man with solid fill">
                  <a:extLst>
                    <a:ext uri="{FF2B5EF4-FFF2-40B4-BE49-F238E27FC236}">
                      <a16:creationId xmlns:a16="http://schemas.microsoft.com/office/drawing/2014/main" id="{464C4C75-872F-6B5D-3A1C-6FE91C6BAD4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2520" y="1221104"/>
                  <a:ext cx="352371" cy="352371"/>
                </a:xfrm>
                <a:prstGeom prst="rect">
                  <a:avLst/>
                </a:prstGeom>
              </p:spPr>
            </p:pic>
          </p:grpSp>
          <p:grpSp>
            <p:nvGrpSpPr>
              <p:cNvPr id="332" name="Group 331">
                <a:extLst>
                  <a:ext uri="{FF2B5EF4-FFF2-40B4-BE49-F238E27FC236}">
                    <a16:creationId xmlns:a16="http://schemas.microsoft.com/office/drawing/2014/main" id="{049C2AB2-C6B0-37F0-BF08-63F92306A089}"/>
                  </a:ext>
                </a:extLst>
              </p:cNvPr>
              <p:cNvGrpSpPr/>
              <p:nvPr/>
            </p:nvGrpSpPr>
            <p:grpSpPr>
              <a:xfrm>
                <a:off x="4358282" y="2473229"/>
                <a:ext cx="2547582" cy="352371"/>
                <a:chOff x="4362520" y="1221104"/>
                <a:chExt cx="2547582" cy="352371"/>
              </a:xfrm>
            </p:grpSpPr>
            <p:pic>
              <p:nvPicPr>
                <p:cNvPr id="399" name="Graphic 398" descr="Man with solid fill">
                  <a:extLst>
                    <a:ext uri="{FF2B5EF4-FFF2-40B4-BE49-F238E27FC236}">
                      <a16:creationId xmlns:a16="http://schemas.microsoft.com/office/drawing/2014/main" id="{E8E05499-C345-3D2A-E8B0-359473E69A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0643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00" name="Graphic 399" descr="Man with solid fill">
                  <a:extLst>
                    <a:ext uri="{FF2B5EF4-FFF2-40B4-BE49-F238E27FC236}">
                      <a16:creationId xmlns:a16="http://schemas.microsoft.com/office/drawing/2014/main" id="{D2FEF5D1-90E4-093D-6554-875924FE357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5034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01" name="Graphic 400" descr="Man with solid fill">
                  <a:extLst>
                    <a:ext uri="{FF2B5EF4-FFF2-40B4-BE49-F238E27FC236}">
                      <a16:creationId xmlns:a16="http://schemas.microsoft.com/office/drawing/2014/main" id="{DFF1F73D-ECBB-9A5C-861E-4930DD7AA11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9425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02" name="Graphic 401" descr="Man with solid fill">
                  <a:extLst>
                    <a:ext uri="{FF2B5EF4-FFF2-40B4-BE49-F238E27FC236}">
                      <a16:creationId xmlns:a16="http://schemas.microsoft.com/office/drawing/2014/main" id="{CC4FE8BA-D0C1-372D-A7AB-2743E2FB8C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8168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03" name="Graphic 402" descr="Man with solid fill">
                  <a:extLst>
                    <a:ext uri="{FF2B5EF4-FFF2-40B4-BE49-F238E27FC236}">
                      <a16:creationId xmlns:a16="http://schemas.microsoft.com/office/drawing/2014/main" id="{1A08C214-FBB2-6CE4-1247-F33269C2121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2080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04" name="Graphic 403" descr="Man with solid fill">
                  <a:extLst>
                    <a:ext uri="{FF2B5EF4-FFF2-40B4-BE49-F238E27FC236}">
                      <a16:creationId xmlns:a16="http://schemas.microsoft.com/office/drawing/2014/main" id="{8D8C6B25-9917-B1BF-6881-4BCDC7C56D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599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05" name="Graphic 404" descr="Man with solid fill">
                  <a:extLst>
                    <a:ext uri="{FF2B5EF4-FFF2-40B4-BE49-F238E27FC236}">
                      <a16:creationId xmlns:a16="http://schemas.microsoft.com/office/drawing/2014/main" id="{D5B74E69-1645-725C-0CC0-6FAD9B4607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6990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06" name="Graphic 405" descr="Man with solid fill">
                  <a:extLst>
                    <a:ext uri="{FF2B5EF4-FFF2-40B4-BE49-F238E27FC236}">
                      <a16:creationId xmlns:a16="http://schemas.microsoft.com/office/drawing/2014/main" id="{D6765668-EAFF-BE4E-9D1C-AAEE675ACB4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1381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07" name="Graphic 406" descr="Man with solid fill">
                  <a:extLst>
                    <a:ext uri="{FF2B5EF4-FFF2-40B4-BE49-F238E27FC236}">
                      <a16:creationId xmlns:a16="http://schemas.microsoft.com/office/drawing/2014/main" id="{21899D0A-A297-B1AC-AC19-E29910755F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7731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408" name="Graphic 407" descr="Man with solid fill">
                  <a:extLst>
                    <a:ext uri="{FF2B5EF4-FFF2-40B4-BE49-F238E27FC236}">
                      <a16:creationId xmlns:a16="http://schemas.microsoft.com/office/drawing/2014/main" id="{E1071D18-5A44-268A-1ABA-E6DC948C1FA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2520" y="1221104"/>
                  <a:ext cx="352371" cy="352371"/>
                </a:xfrm>
                <a:prstGeom prst="rect">
                  <a:avLst/>
                </a:prstGeom>
              </p:spPr>
            </p:pic>
          </p:grpSp>
          <p:grpSp>
            <p:nvGrpSpPr>
              <p:cNvPr id="333" name="Group 332">
                <a:extLst>
                  <a:ext uri="{FF2B5EF4-FFF2-40B4-BE49-F238E27FC236}">
                    <a16:creationId xmlns:a16="http://schemas.microsoft.com/office/drawing/2014/main" id="{BCAD267D-6CFB-9BA2-C5D5-39E3369B76D5}"/>
                  </a:ext>
                </a:extLst>
              </p:cNvPr>
              <p:cNvGrpSpPr/>
              <p:nvPr/>
            </p:nvGrpSpPr>
            <p:grpSpPr>
              <a:xfrm>
                <a:off x="4358282" y="2839804"/>
                <a:ext cx="2547582" cy="352371"/>
                <a:chOff x="4362520" y="1221104"/>
                <a:chExt cx="2547582" cy="352371"/>
              </a:xfrm>
            </p:grpSpPr>
            <p:pic>
              <p:nvPicPr>
                <p:cNvPr id="389" name="Graphic 388" descr="Man with solid fill">
                  <a:extLst>
                    <a:ext uri="{FF2B5EF4-FFF2-40B4-BE49-F238E27FC236}">
                      <a16:creationId xmlns:a16="http://schemas.microsoft.com/office/drawing/2014/main" id="{281968B5-3EB3-61D2-4FCD-8F84D7ECBA4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0643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90" name="Graphic 389" descr="Man with solid fill">
                  <a:extLst>
                    <a:ext uri="{FF2B5EF4-FFF2-40B4-BE49-F238E27FC236}">
                      <a16:creationId xmlns:a16="http://schemas.microsoft.com/office/drawing/2014/main" id="{22FDC267-B391-E92F-7E47-15EE554E94F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5034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91" name="Graphic 390" descr="Man with solid fill">
                  <a:extLst>
                    <a:ext uri="{FF2B5EF4-FFF2-40B4-BE49-F238E27FC236}">
                      <a16:creationId xmlns:a16="http://schemas.microsoft.com/office/drawing/2014/main" id="{B00FEB29-6AAF-419D-9216-9B042851384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9425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92" name="Graphic 391" descr="Man with solid fill">
                  <a:extLst>
                    <a:ext uri="{FF2B5EF4-FFF2-40B4-BE49-F238E27FC236}">
                      <a16:creationId xmlns:a16="http://schemas.microsoft.com/office/drawing/2014/main" id="{14A4B503-D559-E8E2-5573-A924966AE3A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8168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93" name="Graphic 392" descr="Man with solid fill">
                  <a:extLst>
                    <a:ext uri="{FF2B5EF4-FFF2-40B4-BE49-F238E27FC236}">
                      <a16:creationId xmlns:a16="http://schemas.microsoft.com/office/drawing/2014/main" id="{C847EEC0-3186-EBC5-6F05-DB9BD811C07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2080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94" name="Graphic 393" descr="Man with solid fill">
                  <a:extLst>
                    <a:ext uri="{FF2B5EF4-FFF2-40B4-BE49-F238E27FC236}">
                      <a16:creationId xmlns:a16="http://schemas.microsoft.com/office/drawing/2014/main" id="{51C72D82-F706-CC18-590A-AF046222AB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599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95" name="Graphic 394" descr="Man with solid fill">
                  <a:extLst>
                    <a:ext uri="{FF2B5EF4-FFF2-40B4-BE49-F238E27FC236}">
                      <a16:creationId xmlns:a16="http://schemas.microsoft.com/office/drawing/2014/main" id="{B774D341-5D78-EF53-91AF-2AF62448575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6990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96" name="Graphic 395" descr="Man with solid fill">
                  <a:extLst>
                    <a:ext uri="{FF2B5EF4-FFF2-40B4-BE49-F238E27FC236}">
                      <a16:creationId xmlns:a16="http://schemas.microsoft.com/office/drawing/2014/main" id="{661D3732-A19B-CC59-F7DB-C07A84E4661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1381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97" name="Graphic 396" descr="Man with solid fill">
                  <a:extLst>
                    <a:ext uri="{FF2B5EF4-FFF2-40B4-BE49-F238E27FC236}">
                      <a16:creationId xmlns:a16="http://schemas.microsoft.com/office/drawing/2014/main" id="{DA40F2BA-DD57-408C-FB6C-EA0EBC07C1B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7731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98" name="Graphic 397" descr="Man with solid fill">
                  <a:extLst>
                    <a:ext uri="{FF2B5EF4-FFF2-40B4-BE49-F238E27FC236}">
                      <a16:creationId xmlns:a16="http://schemas.microsoft.com/office/drawing/2014/main" id="{D9D89688-6B8F-681D-DDD8-F8883DD8EC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2520" y="1221104"/>
                  <a:ext cx="352371" cy="352371"/>
                </a:xfrm>
                <a:prstGeom prst="rect">
                  <a:avLst/>
                </a:prstGeom>
              </p:spPr>
            </p:pic>
          </p:grpSp>
          <p:grpSp>
            <p:nvGrpSpPr>
              <p:cNvPr id="334" name="Group 333">
                <a:extLst>
                  <a:ext uri="{FF2B5EF4-FFF2-40B4-BE49-F238E27FC236}">
                    <a16:creationId xmlns:a16="http://schemas.microsoft.com/office/drawing/2014/main" id="{7DD379DF-0D43-6DE8-B768-5E5E49316614}"/>
                  </a:ext>
                </a:extLst>
              </p:cNvPr>
              <p:cNvGrpSpPr/>
              <p:nvPr/>
            </p:nvGrpSpPr>
            <p:grpSpPr>
              <a:xfrm>
                <a:off x="4358282" y="3206379"/>
                <a:ext cx="2547582" cy="352371"/>
                <a:chOff x="4362520" y="1221104"/>
                <a:chExt cx="2547582" cy="352371"/>
              </a:xfrm>
            </p:grpSpPr>
            <p:pic>
              <p:nvPicPr>
                <p:cNvPr id="379" name="Graphic 378" descr="Man with solid fill">
                  <a:extLst>
                    <a:ext uri="{FF2B5EF4-FFF2-40B4-BE49-F238E27FC236}">
                      <a16:creationId xmlns:a16="http://schemas.microsoft.com/office/drawing/2014/main" id="{05F61547-CF52-34EC-7566-31964469B7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0643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80" name="Graphic 379" descr="Man with solid fill">
                  <a:extLst>
                    <a:ext uri="{FF2B5EF4-FFF2-40B4-BE49-F238E27FC236}">
                      <a16:creationId xmlns:a16="http://schemas.microsoft.com/office/drawing/2014/main" id="{44824EDA-721A-FF67-C35D-BF2257DB706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5034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81" name="Graphic 380" descr="Man with solid fill">
                  <a:extLst>
                    <a:ext uri="{FF2B5EF4-FFF2-40B4-BE49-F238E27FC236}">
                      <a16:creationId xmlns:a16="http://schemas.microsoft.com/office/drawing/2014/main" id="{18AFC17E-A6E4-7A22-3D4F-9577E10238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9425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82" name="Graphic 381" descr="Man with solid fill">
                  <a:extLst>
                    <a:ext uri="{FF2B5EF4-FFF2-40B4-BE49-F238E27FC236}">
                      <a16:creationId xmlns:a16="http://schemas.microsoft.com/office/drawing/2014/main" id="{C504F7BC-B9FE-4808-09FB-CBC3477D33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8168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83" name="Graphic 382" descr="Man with solid fill">
                  <a:extLst>
                    <a:ext uri="{FF2B5EF4-FFF2-40B4-BE49-F238E27FC236}">
                      <a16:creationId xmlns:a16="http://schemas.microsoft.com/office/drawing/2014/main" id="{22A4EBAA-F35F-FEB9-297A-E2ACF8F0C7C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2080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84" name="Graphic 383" descr="Man with solid fill">
                  <a:extLst>
                    <a:ext uri="{FF2B5EF4-FFF2-40B4-BE49-F238E27FC236}">
                      <a16:creationId xmlns:a16="http://schemas.microsoft.com/office/drawing/2014/main" id="{6690FCBF-DEB2-AA00-0E6E-7E55001AD9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599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85" name="Graphic 384" descr="Man with solid fill">
                  <a:extLst>
                    <a:ext uri="{FF2B5EF4-FFF2-40B4-BE49-F238E27FC236}">
                      <a16:creationId xmlns:a16="http://schemas.microsoft.com/office/drawing/2014/main" id="{BEF5C39A-9314-0881-A353-E8534ED46A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6990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86" name="Graphic 385" descr="Man with solid fill">
                  <a:extLst>
                    <a:ext uri="{FF2B5EF4-FFF2-40B4-BE49-F238E27FC236}">
                      <a16:creationId xmlns:a16="http://schemas.microsoft.com/office/drawing/2014/main" id="{D83E6B46-A790-813B-E020-B5F36CAEC9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1381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87" name="Graphic 386" descr="Man with solid fill">
                  <a:extLst>
                    <a:ext uri="{FF2B5EF4-FFF2-40B4-BE49-F238E27FC236}">
                      <a16:creationId xmlns:a16="http://schemas.microsoft.com/office/drawing/2014/main" id="{912A7EDA-916D-46B2-DBE3-2D706D7134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7731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88" name="Graphic 387" descr="Man with solid fill">
                  <a:extLst>
                    <a:ext uri="{FF2B5EF4-FFF2-40B4-BE49-F238E27FC236}">
                      <a16:creationId xmlns:a16="http://schemas.microsoft.com/office/drawing/2014/main" id="{89CF9E9E-36F2-F130-ED07-A96391BEE11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2520" y="1221104"/>
                  <a:ext cx="352371" cy="352371"/>
                </a:xfrm>
                <a:prstGeom prst="rect">
                  <a:avLst/>
                </a:prstGeom>
              </p:spPr>
            </p:pic>
          </p:grpSp>
          <p:grpSp>
            <p:nvGrpSpPr>
              <p:cNvPr id="335" name="Group 334">
                <a:extLst>
                  <a:ext uri="{FF2B5EF4-FFF2-40B4-BE49-F238E27FC236}">
                    <a16:creationId xmlns:a16="http://schemas.microsoft.com/office/drawing/2014/main" id="{7408D774-4163-6209-43EC-B74F1C692C21}"/>
                  </a:ext>
                </a:extLst>
              </p:cNvPr>
              <p:cNvGrpSpPr/>
              <p:nvPr/>
            </p:nvGrpSpPr>
            <p:grpSpPr>
              <a:xfrm>
                <a:off x="4358282" y="3572954"/>
                <a:ext cx="2547582" cy="352371"/>
                <a:chOff x="4362520" y="1221104"/>
                <a:chExt cx="2547582" cy="352371"/>
              </a:xfrm>
            </p:grpSpPr>
            <p:pic>
              <p:nvPicPr>
                <p:cNvPr id="369" name="Graphic 368" descr="Man with solid fill">
                  <a:extLst>
                    <a:ext uri="{FF2B5EF4-FFF2-40B4-BE49-F238E27FC236}">
                      <a16:creationId xmlns:a16="http://schemas.microsoft.com/office/drawing/2014/main" id="{369C118E-479B-4BC1-D9FE-32CDFB61DA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0643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70" name="Graphic 369" descr="Man with solid fill">
                  <a:extLst>
                    <a:ext uri="{FF2B5EF4-FFF2-40B4-BE49-F238E27FC236}">
                      <a16:creationId xmlns:a16="http://schemas.microsoft.com/office/drawing/2014/main" id="{271C1549-B7E3-1707-3CE1-02B04C4ABE1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5034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71" name="Graphic 370" descr="Man with solid fill">
                  <a:extLst>
                    <a:ext uri="{FF2B5EF4-FFF2-40B4-BE49-F238E27FC236}">
                      <a16:creationId xmlns:a16="http://schemas.microsoft.com/office/drawing/2014/main" id="{11658DF5-511A-C041-8353-0E193AAA805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9425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72" name="Graphic 371" descr="Man with solid fill">
                  <a:extLst>
                    <a:ext uri="{FF2B5EF4-FFF2-40B4-BE49-F238E27FC236}">
                      <a16:creationId xmlns:a16="http://schemas.microsoft.com/office/drawing/2014/main" id="{2C6DD4C1-2356-7819-3B94-64DCC5D097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8168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73" name="Graphic 372" descr="Man with solid fill">
                  <a:extLst>
                    <a:ext uri="{FF2B5EF4-FFF2-40B4-BE49-F238E27FC236}">
                      <a16:creationId xmlns:a16="http://schemas.microsoft.com/office/drawing/2014/main" id="{08CBAB71-1674-91E7-3A32-9D63CA67D5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2080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74" name="Graphic 373" descr="Man with solid fill">
                  <a:extLst>
                    <a:ext uri="{FF2B5EF4-FFF2-40B4-BE49-F238E27FC236}">
                      <a16:creationId xmlns:a16="http://schemas.microsoft.com/office/drawing/2014/main" id="{0893DA71-DB65-D015-67E2-B9B161D5EB1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599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75" name="Graphic 374" descr="Man with solid fill">
                  <a:extLst>
                    <a:ext uri="{FF2B5EF4-FFF2-40B4-BE49-F238E27FC236}">
                      <a16:creationId xmlns:a16="http://schemas.microsoft.com/office/drawing/2014/main" id="{48B3DB8D-FEC0-FCB4-C22C-E25A6D1FBB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6990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76" name="Graphic 375" descr="Man with solid fill">
                  <a:extLst>
                    <a:ext uri="{FF2B5EF4-FFF2-40B4-BE49-F238E27FC236}">
                      <a16:creationId xmlns:a16="http://schemas.microsoft.com/office/drawing/2014/main" id="{6D7FB3AE-DD37-392B-DE91-0CD2737A14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1381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77" name="Graphic 376" descr="Man with solid fill">
                  <a:extLst>
                    <a:ext uri="{FF2B5EF4-FFF2-40B4-BE49-F238E27FC236}">
                      <a16:creationId xmlns:a16="http://schemas.microsoft.com/office/drawing/2014/main" id="{0D80F75A-0DDC-9711-93DD-F9AFCF1BAC6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7731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78" name="Graphic 377" descr="Man with solid fill">
                  <a:extLst>
                    <a:ext uri="{FF2B5EF4-FFF2-40B4-BE49-F238E27FC236}">
                      <a16:creationId xmlns:a16="http://schemas.microsoft.com/office/drawing/2014/main" id="{4B95946F-7E19-78D8-65D2-137E9F452FC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2520" y="1221104"/>
                  <a:ext cx="352371" cy="352371"/>
                </a:xfrm>
                <a:prstGeom prst="rect">
                  <a:avLst/>
                </a:prstGeom>
              </p:spPr>
            </p:pic>
          </p:grpSp>
          <p:grpSp>
            <p:nvGrpSpPr>
              <p:cNvPr id="336" name="Group 335">
                <a:extLst>
                  <a:ext uri="{FF2B5EF4-FFF2-40B4-BE49-F238E27FC236}">
                    <a16:creationId xmlns:a16="http://schemas.microsoft.com/office/drawing/2014/main" id="{6B8D411B-291B-6565-B2FD-707F6785A5AD}"/>
                  </a:ext>
                </a:extLst>
              </p:cNvPr>
              <p:cNvGrpSpPr/>
              <p:nvPr/>
            </p:nvGrpSpPr>
            <p:grpSpPr>
              <a:xfrm>
                <a:off x="4358282" y="3939529"/>
                <a:ext cx="2547582" cy="352371"/>
                <a:chOff x="4362520" y="1221104"/>
                <a:chExt cx="2547582" cy="352371"/>
              </a:xfrm>
            </p:grpSpPr>
            <p:pic>
              <p:nvPicPr>
                <p:cNvPr id="359" name="Graphic 358" descr="Man with solid fill">
                  <a:extLst>
                    <a:ext uri="{FF2B5EF4-FFF2-40B4-BE49-F238E27FC236}">
                      <a16:creationId xmlns:a16="http://schemas.microsoft.com/office/drawing/2014/main" id="{BFFE3DD0-6C89-1E8E-4ED7-327B41489E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0643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60" name="Graphic 359" descr="Man with solid fill">
                  <a:extLst>
                    <a:ext uri="{FF2B5EF4-FFF2-40B4-BE49-F238E27FC236}">
                      <a16:creationId xmlns:a16="http://schemas.microsoft.com/office/drawing/2014/main" id="{62C8FA95-F95A-AC9D-657D-68FC57C3119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5034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61" name="Graphic 360" descr="Man with solid fill">
                  <a:extLst>
                    <a:ext uri="{FF2B5EF4-FFF2-40B4-BE49-F238E27FC236}">
                      <a16:creationId xmlns:a16="http://schemas.microsoft.com/office/drawing/2014/main" id="{B937CEA8-BC21-C466-2C2A-BF9269959B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9425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62" name="Graphic 361" descr="Man with solid fill">
                  <a:extLst>
                    <a:ext uri="{FF2B5EF4-FFF2-40B4-BE49-F238E27FC236}">
                      <a16:creationId xmlns:a16="http://schemas.microsoft.com/office/drawing/2014/main" id="{52597D14-7213-90A5-51FD-6001983AA1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8168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63" name="Graphic 362" descr="Man with solid fill">
                  <a:extLst>
                    <a:ext uri="{FF2B5EF4-FFF2-40B4-BE49-F238E27FC236}">
                      <a16:creationId xmlns:a16="http://schemas.microsoft.com/office/drawing/2014/main" id="{FA913C13-739F-16C5-F8FD-839772D4FA9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2080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64" name="Graphic 363" descr="Man with solid fill">
                  <a:extLst>
                    <a:ext uri="{FF2B5EF4-FFF2-40B4-BE49-F238E27FC236}">
                      <a16:creationId xmlns:a16="http://schemas.microsoft.com/office/drawing/2014/main" id="{79602A05-FEC9-AD5B-10F9-3BB41E6EE5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599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65" name="Graphic 364" descr="Man with solid fill">
                  <a:extLst>
                    <a:ext uri="{FF2B5EF4-FFF2-40B4-BE49-F238E27FC236}">
                      <a16:creationId xmlns:a16="http://schemas.microsoft.com/office/drawing/2014/main" id="{F003B854-AF03-2A4B-2A54-6784FC7AEC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6990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66" name="Graphic 365" descr="Man with solid fill">
                  <a:extLst>
                    <a:ext uri="{FF2B5EF4-FFF2-40B4-BE49-F238E27FC236}">
                      <a16:creationId xmlns:a16="http://schemas.microsoft.com/office/drawing/2014/main" id="{C5E5164D-EA46-7F51-4550-81191AF334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1381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67" name="Graphic 366" descr="Man with solid fill">
                  <a:extLst>
                    <a:ext uri="{FF2B5EF4-FFF2-40B4-BE49-F238E27FC236}">
                      <a16:creationId xmlns:a16="http://schemas.microsoft.com/office/drawing/2014/main" id="{D6CF3E24-3DB4-B082-7170-90F69F19212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7731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68" name="Graphic 367" descr="Man with solid fill">
                  <a:extLst>
                    <a:ext uri="{FF2B5EF4-FFF2-40B4-BE49-F238E27FC236}">
                      <a16:creationId xmlns:a16="http://schemas.microsoft.com/office/drawing/2014/main" id="{300D966A-A9B4-FA4F-8CA1-E25DD3C65AC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2520" y="1221104"/>
                  <a:ext cx="352371" cy="352371"/>
                </a:xfrm>
                <a:prstGeom prst="rect">
                  <a:avLst/>
                </a:prstGeom>
              </p:spPr>
            </p:pic>
          </p:grpSp>
          <p:grpSp>
            <p:nvGrpSpPr>
              <p:cNvPr id="337" name="Group 336">
                <a:extLst>
                  <a:ext uri="{FF2B5EF4-FFF2-40B4-BE49-F238E27FC236}">
                    <a16:creationId xmlns:a16="http://schemas.microsoft.com/office/drawing/2014/main" id="{C021C193-1F4B-137A-98AC-877D6C582B56}"/>
                  </a:ext>
                </a:extLst>
              </p:cNvPr>
              <p:cNvGrpSpPr/>
              <p:nvPr/>
            </p:nvGrpSpPr>
            <p:grpSpPr>
              <a:xfrm>
                <a:off x="4358282" y="1373504"/>
                <a:ext cx="2547582" cy="352371"/>
                <a:chOff x="4362520" y="1221104"/>
                <a:chExt cx="2547582" cy="352371"/>
              </a:xfrm>
            </p:grpSpPr>
            <p:pic>
              <p:nvPicPr>
                <p:cNvPr id="349" name="Graphic 348" descr="Man with solid fill">
                  <a:extLst>
                    <a:ext uri="{FF2B5EF4-FFF2-40B4-BE49-F238E27FC236}">
                      <a16:creationId xmlns:a16="http://schemas.microsoft.com/office/drawing/2014/main" id="{017B3A21-FEFE-781B-473F-1D1036831AD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0643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50" name="Graphic 349" descr="Man with solid fill">
                  <a:extLst>
                    <a:ext uri="{FF2B5EF4-FFF2-40B4-BE49-F238E27FC236}">
                      <a16:creationId xmlns:a16="http://schemas.microsoft.com/office/drawing/2014/main" id="{97A57190-39B3-F9F7-1860-F4569FD44C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5034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51" name="Graphic 350" descr="Man with solid fill">
                  <a:extLst>
                    <a:ext uri="{FF2B5EF4-FFF2-40B4-BE49-F238E27FC236}">
                      <a16:creationId xmlns:a16="http://schemas.microsoft.com/office/drawing/2014/main" id="{ED8F6296-FC06-DB96-00B3-717A15934C6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9425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52" name="Graphic 351" descr="Man with solid fill">
                  <a:extLst>
                    <a:ext uri="{FF2B5EF4-FFF2-40B4-BE49-F238E27FC236}">
                      <a16:creationId xmlns:a16="http://schemas.microsoft.com/office/drawing/2014/main" id="{469120FC-E610-16EF-E03E-0D1B50BA370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8168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53" name="Graphic 352" descr="Man with solid fill">
                  <a:extLst>
                    <a:ext uri="{FF2B5EF4-FFF2-40B4-BE49-F238E27FC236}">
                      <a16:creationId xmlns:a16="http://schemas.microsoft.com/office/drawing/2014/main" id="{7FD6E7ED-FC53-F364-CDEC-7C19F77307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2080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54" name="Graphic 353" descr="Man with solid fill">
                  <a:extLst>
                    <a:ext uri="{FF2B5EF4-FFF2-40B4-BE49-F238E27FC236}">
                      <a16:creationId xmlns:a16="http://schemas.microsoft.com/office/drawing/2014/main" id="{2E99AB0E-E432-CD31-C013-66162859DD3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599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55" name="Graphic 354" descr="Man with solid fill">
                  <a:extLst>
                    <a:ext uri="{FF2B5EF4-FFF2-40B4-BE49-F238E27FC236}">
                      <a16:creationId xmlns:a16="http://schemas.microsoft.com/office/drawing/2014/main" id="{A4DC040F-B79A-37EB-2998-2010492DBF6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6990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56" name="Graphic 355" descr="Man with solid fill">
                  <a:extLst>
                    <a:ext uri="{FF2B5EF4-FFF2-40B4-BE49-F238E27FC236}">
                      <a16:creationId xmlns:a16="http://schemas.microsoft.com/office/drawing/2014/main" id="{AE0350B8-1A24-E7C8-18C2-8B5EDE6C245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1381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57" name="Graphic 356" descr="Man with solid fill">
                  <a:extLst>
                    <a:ext uri="{FF2B5EF4-FFF2-40B4-BE49-F238E27FC236}">
                      <a16:creationId xmlns:a16="http://schemas.microsoft.com/office/drawing/2014/main" id="{7D2E5473-C07C-6B86-ACAC-A05B89AFC2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7731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58" name="Graphic 357" descr="Man with solid fill">
                  <a:extLst>
                    <a:ext uri="{FF2B5EF4-FFF2-40B4-BE49-F238E27FC236}">
                      <a16:creationId xmlns:a16="http://schemas.microsoft.com/office/drawing/2014/main" id="{869BFB46-4AE1-8BF1-DFCD-1B39C267475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2520" y="1221104"/>
                  <a:ext cx="352371" cy="352371"/>
                </a:xfrm>
                <a:prstGeom prst="rect">
                  <a:avLst/>
                </a:prstGeom>
              </p:spPr>
            </p:pic>
          </p:grpSp>
          <p:grpSp>
            <p:nvGrpSpPr>
              <p:cNvPr id="338" name="Group 337">
                <a:extLst>
                  <a:ext uri="{FF2B5EF4-FFF2-40B4-BE49-F238E27FC236}">
                    <a16:creationId xmlns:a16="http://schemas.microsoft.com/office/drawing/2014/main" id="{CA610D19-28FC-F20F-58EC-8DBE7DFF01AF}"/>
                  </a:ext>
                </a:extLst>
              </p:cNvPr>
              <p:cNvGrpSpPr/>
              <p:nvPr/>
            </p:nvGrpSpPr>
            <p:grpSpPr>
              <a:xfrm>
                <a:off x="4358282" y="4672677"/>
                <a:ext cx="2547582" cy="352371"/>
                <a:chOff x="4362520" y="1221104"/>
                <a:chExt cx="2547582" cy="352371"/>
              </a:xfrm>
            </p:grpSpPr>
            <p:pic>
              <p:nvPicPr>
                <p:cNvPr id="339" name="Graphic 338" descr="Man with solid fill">
                  <a:extLst>
                    <a:ext uri="{FF2B5EF4-FFF2-40B4-BE49-F238E27FC236}">
                      <a16:creationId xmlns:a16="http://schemas.microsoft.com/office/drawing/2014/main" id="{7746A06B-771B-67B4-5CFA-6E6BC7949E3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0643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40" name="Graphic 339" descr="Man with solid fill">
                  <a:extLst>
                    <a:ext uri="{FF2B5EF4-FFF2-40B4-BE49-F238E27FC236}">
                      <a16:creationId xmlns:a16="http://schemas.microsoft.com/office/drawing/2014/main" id="{ECF1FDED-16EE-BF6F-7084-0EECA5C2BB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5034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41" name="Graphic 340" descr="Man with solid fill">
                  <a:extLst>
                    <a:ext uri="{FF2B5EF4-FFF2-40B4-BE49-F238E27FC236}">
                      <a16:creationId xmlns:a16="http://schemas.microsoft.com/office/drawing/2014/main" id="{8179BDA2-4CE5-DA2F-5786-31301CB2D8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9425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42" name="Graphic 341" descr="Man with solid fill">
                  <a:extLst>
                    <a:ext uri="{FF2B5EF4-FFF2-40B4-BE49-F238E27FC236}">
                      <a16:creationId xmlns:a16="http://schemas.microsoft.com/office/drawing/2014/main" id="{4DB835F1-3315-BE9D-8D3F-2E9E6516411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8168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43" name="Graphic 342" descr="Man with solid fill">
                  <a:extLst>
                    <a:ext uri="{FF2B5EF4-FFF2-40B4-BE49-F238E27FC236}">
                      <a16:creationId xmlns:a16="http://schemas.microsoft.com/office/drawing/2014/main" id="{D0D388BD-7597-C51B-05B5-6B9E27FA9A5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2080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44" name="Graphic 343" descr="Man with solid fill">
                  <a:extLst>
                    <a:ext uri="{FF2B5EF4-FFF2-40B4-BE49-F238E27FC236}">
                      <a16:creationId xmlns:a16="http://schemas.microsoft.com/office/drawing/2014/main" id="{6CB80459-8484-F629-8743-C65E1FFCCD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599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45" name="Graphic 344" descr="Man with solid fill">
                  <a:extLst>
                    <a:ext uri="{FF2B5EF4-FFF2-40B4-BE49-F238E27FC236}">
                      <a16:creationId xmlns:a16="http://schemas.microsoft.com/office/drawing/2014/main" id="{77C10511-CA82-28C6-7195-29AA9A3A2C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6990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46" name="Graphic 345" descr="Man with solid fill">
                  <a:extLst>
                    <a:ext uri="{FF2B5EF4-FFF2-40B4-BE49-F238E27FC236}">
                      <a16:creationId xmlns:a16="http://schemas.microsoft.com/office/drawing/2014/main" id="{0C3F1DF7-7436-D298-64D6-4B4FBEFF55A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1381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47" name="Graphic 346" descr="Man with solid fill">
                  <a:extLst>
                    <a:ext uri="{FF2B5EF4-FFF2-40B4-BE49-F238E27FC236}">
                      <a16:creationId xmlns:a16="http://schemas.microsoft.com/office/drawing/2014/main" id="{08A4B376-62DD-B3D1-B341-5B49D2F2F0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7731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348" name="Graphic 347" descr="Man with solid fill">
                  <a:extLst>
                    <a:ext uri="{FF2B5EF4-FFF2-40B4-BE49-F238E27FC236}">
                      <a16:creationId xmlns:a16="http://schemas.microsoft.com/office/drawing/2014/main" id="{FB6A2264-8302-2EDC-8D53-1821958F220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2520" y="1221104"/>
                  <a:ext cx="352371" cy="352371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440" name="Group 439">
              <a:extLst>
                <a:ext uri="{FF2B5EF4-FFF2-40B4-BE49-F238E27FC236}">
                  <a16:creationId xmlns:a16="http://schemas.microsoft.com/office/drawing/2014/main" id="{538D4260-DF0D-381A-C1E5-131E19D64FCA}"/>
                </a:ext>
              </a:extLst>
            </p:cNvPr>
            <p:cNvGrpSpPr/>
            <p:nvPr/>
          </p:nvGrpSpPr>
          <p:grpSpPr>
            <a:xfrm>
              <a:off x="7234104" y="4379062"/>
              <a:ext cx="2547582" cy="352371"/>
              <a:chOff x="4362520" y="1221104"/>
              <a:chExt cx="2547582" cy="352371"/>
            </a:xfrm>
          </p:grpSpPr>
          <p:pic>
            <p:nvPicPr>
              <p:cNvPr id="540" name="Graphic 539" descr="Man with solid fill">
                <a:extLst>
                  <a:ext uri="{FF2B5EF4-FFF2-40B4-BE49-F238E27FC236}">
                    <a16:creationId xmlns:a16="http://schemas.microsoft.com/office/drawing/2014/main" id="{EE154D90-291D-8A26-BB7E-9B4727439C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60643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41" name="Graphic 540" descr="Man with solid fill">
                <a:extLst>
                  <a:ext uri="{FF2B5EF4-FFF2-40B4-BE49-F238E27FC236}">
                    <a16:creationId xmlns:a16="http://schemas.microsoft.com/office/drawing/2014/main" id="{C4101A9E-6F2C-8923-3A52-A9B021F288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85034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42" name="Graphic 541" descr="Man with solid fill">
                <a:extLst>
                  <a:ext uri="{FF2B5EF4-FFF2-40B4-BE49-F238E27FC236}">
                    <a16:creationId xmlns:a16="http://schemas.microsoft.com/office/drawing/2014/main" id="{5106B34C-B403-2042-ADDA-DBE522A69D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09425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43" name="Graphic 542" descr="Man with solid fill">
                <a:extLst>
                  <a:ext uri="{FF2B5EF4-FFF2-40B4-BE49-F238E27FC236}">
                    <a16:creationId xmlns:a16="http://schemas.microsoft.com/office/drawing/2014/main" id="{222F6396-7DB0-3113-85A3-BEF23F7223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338168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44" name="Graphic 543" descr="Man with solid fill">
                <a:extLst>
                  <a:ext uri="{FF2B5EF4-FFF2-40B4-BE49-F238E27FC236}">
                    <a16:creationId xmlns:a16="http://schemas.microsoft.com/office/drawing/2014/main" id="{4BCE6C07-2E71-03CD-DE99-5785597BF0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582080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45" name="Graphic 544" descr="Man with solid fill">
                <a:extLst>
                  <a:ext uri="{FF2B5EF4-FFF2-40B4-BE49-F238E27FC236}">
                    <a16:creationId xmlns:a16="http://schemas.microsoft.com/office/drawing/2014/main" id="{B25D659B-8DBF-1B58-A244-96ED5F761A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82599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46" name="Graphic 545" descr="Man with solid fill">
                <a:extLst>
                  <a:ext uri="{FF2B5EF4-FFF2-40B4-BE49-F238E27FC236}">
                    <a16:creationId xmlns:a16="http://schemas.microsoft.com/office/drawing/2014/main" id="{F1217D78-1DC6-CB46-D721-162A8D5C5B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06990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47" name="Graphic 546" descr="Man with solid fill">
                <a:extLst>
                  <a:ext uri="{FF2B5EF4-FFF2-40B4-BE49-F238E27FC236}">
                    <a16:creationId xmlns:a16="http://schemas.microsoft.com/office/drawing/2014/main" id="{42A9E815-2EEE-CF39-ECA8-502F76E3DD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31381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48" name="Graphic 547" descr="Man with solid fill">
                <a:extLst>
                  <a:ext uri="{FF2B5EF4-FFF2-40B4-BE49-F238E27FC236}">
                    <a16:creationId xmlns:a16="http://schemas.microsoft.com/office/drawing/2014/main" id="{892344C7-3BD7-BB96-D780-074C7DECCE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557731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49" name="Graphic 548" descr="Man with solid fill">
                <a:extLst>
                  <a:ext uri="{FF2B5EF4-FFF2-40B4-BE49-F238E27FC236}">
                    <a16:creationId xmlns:a16="http://schemas.microsoft.com/office/drawing/2014/main" id="{4CBF5C9F-F766-6E18-D85B-E869D2C291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362520" y="1221104"/>
                <a:ext cx="352371" cy="352371"/>
              </a:xfrm>
              <a:prstGeom prst="rect">
                <a:avLst/>
              </a:prstGeom>
            </p:spPr>
          </p:pic>
        </p:grpSp>
        <p:grpSp>
          <p:nvGrpSpPr>
            <p:cNvPr id="441" name="Group 440">
              <a:extLst>
                <a:ext uri="{FF2B5EF4-FFF2-40B4-BE49-F238E27FC236}">
                  <a16:creationId xmlns:a16="http://schemas.microsoft.com/office/drawing/2014/main" id="{FE05C5B7-DFAD-8195-5017-EBFCED94AC12}"/>
                </a:ext>
              </a:extLst>
            </p:cNvPr>
            <p:cNvGrpSpPr/>
            <p:nvPr/>
          </p:nvGrpSpPr>
          <p:grpSpPr>
            <a:xfrm>
              <a:off x="7234104" y="1813037"/>
              <a:ext cx="2547582" cy="352371"/>
              <a:chOff x="4362520" y="1221104"/>
              <a:chExt cx="2547582" cy="352371"/>
            </a:xfrm>
          </p:grpSpPr>
          <p:pic>
            <p:nvPicPr>
              <p:cNvPr id="530" name="Graphic 529" descr="Man with solid fill">
                <a:extLst>
                  <a:ext uri="{FF2B5EF4-FFF2-40B4-BE49-F238E27FC236}">
                    <a16:creationId xmlns:a16="http://schemas.microsoft.com/office/drawing/2014/main" id="{ED0C9520-1A57-6400-2B2F-67108ADA05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60643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31" name="Graphic 530" descr="Man with solid fill">
                <a:extLst>
                  <a:ext uri="{FF2B5EF4-FFF2-40B4-BE49-F238E27FC236}">
                    <a16:creationId xmlns:a16="http://schemas.microsoft.com/office/drawing/2014/main" id="{CB3C4F5B-C3B0-2BA2-D360-19F5D0CF61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85034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32" name="Graphic 531" descr="Man with solid fill">
                <a:extLst>
                  <a:ext uri="{FF2B5EF4-FFF2-40B4-BE49-F238E27FC236}">
                    <a16:creationId xmlns:a16="http://schemas.microsoft.com/office/drawing/2014/main" id="{79B0070A-A4F5-2153-9112-D8B121C36D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09425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33" name="Graphic 532" descr="Man with solid fill">
                <a:extLst>
                  <a:ext uri="{FF2B5EF4-FFF2-40B4-BE49-F238E27FC236}">
                    <a16:creationId xmlns:a16="http://schemas.microsoft.com/office/drawing/2014/main" id="{13B6AB19-7080-ECE1-3B7E-825FBC3349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338168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34" name="Graphic 533" descr="Man with solid fill">
                <a:extLst>
                  <a:ext uri="{FF2B5EF4-FFF2-40B4-BE49-F238E27FC236}">
                    <a16:creationId xmlns:a16="http://schemas.microsoft.com/office/drawing/2014/main" id="{98E2923F-BE45-319B-F265-D64DBA9D70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582080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35" name="Graphic 534" descr="Man with solid fill">
                <a:extLst>
                  <a:ext uri="{FF2B5EF4-FFF2-40B4-BE49-F238E27FC236}">
                    <a16:creationId xmlns:a16="http://schemas.microsoft.com/office/drawing/2014/main" id="{DD9CA7AF-B0AC-2ECB-2E07-3128F6AB08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82599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36" name="Graphic 535" descr="Man with solid fill">
                <a:extLst>
                  <a:ext uri="{FF2B5EF4-FFF2-40B4-BE49-F238E27FC236}">
                    <a16:creationId xmlns:a16="http://schemas.microsoft.com/office/drawing/2014/main" id="{38D8AEB3-E34E-8CF1-B1AB-2186CD5F85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06990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37" name="Graphic 536" descr="Man with solid fill">
                <a:extLst>
                  <a:ext uri="{FF2B5EF4-FFF2-40B4-BE49-F238E27FC236}">
                    <a16:creationId xmlns:a16="http://schemas.microsoft.com/office/drawing/2014/main" id="{D2D78E91-910C-F993-01F7-923874F526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31381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38" name="Graphic 537" descr="Man with solid fill">
                <a:extLst>
                  <a:ext uri="{FF2B5EF4-FFF2-40B4-BE49-F238E27FC236}">
                    <a16:creationId xmlns:a16="http://schemas.microsoft.com/office/drawing/2014/main" id="{917BA8D4-02F7-3E45-5886-0CE5F65F76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557731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39" name="Graphic 538" descr="Man with solid fill">
                <a:extLst>
                  <a:ext uri="{FF2B5EF4-FFF2-40B4-BE49-F238E27FC236}">
                    <a16:creationId xmlns:a16="http://schemas.microsoft.com/office/drawing/2014/main" id="{AFB54315-0183-57B6-C279-C95B28951C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362520" y="1221104"/>
                <a:ext cx="352371" cy="352371"/>
              </a:xfrm>
              <a:prstGeom prst="rect">
                <a:avLst/>
              </a:prstGeom>
            </p:spPr>
          </p:pic>
        </p:grpSp>
        <p:grpSp>
          <p:nvGrpSpPr>
            <p:cNvPr id="442" name="Group 441">
              <a:extLst>
                <a:ext uri="{FF2B5EF4-FFF2-40B4-BE49-F238E27FC236}">
                  <a16:creationId xmlns:a16="http://schemas.microsoft.com/office/drawing/2014/main" id="{A5D6136D-46AA-0EA6-E582-5D9AE2491AF5}"/>
                </a:ext>
              </a:extLst>
            </p:cNvPr>
            <p:cNvGrpSpPr/>
            <p:nvPr/>
          </p:nvGrpSpPr>
          <p:grpSpPr>
            <a:xfrm>
              <a:off x="7234104" y="2179612"/>
              <a:ext cx="2547582" cy="352371"/>
              <a:chOff x="4362520" y="1221104"/>
              <a:chExt cx="2547582" cy="352371"/>
            </a:xfrm>
          </p:grpSpPr>
          <p:pic>
            <p:nvPicPr>
              <p:cNvPr id="520" name="Graphic 519" descr="Man with solid fill">
                <a:extLst>
                  <a:ext uri="{FF2B5EF4-FFF2-40B4-BE49-F238E27FC236}">
                    <a16:creationId xmlns:a16="http://schemas.microsoft.com/office/drawing/2014/main" id="{45C6C7B7-72CC-DD5D-1601-C5BD031F90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60643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21" name="Graphic 520" descr="Man with solid fill">
                <a:extLst>
                  <a:ext uri="{FF2B5EF4-FFF2-40B4-BE49-F238E27FC236}">
                    <a16:creationId xmlns:a16="http://schemas.microsoft.com/office/drawing/2014/main" id="{E26E1B2B-E3B7-2D8F-C307-A3E2E56DF5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85034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22" name="Graphic 521" descr="Man with solid fill">
                <a:extLst>
                  <a:ext uri="{FF2B5EF4-FFF2-40B4-BE49-F238E27FC236}">
                    <a16:creationId xmlns:a16="http://schemas.microsoft.com/office/drawing/2014/main" id="{4C4E2F7E-9038-0E25-1D19-A915B2EC30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09425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23" name="Graphic 522" descr="Man with solid fill">
                <a:extLst>
                  <a:ext uri="{FF2B5EF4-FFF2-40B4-BE49-F238E27FC236}">
                    <a16:creationId xmlns:a16="http://schemas.microsoft.com/office/drawing/2014/main" id="{28FD802C-0DA5-1887-05C7-B07733FBF8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338168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24" name="Graphic 523" descr="Man with solid fill">
                <a:extLst>
                  <a:ext uri="{FF2B5EF4-FFF2-40B4-BE49-F238E27FC236}">
                    <a16:creationId xmlns:a16="http://schemas.microsoft.com/office/drawing/2014/main" id="{3CE5A669-2A95-FB2C-5348-96F2960069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582080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25" name="Graphic 524" descr="Man with solid fill">
                <a:extLst>
                  <a:ext uri="{FF2B5EF4-FFF2-40B4-BE49-F238E27FC236}">
                    <a16:creationId xmlns:a16="http://schemas.microsoft.com/office/drawing/2014/main" id="{F6845D04-0B01-CCE0-9B83-1829BBE4D6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82599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26" name="Graphic 525" descr="Man with solid fill">
                <a:extLst>
                  <a:ext uri="{FF2B5EF4-FFF2-40B4-BE49-F238E27FC236}">
                    <a16:creationId xmlns:a16="http://schemas.microsoft.com/office/drawing/2014/main" id="{7C93F4F3-7963-F437-DB80-803EF2733D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06990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27" name="Graphic 526" descr="Man with solid fill">
                <a:extLst>
                  <a:ext uri="{FF2B5EF4-FFF2-40B4-BE49-F238E27FC236}">
                    <a16:creationId xmlns:a16="http://schemas.microsoft.com/office/drawing/2014/main" id="{4F892263-9770-D788-81DB-C3DC9372AF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31381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28" name="Graphic 527" descr="Man with solid fill">
                <a:extLst>
                  <a:ext uri="{FF2B5EF4-FFF2-40B4-BE49-F238E27FC236}">
                    <a16:creationId xmlns:a16="http://schemas.microsoft.com/office/drawing/2014/main" id="{E2FFD744-DFD8-237A-D730-FC865568A0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557731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29" name="Graphic 528" descr="Man with solid fill">
                <a:extLst>
                  <a:ext uri="{FF2B5EF4-FFF2-40B4-BE49-F238E27FC236}">
                    <a16:creationId xmlns:a16="http://schemas.microsoft.com/office/drawing/2014/main" id="{D4B1C498-624B-5B56-D850-FCCD1245BA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362520" y="1221104"/>
                <a:ext cx="352371" cy="352371"/>
              </a:xfrm>
              <a:prstGeom prst="rect">
                <a:avLst/>
              </a:prstGeom>
            </p:spPr>
          </p:pic>
        </p:grpSp>
        <p:grpSp>
          <p:nvGrpSpPr>
            <p:cNvPr id="443" name="Group 442">
              <a:extLst>
                <a:ext uri="{FF2B5EF4-FFF2-40B4-BE49-F238E27FC236}">
                  <a16:creationId xmlns:a16="http://schemas.microsoft.com/office/drawing/2014/main" id="{BA774E59-2DE4-35F4-C88E-9275E0B163BC}"/>
                </a:ext>
              </a:extLst>
            </p:cNvPr>
            <p:cNvGrpSpPr/>
            <p:nvPr/>
          </p:nvGrpSpPr>
          <p:grpSpPr>
            <a:xfrm>
              <a:off x="7234104" y="2546187"/>
              <a:ext cx="2547582" cy="352371"/>
              <a:chOff x="4362520" y="1221104"/>
              <a:chExt cx="2547582" cy="352371"/>
            </a:xfrm>
          </p:grpSpPr>
          <p:pic>
            <p:nvPicPr>
              <p:cNvPr id="510" name="Graphic 509" descr="Man with solid fill">
                <a:extLst>
                  <a:ext uri="{FF2B5EF4-FFF2-40B4-BE49-F238E27FC236}">
                    <a16:creationId xmlns:a16="http://schemas.microsoft.com/office/drawing/2014/main" id="{991DD6C8-BCCC-184A-A6D2-A776B036A5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60643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11" name="Graphic 510" descr="Man with solid fill">
                <a:extLst>
                  <a:ext uri="{FF2B5EF4-FFF2-40B4-BE49-F238E27FC236}">
                    <a16:creationId xmlns:a16="http://schemas.microsoft.com/office/drawing/2014/main" id="{275F3A07-7A41-0BA5-DE29-FAF2C63E0D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85034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12" name="Graphic 511" descr="Man with solid fill">
                <a:extLst>
                  <a:ext uri="{FF2B5EF4-FFF2-40B4-BE49-F238E27FC236}">
                    <a16:creationId xmlns:a16="http://schemas.microsoft.com/office/drawing/2014/main" id="{16861D9D-6C17-C0EE-FC59-00B8656854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09425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13" name="Graphic 512" descr="Man with solid fill">
                <a:extLst>
                  <a:ext uri="{FF2B5EF4-FFF2-40B4-BE49-F238E27FC236}">
                    <a16:creationId xmlns:a16="http://schemas.microsoft.com/office/drawing/2014/main" id="{E90738FD-FC49-0EF5-9D2D-88C132F6F1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338168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14" name="Graphic 513" descr="Man with solid fill">
                <a:extLst>
                  <a:ext uri="{FF2B5EF4-FFF2-40B4-BE49-F238E27FC236}">
                    <a16:creationId xmlns:a16="http://schemas.microsoft.com/office/drawing/2014/main" id="{94B0C4B1-2AB4-9386-D8A5-D286FEAD41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582080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15" name="Graphic 514" descr="Man with solid fill">
                <a:extLst>
                  <a:ext uri="{FF2B5EF4-FFF2-40B4-BE49-F238E27FC236}">
                    <a16:creationId xmlns:a16="http://schemas.microsoft.com/office/drawing/2014/main" id="{7A058B3C-1C28-BD85-67AE-F464A438AB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82599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16" name="Graphic 515" descr="Man with solid fill">
                <a:extLst>
                  <a:ext uri="{FF2B5EF4-FFF2-40B4-BE49-F238E27FC236}">
                    <a16:creationId xmlns:a16="http://schemas.microsoft.com/office/drawing/2014/main" id="{AD392663-CA82-B03A-3C1B-2EC1933427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06990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17" name="Graphic 516" descr="Man with solid fill">
                <a:extLst>
                  <a:ext uri="{FF2B5EF4-FFF2-40B4-BE49-F238E27FC236}">
                    <a16:creationId xmlns:a16="http://schemas.microsoft.com/office/drawing/2014/main" id="{177A3335-8827-6F73-44B2-014513332C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31381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18" name="Graphic 517" descr="Man with solid fill">
                <a:extLst>
                  <a:ext uri="{FF2B5EF4-FFF2-40B4-BE49-F238E27FC236}">
                    <a16:creationId xmlns:a16="http://schemas.microsoft.com/office/drawing/2014/main" id="{9F9A367C-472E-0B81-F0AC-7D087CA7DD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557731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19" name="Graphic 518" descr="Man with solid fill">
                <a:extLst>
                  <a:ext uri="{FF2B5EF4-FFF2-40B4-BE49-F238E27FC236}">
                    <a16:creationId xmlns:a16="http://schemas.microsoft.com/office/drawing/2014/main" id="{DDBD0F73-E834-24F8-271C-63820E5DBF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362520" y="1221104"/>
                <a:ext cx="352371" cy="352371"/>
              </a:xfrm>
              <a:prstGeom prst="rect">
                <a:avLst/>
              </a:prstGeom>
            </p:spPr>
          </p:pic>
        </p:grpSp>
        <p:grpSp>
          <p:nvGrpSpPr>
            <p:cNvPr id="444" name="Group 443">
              <a:extLst>
                <a:ext uri="{FF2B5EF4-FFF2-40B4-BE49-F238E27FC236}">
                  <a16:creationId xmlns:a16="http://schemas.microsoft.com/office/drawing/2014/main" id="{2F61EDF0-3CB1-AA4A-023E-87FFECEBAFA9}"/>
                </a:ext>
              </a:extLst>
            </p:cNvPr>
            <p:cNvGrpSpPr/>
            <p:nvPr/>
          </p:nvGrpSpPr>
          <p:grpSpPr>
            <a:xfrm>
              <a:off x="7234104" y="2912762"/>
              <a:ext cx="2547582" cy="352371"/>
              <a:chOff x="4362520" y="1221104"/>
              <a:chExt cx="2547582" cy="352371"/>
            </a:xfrm>
          </p:grpSpPr>
          <p:pic>
            <p:nvPicPr>
              <p:cNvPr id="500" name="Graphic 499" descr="Man with solid fill">
                <a:extLst>
                  <a:ext uri="{FF2B5EF4-FFF2-40B4-BE49-F238E27FC236}">
                    <a16:creationId xmlns:a16="http://schemas.microsoft.com/office/drawing/2014/main" id="{77FE5877-2AEB-A0B5-0D97-D768F7E670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60643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01" name="Graphic 500" descr="Man with solid fill">
                <a:extLst>
                  <a:ext uri="{FF2B5EF4-FFF2-40B4-BE49-F238E27FC236}">
                    <a16:creationId xmlns:a16="http://schemas.microsoft.com/office/drawing/2014/main" id="{2BEA5E80-B37B-DBCE-105C-6F3B6D8032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85034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02" name="Graphic 501" descr="Man with solid fill">
                <a:extLst>
                  <a:ext uri="{FF2B5EF4-FFF2-40B4-BE49-F238E27FC236}">
                    <a16:creationId xmlns:a16="http://schemas.microsoft.com/office/drawing/2014/main" id="{D0200B11-F288-9E21-85A8-B56080051B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09425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03" name="Graphic 502" descr="Man with solid fill">
                <a:extLst>
                  <a:ext uri="{FF2B5EF4-FFF2-40B4-BE49-F238E27FC236}">
                    <a16:creationId xmlns:a16="http://schemas.microsoft.com/office/drawing/2014/main" id="{C698B245-F397-1031-4E1E-3F2139E576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338168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04" name="Graphic 503" descr="Man with solid fill">
                <a:extLst>
                  <a:ext uri="{FF2B5EF4-FFF2-40B4-BE49-F238E27FC236}">
                    <a16:creationId xmlns:a16="http://schemas.microsoft.com/office/drawing/2014/main" id="{5A3DDC37-0115-7E8C-975C-E76A1DF6F6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582080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05" name="Graphic 504" descr="Man with solid fill">
                <a:extLst>
                  <a:ext uri="{FF2B5EF4-FFF2-40B4-BE49-F238E27FC236}">
                    <a16:creationId xmlns:a16="http://schemas.microsoft.com/office/drawing/2014/main" id="{A0961188-BE1F-2D37-EEA1-CB611DB177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82599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06" name="Graphic 505" descr="Man with solid fill">
                <a:extLst>
                  <a:ext uri="{FF2B5EF4-FFF2-40B4-BE49-F238E27FC236}">
                    <a16:creationId xmlns:a16="http://schemas.microsoft.com/office/drawing/2014/main" id="{DFE8086B-8ABB-BC8A-B4F9-5CF4C726DE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06990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07" name="Graphic 506" descr="Man with solid fill">
                <a:extLst>
                  <a:ext uri="{FF2B5EF4-FFF2-40B4-BE49-F238E27FC236}">
                    <a16:creationId xmlns:a16="http://schemas.microsoft.com/office/drawing/2014/main" id="{C0AB6F2C-DD49-EB6B-E9CD-F60269326E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31381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08" name="Graphic 507" descr="Man with solid fill">
                <a:extLst>
                  <a:ext uri="{FF2B5EF4-FFF2-40B4-BE49-F238E27FC236}">
                    <a16:creationId xmlns:a16="http://schemas.microsoft.com/office/drawing/2014/main" id="{09993178-18BC-47E1-9DFA-781B49FDEE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557731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509" name="Graphic 508" descr="Man with solid fill">
                <a:extLst>
                  <a:ext uri="{FF2B5EF4-FFF2-40B4-BE49-F238E27FC236}">
                    <a16:creationId xmlns:a16="http://schemas.microsoft.com/office/drawing/2014/main" id="{91CD9921-9A98-1D2B-E770-0A0C42B3B7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362520" y="1221104"/>
                <a:ext cx="352371" cy="352371"/>
              </a:xfrm>
              <a:prstGeom prst="rect">
                <a:avLst/>
              </a:prstGeom>
            </p:spPr>
          </p:pic>
        </p:grpSp>
        <p:grpSp>
          <p:nvGrpSpPr>
            <p:cNvPr id="445" name="Group 444">
              <a:extLst>
                <a:ext uri="{FF2B5EF4-FFF2-40B4-BE49-F238E27FC236}">
                  <a16:creationId xmlns:a16="http://schemas.microsoft.com/office/drawing/2014/main" id="{A248392C-FE0D-AEE3-1948-F252324A287E}"/>
                </a:ext>
              </a:extLst>
            </p:cNvPr>
            <p:cNvGrpSpPr/>
            <p:nvPr/>
          </p:nvGrpSpPr>
          <p:grpSpPr>
            <a:xfrm>
              <a:off x="7234104" y="3279337"/>
              <a:ext cx="2547582" cy="352371"/>
              <a:chOff x="4362520" y="1221104"/>
              <a:chExt cx="2547582" cy="352371"/>
            </a:xfrm>
          </p:grpSpPr>
          <p:pic>
            <p:nvPicPr>
              <p:cNvPr id="490" name="Graphic 489" descr="Man with solid fill">
                <a:extLst>
                  <a:ext uri="{FF2B5EF4-FFF2-40B4-BE49-F238E27FC236}">
                    <a16:creationId xmlns:a16="http://schemas.microsoft.com/office/drawing/2014/main" id="{4FC60596-C8FA-463D-C366-3E4FBBC4F7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60643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91" name="Graphic 490" descr="Man with solid fill">
                <a:extLst>
                  <a:ext uri="{FF2B5EF4-FFF2-40B4-BE49-F238E27FC236}">
                    <a16:creationId xmlns:a16="http://schemas.microsoft.com/office/drawing/2014/main" id="{BC07AC61-2CDB-D8AB-F312-30959C01EE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85034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92" name="Graphic 491" descr="Man with solid fill">
                <a:extLst>
                  <a:ext uri="{FF2B5EF4-FFF2-40B4-BE49-F238E27FC236}">
                    <a16:creationId xmlns:a16="http://schemas.microsoft.com/office/drawing/2014/main" id="{D984F2AB-799A-E21C-4BAF-71D5A3F146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09425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93" name="Graphic 492" descr="Man with solid fill">
                <a:extLst>
                  <a:ext uri="{FF2B5EF4-FFF2-40B4-BE49-F238E27FC236}">
                    <a16:creationId xmlns:a16="http://schemas.microsoft.com/office/drawing/2014/main" id="{B02FB5C7-2E66-EE44-5800-538818DB23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338168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94" name="Graphic 493" descr="Man with solid fill">
                <a:extLst>
                  <a:ext uri="{FF2B5EF4-FFF2-40B4-BE49-F238E27FC236}">
                    <a16:creationId xmlns:a16="http://schemas.microsoft.com/office/drawing/2014/main" id="{C2B8A541-A2A6-C9A4-BF43-CC8FC6DFAD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582080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95" name="Graphic 494" descr="Man with solid fill">
                <a:extLst>
                  <a:ext uri="{FF2B5EF4-FFF2-40B4-BE49-F238E27FC236}">
                    <a16:creationId xmlns:a16="http://schemas.microsoft.com/office/drawing/2014/main" id="{501F2B4B-E741-D0BA-EADE-36AF7B508C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82599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96" name="Graphic 495" descr="Man with solid fill">
                <a:extLst>
                  <a:ext uri="{FF2B5EF4-FFF2-40B4-BE49-F238E27FC236}">
                    <a16:creationId xmlns:a16="http://schemas.microsoft.com/office/drawing/2014/main" id="{EFCC36BE-616B-F4C6-8224-1A2F539192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06990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97" name="Graphic 496" descr="Man with solid fill">
                <a:extLst>
                  <a:ext uri="{FF2B5EF4-FFF2-40B4-BE49-F238E27FC236}">
                    <a16:creationId xmlns:a16="http://schemas.microsoft.com/office/drawing/2014/main" id="{E5070A19-C3FC-2523-232B-F229F100AC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31381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98" name="Graphic 497" descr="Man with solid fill">
                <a:extLst>
                  <a:ext uri="{FF2B5EF4-FFF2-40B4-BE49-F238E27FC236}">
                    <a16:creationId xmlns:a16="http://schemas.microsoft.com/office/drawing/2014/main" id="{053FA91E-5DCF-AF37-257D-2E8C8F578E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557731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99" name="Graphic 498" descr="Man with solid fill">
                <a:extLst>
                  <a:ext uri="{FF2B5EF4-FFF2-40B4-BE49-F238E27FC236}">
                    <a16:creationId xmlns:a16="http://schemas.microsoft.com/office/drawing/2014/main" id="{6FB2F11C-EBD0-F4E9-2C4F-3CB1443D7B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362520" y="1221104"/>
                <a:ext cx="352371" cy="352371"/>
              </a:xfrm>
              <a:prstGeom prst="rect">
                <a:avLst/>
              </a:prstGeom>
            </p:spPr>
          </p:pic>
        </p:grpSp>
        <p:grpSp>
          <p:nvGrpSpPr>
            <p:cNvPr id="446" name="Group 445">
              <a:extLst>
                <a:ext uri="{FF2B5EF4-FFF2-40B4-BE49-F238E27FC236}">
                  <a16:creationId xmlns:a16="http://schemas.microsoft.com/office/drawing/2014/main" id="{887495CF-4BE3-D93D-04D4-22A9A9F464B2}"/>
                </a:ext>
              </a:extLst>
            </p:cNvPr>
            <p:cNvGrpSpPr/>
            <p:nvPr/>
          </p:nvGrpSpPr>
          <p:grpSpPr>
            <a:xfrm>
              <a:off x="7234104" y="3645912"/>
              <a:ext cx="2547582" cy="352371"/>
              <a:chOff x="4362520" y="1221104"/>
              <a:chExt cx="2547582" cy="352371"/>
            </a:xfrm>
          </p:grpSpPr>
          <p:pic>
            <p:nvPicPr>
              <p:cNvPr id="480" name="Graphic 479" descr="Man with solid fill">
                <a:extLst>
                  <a:ext uri="{FF2B5EF4-FFF2-40B4-BE49-F238E27FC236}">
                    <a16:creationId xmlns:a16="http://schemas.microsoft.com/office/drawing/2014/main" id="{67D90A8A-84AC-A5EB-6BFB-6481F9E7FC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60643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81" name="Graphic 480" descr="Man with solid fill">
                <a:extLst>
                  <a:ext uri="{FF2B5EF4-FFF2-40B4-BE49-F238E27FC236}">
                    <a16:creationId xmlns:a16="http://schemas.microsoft.com/office/drawing/2014/main" id="{FABF31FC-AC0A-A569-7B6B-2A5AC495BA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85034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82" name="Graphic 481" descr="Man with solid fill">
                <a:extLst>
                  <a:ext uri="{FF2B5EF4-FFF2-40B4-BE49-F238E27FC236}">
                    <a16:creationId xmlns:a16="http://schemas.microsoft.com/office/drawing/2014/main" id="{D587C98F-602B-B04E-EBD9-A408739625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09425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83" name="Graphic 482" descr="Man with solid fill">
                <a:extLst>
                  <a:ext uri="{FF2B5EF4-FFF2-40B4-BE49-F238E27FC236}">
                    <a16:creationId xmlns:a16="http://schemas.microsoft.com/office/drawing/2014/main" id="{A053AD03-4D18-3EB2-D8B6-5629E0BC3B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338168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84" name="Graphic 483" descr="Man with solid fill">
                <a:extLst>
                  <a:ext uri="{FF2B5EF4-FFF2-40B4-BE49-F238E27FC236}">
                    <a16:creationId xmlns:a16="http://schemas.microsoft.com/office/drawing/2014/main" id="{A8296199-11BF-6938-10E9-865EF96BF4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582080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85" name="Graphic 484" descr="Man with solid fill">
                <a:extLst>
                  <a:ext uri="{FF2B5EF4-FFF2-40B4-BE49-F238E27FC236}">
                    <a16:creationId xmlns:a16="http://schemas.microsoft.com/office/drawing/2014/main" id="{A760BD59-F8B5-CC2D-9787-48D666875C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82599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86" name="Graphic 485" descr="Man with solid fill">
                <a:extLst>
                  <a:ext uri="{FF2B5EF4-FFF2-40B4-BE49-F238E27FC236}">
                    <a16:creationId xmlns:a16="http://schemas.microsoft.com/office/drawing/2014/main" id="{3416F230-C1BA-7FD3-9D18-94FF935210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06990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87" name="Graphic 486" descr="Man with solid fill">
                <a:extLst>
                  <a:ext uri="{FF2B5EF4-FFF2-40B4-BE49-F238E27FC236}">
                    <a16:creationId xmlns:a16="http://schemas.microsoft.com/office/drawing/2014/main" id="{084F7628-9D06-F9C7-B613-33AC74E699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31381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88" name="Graphic 487" descr="Man with solid fill">
                <a:extLst>
                  <a:ext uri="{FF2B5EF4-FFF2-40B4-BE49-F238E27FC236}">
                    <a16:creationId xmlns:a16="http://schemas.microsoft.com/office/drawing/2014/main" id="{86FF77DB-9661-3A75-C9C3-62F239D893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557731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89" name="Graphic 488" descr="Man with solid fill">
                <a:extLst>
                  <a:ext uri="{FF2B5EF4-FFF2-40B4-BE49-F238E27FC236}">
                    <a16:creationId xmlns:a16="http://schemas.microsoft.com/office/drawing/2014/main" id="{55BD070E-8370-75D9-0664-4137440E86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362520" y="1221104"/>
                <a:ext cx="352371" cy="352371"/>
              </a:xfrm>
              <a:prstGeom prst="rect">
                <a:avLst/>
              </a:prstGeom>
            </p:spPr>
          </p:pic>
        </p:grpSp>
        <p:pic>
          <p:nvPicPr>
            <p:cNvPr id="470" name="Graphic 469" descr="Man with solid fill">
              <a:extLst>
                <a:ext uri="{FF2B5EF4-FFF2-40B4-BE49-F238E27FC236}">
                  <a16:creationId xmlns:a16="http://schemas.microsoft.com/office/drawing/2014/main" id="{5822C401-9DD8-085B-E8BB-E786567852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478016" y="4012487"/>
              <a:ext cx="352371" cy="352371"/>
            </a:xfrm>
            <a:prstGeom prst="rect">
              <a:avLst/>
            </a:prstGeom>
          </p:spPr>
        </p:pic>
        <p:pic>
          <p:nvPicPr>
            <p:cNvPr id="471" name="Graphic 470" descr="Man with solid fill">
              <a:extLst>
                <a:ext uri="{FF2B5EF4-FFF2-40B4-BE49-F238E27FC236}">
                  <a16:creationId xmlns:a16="http://schemas.microsoft.com/office/drawing/2014/main" id="{0DEDF466-B7F5-BA99-EED0-29F8E262B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721928" y="4012487"/>
              <a:ext cx="352371" cy="352371"/>
            </a:xfrm>
            <a:prstGeom prst="rect">
              <a:avLst/>
            </a:prstGeom>
          </p:spPr>
        </p:pic>
        <p:pic>
          <p:nvPicPr>
            <p:cNvPr id="472" name="Graphic 471" descr="Man with solid fill">
              <a:extLst>
                <a:ext uri="{FF2B5EF4-FFF2-40B4-BE49-F238E27FC236}">
                  <a16:creationId xmlns:a16="http://schemas.microsoft.com/office/drawing/2014/main" id="{9E1F3E36-1F9F-AD92-E0D4-A1887C5AE9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965840" y="4012487"/>
              <a:ext cx="352371" cy="352371"/>
            </a:xfrm>
            <a:prstGeom prst="rect">
              <a:avLst/>
            </a:prstGeom>
          </p:spPr>
        </p:pic>
        <p:pic>
          <p:nvPicPr>
            <p:cNvPr id="473" name="Graphic 472" descr="Man with solid fill">
              <a:extLst>
                <a:ext uri="{FF2B5EF4-FFF2-40B4-BE49-F238E27FC236}">
                  <a16:creationId xmlns:a16="http://schemas.microsoft.com/office/drawing/2014/main" id="{5E1D5736-DBA7-9B68-9AAD-B375427607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209752" y="4012487"/>
              <a:ext cx="352371" cy="352371"/>
            </a:xfrm>
            <a:prstGeom prst="rect">
              <a:avLst/>
            </a:prstGeom>
          </p:spPr>
        </p:pic>
        <p:pic>
          <p:nvPicPr>
            <p:cNvPr id="474" name="Graphic 473" descr="Man with solid fill">
              <a:extLst>
                <a:ext uri="{FF2B5EF4-FFF2-40B4-BE49-F238E27FC236}">
                  <a16:creationId xmlns:a16="http://schemas.microsoft.com/office/drawing/2014/main" id="{AF7768BB-E93F-8233-E9D9-FD1BF2A42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453664" y="4012487"/>
              <a:ext cx="352371" cy="352371"/>
            </a:xfrm>
            <a:prstGeom prst="rect">
              <a:avLst/>
            </a:prstGeom>
          </p:spPr>
        </p:pic>
        <p:pic>
          <p:nvPicPr>
            <p:cNvPr id="475" name="Graphic 474" descr="Man with solid fill">
              <a:extLst>
                <a:ext uri="{FF2B5EF4-FFF2-40B4-BE49-F238E27FC236}">
                  <a16:creationId xmlns:a16="http://schemas.microsoft.com/office/drawing/2014/main" id="{6E6F22DE-CD73-C6DA-B48C-5F753454C7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697576" y="4012487"/>
              <a:ext cx="352371" cy="352371"/>
            </a:xfrm>
            <a:prstGeom prst="rect">
              <a:avLst/>
            </a:prstGeom>
          </p:spPr>
        </p:pic>
        <p:pic>
          <p:nvPicPr>
            <p:cNvPr id="476" name="Graphic 475" descr="Man with solid fill">
              <a:extLst>
                <a:ext uri="{FF2B5EF4-FFF2-40B4-BE49-F238E27FC236}">
                  <a16:creationId xmlns:a16="http://schemas.microsoft.com/office/drawing/2014/main" id="{256826D1-D3D4-3247-FF21-73C05A4ED2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941488" y="4012487"/>
              <a:ext cx="352371" cy="352371"/>
            </a:xfrm>
            <a:prstGeom prst="rect">
              <a:avLst/>
            </a:prstGeom>
          </p:spPr>
        </p:pic>
        <p:pic>
          <p:nvPicPr>
            <p:cNvPr id="477" name="Graphic 476" descr="Man with solid fill">
              <a:extLst>
                <a:ext uri="{FF2B5EF4-FFF2-40B4-BE49-F238E27FC236}">
                  <a16:creationId xmlns:a16="http://schemas.microsoft.com/office/drawing/2014/main" id="{AB418067-B2CC-972D-7260-9D8DA173F2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185400" y="4012487"/>
              <a:ext cx="352371" cy="352371"/>
            </a:xfrm>
            <a:prstGeom prst="rect">
              <a:avLst/>
            </a:prstGeom>
          </p:spPr>
        </p:pic>
        <p:pic>
          <p:nvPicPr>
            <p:cNvPr id="478" name="Graphic 477" descr="Man with solid fill">
              <a:extLst>
                <a:ext uri="{FF2B5EF4-FFF2-40B4-BE49-F238E27FC236}">
                  <a16:creationId xmlns:a16="http://schemas.microsoft.com/office/drawing/2014/main" id="{5CE4D65C-5ABF-3731-2B1A-F0175EA74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429315" y="4012487"/>
              <a:ext cx="352371" cy="352371"/>
            </a:xfrm>
            <a:prstGeom prst="rect">
              <a:avLst/>
            </a:prstGeom>
          </p:spPr>
        </p:pic>
        <p:pic>
          <p:nvPicPr>
            <p:cNvPr id="479" name="Graphic 478" descr="Man with solid fill">
              <a:extLst>
                <a:ext uri="{FF2B5EF4-FFF2-40B4-BE49-F238E27FC236}">
                  <a16:creationId xmlns:a16="http://schemas.microsoft.com/office/drawing/2014/main" id="{44B82668-A4B8-E8F1-2116-882BABF61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234104" y="4012487"/>
              <a:ext cx="352371" cy="352371"/>
            </a:xfrm>
            <a:prstGeom prst="rect">
              <a:avLst/>
            </a:prstGeom>
          </p:spPr>
        </p:pic>
        <p:grpSp>
          <p:nvGrpSpPr>
            <p:cNvPr id="448" name="Group 447">
              <a:extLst>
                <a:ext uri="{FF2B5EF4-FFF2-40B4-BE49-F238E27FC236}">
                  <a16:creationId xmlns:a16="http://schemas.microsoft.com/office/drawing/2014/main" id="{924BD430-67F6-F9C3-40FB-C7C3D433515B}"/>
                </a:ext>
              </a:extLst>
            </p:cNvPr>
            <p:cNvGrpSpPr/>
            <p:nvPr/>
          </p:nvGrpSpPr>
          <p:grpSpPr>
            <a:xfrm>
              <a:off x="7234104" y="1446462"/>
              <a:ext cx="2547582" cy="352371"/>
              <a:chOff x="4362520" y="1221104"/>
              <a:chExt cx="2547582" cy="352371"/>
            </a:xfrm>
          </p:grpSpPr>
          <p:pic>
            <p:nvPicPr>
              <p:cNvPr id="460" name="Graphic 459" descr="Man with solid fill">
                <a:extLst>
                  <a:ext uri="{FF2B5EF4-FFF2-40B4-BE49-F238E27FC236}">
                    <a16:creationId xmlns:a16="http://schemas.microsoft.com/office/drawing/2014/main" id="{9069B6C1-6BA4-1B33-19A2-467BB82402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60643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61" name="Graphic 460" descr="Man with solid fill">
                <a:extLst>
                  <a:ext uri="{FF2B5EF4-FFF2-40B4-BE49-F238E27FC236}">
                    <a16:creationId xmlns:a16="http://schemas.microsoft.com/office/drawing/2014/main" id="{9DAC26F1-2EF7-2651-93DB-ACB0C74B66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85034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62" name="Graphic 461" descr="Man with solid fill">
                <a:extLst>
                  <a:ext uri="{FF2B5EF4-FFF2-40B4-BE49-F238E27FC236}">
                    <a16:creationId xmlns:a16="http://schemas.microsoft.com/office/drawing/2014/main" id="{75067A45-0094-325B-A8D7-277EE0FC51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09425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63" name="Graphic 462" descr="Man with solid fill">
                <a:extLst>
                  <a:ext uri="{FF2B5EF4-FFF2-40B4-BE49-F238E27FC236}">
                    <a16:creationId xmlns:a16="http://schemas.microsoft.com/office/drawing/2014/main" id="{F0DF8BA6-0953-1556-F6C1-D510538914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338168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64" name="Graphic 463" descr="Man with solid fill">
                <a:extLst>
                  <a:ext uri="{FF2B5EF4-FFF2-40B4-BE49-F238E27FC236}">
                    <a16:creationId xmlns:a16="http://schemas.microsoft.com/office/drawing/2014/main" id="{ED39D36F-B577-DCE5-53C3-7A03898606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582080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65" name="Graphic 464" descr="Man with solid fill">
                <a:extLst>
                  <a:ext uri="{FF2B5EF4-FFF2-40B4-BE49-F238E27FC236}">
                    <a16:creationId xmlns:a16="http://schemas.microsoft.com/office/drawing/2014/main" id="{30A950AD-D9CF-BA18-9276-772C7CE760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82599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66" name="Graphic 465" descr="Man with solid fill">
                <a:extLst>
                  <a:ext uri="{FF2B5EF4-FFF2-40B4-BE49-F238E27FC236}">
                    <a16:creationId xmlns:a16="http://schemas.microsoft.com/office/drawing/2014/main" id="{876F5381-9561-06D6-4299-94A45C1A1E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06990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67" name="Graphic 466" descr="Man with solid fill">
                <a:extLst>
                  <a:ext uri="{FF2B5EF4-FFF2-40B4-BE49-F238E27FC236}">
                    <a16:creationId xmlns:a16="http://schemas.microsoft.com/office/drawing/2014/main" id="{5EF7552B-4C6C-F208-C0B4-61CA20FEAC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31381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68" name="Graphic 467" descr="Man with solid fill">
                <a:extLst>
                  <a:ext uri="{FF2B5EF4-FFF2-40B4-BE49-F238E27FC236}">
                    <a16:creationId xmlns:a16="http://schemas.microsoft.com/office/drawing/2014/main" id="{4A382075-51CC-96F9-E667-ED6037D78E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557731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69" name="Graphic 468" descr="Man with solid fill">
                <a:extLst>
                  <a:ext uri="{FF2B5EF4-FFF2-40B4-BE49-F238E27FC236}">
                    <a16:creationId xmlns:a16="http://schemas.microsoft.com/office/drawing/2014/main" id="{4B729969-3609-D945-155F-0CC7714699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362520" y="1221104"/>
                <a:ext cx="352371" cy="352371"/>
              </a:xfrm>
              <a:prstGeom prst="rect">
                <a:avLst/>
              </a:prstGeom>
            </p:spPr>
          </p:pic>
        </p:grpSp>
        <p:grpSp>
          <p:nvGrpSpPr>
            <p:cNvPr id="449" name="Group 448">
              <a:extLst>
                <a:ext uri="{FF2B5EF4-FFF2-40B4-BE49-F238E27FC236}">
                  <a16:creationId xmlns:a16="http://schemas.microsoft.com/office/drawing/2014/main" id="{8D91C5F3-C0F7-455C-5618-9D74CFDBCF99}"/>
                </a:ext>
              </a:extLst>
            </p:cNvPr>
            <p:cNvGrpSpPr/>
            <p:nvPr/>
          </p:nvGrpSpPr>
          <p:grpSpPr>
            <a:xfrm>
              <a:off x="7234104" y="4745635"/>
              <a:ext cx="2547582" cy="352371"/>
              <a:chOff x="4362520" y="1221104"/>
              <a:chExt cx="2547582" cy="352371"/>
            </a:xfrm>
          </p:grpSpPr>
          <p:pic>
            <p:nvPicPr>
              <p:cNvPr id="450" name="Graphic 449" descr="Man with solid fill">
                <a:extLst>
                  <a:ext uri="{FF2B5EF4-FFF2-40B4-BE49-F238E27FC236}">
                    <a16:creationId xmlns:a16="http://schemas.microsoft.com/office/drawing/2014/main" id="{3842ADB3-3CB9-E12C-FBB2-5B7536920F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60643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51" name="Graphic 450" descr="Man with solid fill">
                <a:extLst>
                  <a:ext uri="{FF2B5EF4-FFF2-40B4-BE49-F238E27FC236}">
                    <a16:creationId xmlns:a16="http://schemas.microsoft.com/office/drawing/2014/main" id="{539CFF25-BBC1-211E-D630-B65085F160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85034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52" name="Graphic 451" descr="Man with solid fill">
                <a:extLst>
                  <a:ext uri="{FF2B5EF4-FFF2-40B4-BE49-F238E27FC236}">
                    <a16:creationId xmlns:a16="http://schemas.microsoft.com/office/drawing/2014/main" id="{D71DEAE1-F5E0-BC88-C95B-DB472FE704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09425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53" name="Graphic 452" descr="Man with solid fill">
                <a:extLst>
                  <a:ext uri="{FF2B5EF4-FFF2-40B4-BE49-F238E27FC236}">
                    <a16:creationId xmlns:a16="http://schemas.microsoft.com/office/drawing/2014/main" id="{65C2E85A-9E9F-DD5C-3228-8DCE4365F4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338168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54" name="Graphic 453" descr="Man with solid fill">
                <a:extLst>
                  <a:ext uri="{FF2B5EF4-FFF2-40B4-BE49-F238E27FC236}">
                    <a16:creationId xmlns:a16="http://schemas.microsoft.com/office/drawing/2014/main" id="{2BC3C680-08E1-1F54-AD04-F8C9D13F5D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582080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55" name="Graphic 454" descr="Man with solid fill">
                <a:extLst>
                  <a:ext uri="{FF2B5EF4-FFF2-40B4-BE49-F238E27FC236}">
                    <a16:creationId xmlns:a16="http://schemas.microsoft.com/office/drawing/2014/main" id="{77354152-EB79-5EEA-F446-ABF276E991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825992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56" name="Graphic 455" descr="Man with solid fill">
                <a:extLst>
                  <a:ext uri="{FF2B5EF4-FFF2-40B4-BE49-F238E27FC236}">
                    <a16:creationId xmlns:a16="http://schemas.microsoft.com/office/drawing/2014/main" id="{5BC94E46-2127-3F25-E3C5-8E75A078A1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069904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57" name="Graphic 456" descr="Man with solid fill">
                <a:extLst>
                  <a:ext uri="{FF2B5EF4-FFF2-40B4-BE49-F238E27FC236}">
                    <a16:creationId xmlns:a16="http://schemas.microsoft.com/office/drawing/2014/main" id="{87D27C7A-C8CF-76C5-D46B-46E42E6863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313816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58" name="Graphic 457" descr="Man with solid fill">
                <a:extLst>
                  <a:ext uri="{FF2B5EF4-FFF2-40B4-BE49-F238E27FC236}">
                    <a16:creationId xmlns:a16="http://schemas.microsoft.com/office/drawing/2014/main" id="{87E18BF9-FB89-23F3-2FEB-199844110E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557731" y="1221104"/>
                <a:ext cx="352371" cy="352371"/>
              </a:xfrm>
              <a:prstGeom prst="rect">
                <a:avLst/>
              </a:prstGeom>
            </p:spPr>
          </p:pic>
          <p:pic>
            <p:nvPicPr>
              <p:cNvPr id="459" name="Graphic 458" descr="Man with solid fill">
                <a:extLst>
                  <a:ext uri="{FF2B5EF4-FFF2-40B4-BE49-F238E27FC236}">
                    <a16:creationId xmlns:a16="http://schemas.microsoft.com/office/drawing/2014/main" id="{DCC07EB4-C43A-E28B-EA66-E6D2DBBF71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362520" y="1221104"/>
                <a:ext cx="352371" cy="352371"/>
              </a:xfrm>
              <a:prstGeom prst="rect">
                <a:avLst/>
              </a:prstGeom>
            </p:spPr>
          </p:pic>
        </p:grpSp>
        <p:grpSp>
          <p:nvGrpSpPr>
            <p:cNvPr id="550" name="Group 549">
              <a:extLst>
                <a:ext uri="{FF2B5EF4-FFF2-40B4-BE49-F238E27FC236}">
                  <a16:creationId xmlns:a16="http://schemas.microsoft.com/office/drawing/2014/main" id="{0E3002FA-7AEF-E3B1-C5E6-5DCD0DA7C161}"/>
                </a:ext>
              </a:extLst>
            </p:cNvPr>
            <p:cNvGrpSpPr/>
            <p:nvPr/>
          </p:nvGrpSpPr>
          <p:grpSpPr>
            <a:xfrm>
              <a:off x="9645470" y="1446462"/>
              <a:ext cx="2547582" cy="3651544"/>
              <a:chOff x="4358282" y="1373504"/>
              <a:chExt cx="2547582" cy="3651544"/>
            </a:xfrm>
          </p:grpSpPr>
          <p:grpSp>
            <p:nvGrpSpPr>
              <p:cNvPr id="551" name="Group 550">
                <a:extLst>
                  <a:ext uri="{FF2B5EF4-FFF2-40B4-BE49-F238E27FC236}">
                    <a16:creationId xmlns:a16="http://schemas.microsoft.com/office/drawing/2014/main" id="{F324F917-4952-520A-921F-D2EFA512500C}"/>
                  </a:ext>
                </a:extLst>
              </p:cNvPr>
              <p:cNvGrpSpPr/>
              <p:nvPr/>
            </p:nvGrpSpPr>
            <p:grpSpPr>
              <a:xfrm>
                <a:off x="4358282" y="4306104"/>
                <a:ext cx="2547582" cy="352371"/>
                <a:chOff x="4362520" y="1221104"/>
                <a:chExt cx="2547582" cy="352371"/>
              </a:xfrm>
            </p:grpSpPr>
            <p:pic>
              <p:nvPicPr>
                <p:cNvPr id="651" name="Graphic 650" descr="Man with solid fill">
                  <a:extLst>
                    <a:ext uri="{FF2B5EF4-FFF2-40B4-BE49-F238E27FC236}">
                      <a16:creationId xmlns:a16="http://schemas.microsoft.com/office/drawing/2014/main" id="{3D3C9FAC-ED47-9B73-96AF-86AE900649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0643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52" name="Graphic 651" descr="Man with solid fill">
                  <a:extLst>
                    <a:ext uri="{FF2B5EF4-FFF2-40B4-BE49-F238E27FC236}">
                      <a16:creationId xmlns:a16="http://schemas.microsoft.com/office/drawing/2014/main" id="{44A8ED4E-62A1-F572-22F6-161F561824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5034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53" name="Graphic 652" descr="Man with solid fill">
                  <a:extLst>
                    <a:ext uri="{FF2B5EF4-FFF2-40B4-BE49-F238E27FC236}">
                      <a16:creationId xmlns:a16="http://schemas.microsoft.com/office/drawing/2014/main" id="{F53CE3E6-A654-E6F5-192D-FF4B879540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9425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54" name="Graphic 653" descr="Man with solid fill">
                  <a:extLst>
                    <a:ext uri="{FF2B5EF4-FFF2-40B4-BE49-F238E27FC236}">
                      <a16:creationId xmlns:a16="http://schemas.microsoft.com/office/drawing/2014/main" id="{63543036-8A45-A98A-6A1C-DFBD9FF0EB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8168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55" name="Graphic 654" descr="Man with solid fill">
                  <a:extLst>
                    <a:ext uri="{FF2B5EF4-FFF2-40B4-BE49-F238E27FC236}">
                      <a16:creationId xmlns:a16="http://schemas.microsoft.com/office/drawing/2014/main" id="{4A0ABB22-9935-5E37-0680-11D79B2237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2080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56" name="Graphic 655" descr="Man with solid fill">
                  <a:extLst>
                    <a:ext uri="{FF2B5EF4-FFF2-40B4-BE49-F238E27FC236}">
                      <a16:creationId xmlns:a16="http://schemas.microsoft.com/office/drawing/2014/main" id="{18A900B8-4398-9BB5-16DF-02162ACF00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599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57" name="Graphic 656" descr="Man with solid fill">
                  <a:extLst>
                    <a:ext uri="{FF2B5EF4-FFF2-40B4-BE49-F238E27FC236}">
                      <a16:creationId xmlns:a16="http://schemas.microsoft.com/office/drawing/2014/main" id="{077BD618-A87B-CF7D-757B-155E088BCD8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6990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58" name="Graphic 657" descr="Man with solid fill">
                  <a:extLst>
                    <a:ext uri="{FF2B5EF4-FFF2-40B4-BE49-F238E27FC236}">
                      <a16:creationId xmlns:a16="http://schemas.microsoft.com/office/drawing/2014/main" id="{B58A7AAF-6BCF-6CD3-9202-5918F64B681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1381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59" name="Graphic 658" descr="Man with solid fill">
                  <a:extLst>
                    <a:ext uri="{FF2B5EF4-FFF2-40B4-BE49-F238E27FC236}">
                      <a16:creationId xmlns:a16="http://schemas.microsoft.com/office/drawing/2014/main" id="{7F1CF67C-79B2-FE91-BDA7-56F5B75A59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7731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60" name="Graphic 659" descr="Man with solid fill">
                  <a:extLst>
                    <a:ext uri="{FF2B5EF4-FFF2-40B4-BE49-F238E27FC236}">
                      <a16:creationId xmlns:a16="http://schemas.microsoft.com/office/drawing/2014/main" id="{945A7D46-6246-48EE-BD02-AD0BA0A969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2520" y="1221104"/>
                  <a:ext cx="352371" cy="352371"/>
                </a:xfrm>
                <a:prstGeom prst="rect">
                  <a:avLst/>
                </a:prstGeom>
              </p:spPr>
            </p:pic>
          </p:grpSp>
          <p:grpSp>
            <p:nvGrpSpPr>
              <p:cNvPr id="552" name="Group 551">
                <a:extLst>
                  <a:ext uri="{FF2B5EF4-FFF2-40B4-BE49-F238E27FC236}">
                    <a16:creationId xmlns:a16="http://schemas.microsoft.com/office/drawing/2014/main" id="{52DD48F8-4C1C-922F-F0F4-5F0E398F5C74}"/>
                  </a:ext>
                </a:extLst>
              </p:cNvPr>
              <p:cNvGrpSpPr/>
              <p:nvPr/>
            </p:nvGrpSpPr>
            <p:grpSpPr>
              <a:xfrm>
                <a:off x="4358282" y="1740079"/>
                <a:ext cx="2547582" cy="352371"/>
                <a:chOff x="4362520" y="1221104"/>
                <a:chExt cx="2547582" cy="352371"/>
              </a:xfrm>
            </p:grpSpPr>
            <p:pic>
              <p:nvPicPr>
                <p:cNvPr id="641" name="Graphic 640" descr="Man with solid fill">
                  <a:extLst>
                    <a:ext uri="{FF2B5EF4-FFF2-40B4-BE49-F238E27FC236}">
                      <a16:creationId xmlns:a16="http://schemas.microsoft.com/office/drawing/2014/main" id="{F6BCCEFD-C9E7-985F-7E7B-2FA951D3C64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0643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42" name="Graphic 641" descr="Man with solid fill">
                  <a:extLst>
                    <a:ext uri="{FF2B5EF4-FFF2-40B4-BE49-F238E27FC236}">
                      <a16:creationId xmlns:a16="http://schemas.microsoft.com/office/drawing/2014/main" id="{DD22AC27-391D-B96A-425A-62137A400D3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5034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43" name="Graphic 642" descr="Man with solid fill">
                  <a:extLst>
                    <a:ext uri="{FF2B5EF4-FFF2-40B4-BE49-F238E27FC236}">
                      <a16:creationId xmlns:a16="http://schemas.microsoft.com/office/drawing/2014/main" id="{D6BCAC2F-A04E-3B60-03F4-937D263462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9425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44" name="Graphic 643" descr="Man with solid fill">
                  <a:extLst>
                    <a:ext uri="{FF2B5EF4-FFF2-40B4-BE49-F238E27FC236}">
                      <a16:creationId xmlns:a16="http://schemas.microsoft.com/office/drawing/2014/main" id="{AFA47306-6FF5-1D06-57D9-2300CFD0104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8168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45" name="Graphic 644" descr="Man with solid fill">
                  <a:extLst>
                    <a:ext uri="{FF2B5EF4-FFF2-40B4-BE49-F238E27FC236}">
                      <a16:creationId xmlns:a16="http://schemas.microsoft.com/office/drawing/2014/main" id="{C35AAA99-92E1-2D69-FC4C-47EB55C500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2080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46" name="Graphic 645" descr="Man with solid fill">
                  <a:extLst>
                    <a:ext uri="{FF2B5EF4-FFF2-40B4-BE49-F238E27FC236}">
                      <a16:creationId xmlns:a16="http://schemas.microsoft.com/office/drawing/2014/main" id="{8F9DA8E4-C0B7-E9C2-31BC-09B3BF2C584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599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47" name="Graphic 646" descr="Man with solid fill">
                  <a:extLst>
                    <a:ext uri="{FF2B5EF4-FFF2-40B4-BE49-F238E27FC236}">
                      <a16:creationId xmlns:a16="http://schemas.microsoft.com/office/drawing/2014/main" id="{B5716998-6770-9335-6AE6-6082C0CB29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6990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48" name="Graphic 647" descr="Man with solid fill">
                  <a:extLst>
                    <a:ext uri="{FF2B5EF4-FFF2-40B4-BE49-F238E27FC236}">
                      <a16:creationId xmlns:a16="http://schemas.microsoft.com/office/drawing/2014/main" id="{123B95D0-9EC8-1A24-151A-66BD170082C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1381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49" name="Graphic 648" descr="Man with solid fill">
                  <a:extLst>
                    <a:ext uri="{FF2B5EF4-FFF2-40B4-BE49-F238E27FC236}">
                      <a16:creationId xmlns:a16="http://schemas.microsoft.com/office/drawing/2014/main" id="{E1CDAC7F-7193-8DC4-0831-45ABBC29B18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7731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50" name="Graphic 649" descr="Man with solid fill">
                  <a:extLst>
                    <a:ext uri="{FF2B5EF4-FFF2-40B4-BE49-F238E27FC236}">
                      <a16:creationId xmlns:a16="http://schemas.microsoft.com/office/drawing/2014/main" id="{BBB44CB5-26CA-A4B1-057A-2147435D652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2520" y="1221104"/>
                  <a:ext cx="352371" cy="352371"/>
                </a:xfrm>
                <a:prstGeom prst="rect">
                  <a:avLst/>
                </a:prstGeom>
              </p:spPr>
            </p:pic>
          </p:grpSp>
          <p:grpSp>
            <p:nvGrpSpPr>
              <p:cNvPr id="553" name="Group 552">
                <a:extLst>
                  <a:ext uri="{FF2B5EF4-FFF2-40B4-BE49-F238E27FC236}">
                    <a16:creationId xmlns:a16="http://schemas.microsoft.com/office/drawing/2014/main" id="{2A854B0F-D2DC-2A07-FF67-817AA3B2C705}"/>
                  </a:ext>
                </a:extLst>
              </p:cNvPr>
              <p:cNvGrpSpPr/>
              <p:nvPr/>
            </p:nvGrpSpPr>
            <p:grpSpPr>
              <a:xfrm>
                <a:off x="4358282" y="2106654"/>
                <a:ext cx="2547582" cy="352371"/>
                <a:chOff x="4362520" y="1221104"/>
                <a:chExt cx="2547582" cy="352371"/>
              </a:xfrm>
            </p:grpSpPr>
            <p:pic>
              <p:nvPicPr>
                <p:cNvPr id="631" name="Graphic 630" descr="Man with solid fill">
                  <a:extLst>
                    <a:ext uri="{FF2B5EF4-FFF2-40B4-BE49-F238E27FC236}">
                      <a16:creationId xmlns:a16="http://schemas.microsoft.com/office/drawing/2014/main" id="{3A3D1A75-F299-BB73-4CA0-31A3C27004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0643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32" name="Graphic 631" descr="Man with solid fill">
                  <a:extLst>
                    <a:ext uri="{FF2B5EF4-FFF2-40B4-BE49-F238E27FC236}">
                      <a16:creationId xmlns:a16="http://schemas.microsoft.com/office/drawing/2014/main" id="{86F750FD-ECA6-95A7-4D4B-7F2B66F6CA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5034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33" name="Graphic 632" descr="Man with solid fill">
                  <a:extLst>
                    <a:ext uri="{FF2B5EF4-FFF2-40B4-BE49-F238E27FC236}">
                      <a16:creationId xmlns:a16="http://schemas.microsoft.com/office/drawing/2014/main" id="{EFE26D1A-D395-7B6F-20DE-DA0AB0D587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9425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34" name="Graphic 633" descr="Man with solid fill">
                  <a:extLst>
                    <a:ext uri="{FF2B5EF4-FFF2-40B4-BE49-F238E27FC236}">
                      <a16:creationId xmlns:a16="http://schemas.microsoft.com/office/drawing/2014/main" id="{D0381D9F-BA8E-C092-B7B5-40F36013804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8168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35" name="Graphic 634" descr="Man with solid fill">
                  <a:extLst>
                    <a:ext uri="{FF2B5EF4-FFF2-40B4-BE49-F238E27FC236}">
                      <a16:creationId xmlns:a16="http://schemas.microsoft.com/office/drawing/2014/main" id="{EE12475A-492D-A983-5598-016BC87C6CC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2080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36" name="Graphic 635" descr="Man with solid fill">
                  <a:extLst>
                    <a:ext uri="{FF2B5EF4-FFF2-40B4-BE49-F238E27FC236}">
                      <a16:creationId xmlns:a16="http://schemas.microsoft.com/office/drawing/2014/main" id="{DCC63B96-049D-0AEC-5B4B-5747F653328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599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37" name="Graphic 636" descr="Man with solid fill">
                  <a:extLst>
                    <a:ext uri="{FF2B5EF4-FFF2-40B4-BE49-F238E27FC236}">
                      <a16:creationId xmlns:a16="http://schemas.microsoft.com/office/drawing/2014/main" id="{75B22EA4-0D52-76A9-DEE5-0D5F6FF2AD1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6990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38" name="Graphic 637" descr="Man with solid fill">
                  <a:extLst>
                    <a:ext uri="{FF2B5EF4-FFF2-40B4-BE49-F238E27FC236}">
                      <a16:creationId xmlns:a16="http://schemas.microsoft.com/office/drawing/2014/main" id="{F4989132-D69C-A720-ABAF-8768E24429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1381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39" name="Graphic 638" descr="Man with solid fill">
                  <a:extLst>
                    <a:ext uri="{FF2B5EF4-FFF2-40B4-BE49-F238E27FC236}">
                      <a16:creationId xmlns:a16="http://schemas.microsoft.com/office/drawing/2014/main" id="{899DA6DA-EACB-3024-886D-6EAD83AB1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7731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40" name="Graphic 639" descr="Man with solid fill">
                  <a:extLst>
                    <a:ext uri="{FF2B5EF4-FFF2-40B4-BE49-F238E27FC236}">
                      <a16:creationId xmlns:a16="http://schemas.microsoft.com/office/drawing/2014/main" id="{0247C0DE-A789-8BAC-2777-D64777E60A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2520" y="1221104"/>
                  <a:ext cx="352371" cy="352371"/>
                </a:xfrm>
                <a:prstGeom prst="rect">
                  <a:avLst/>
                </a:prstGeom>
              </p:spPr>
            </p:pic>
          </p:grpSp>
          <p:grpSp>
            <p:nvGrpSpPr>
              <p:cNvPr id="554" name="Group 553">
                <a:extLst>
                  <a:ext uri="{FF2B5EF4-FFF2-40B4-BE49-F238E27FC236}">
                    <a16:creationId xmlns:a16="http://schemas.microsoft.com/office/drawing/2014/main" id="{C2B4E23D-534F-9024-F0A5-B55DBE4BE5DB}"/>
                  </a:ext>
                </a:extLst>
              </p:cNvPr>
              <p:cNvGrpSpPr/>
              <p:nvPr/>
            </p:nvGrpSpPr>
            <p:grpSpPr>
              <a:xfrm>
                <a:off x="4358282" y="2473229"/>
                <a:ext cx="2547582" cy="352371"/>
                <a:chOff x="4362520" y="1221104"/>
                <a:chExt cx="2547582" cy="352371"/>
              </a:xfrm>
            </p:grpSpPr>
            <p:pic>
              <p:nvPicPr>
                <p:cNvPr id="621" name="Graphic 620" descr="Man with solid fill">
                  <a:extLst>
                    <a:ext uri="{FF2B5EF4-FFF2-40B4-BE49-F238E27FC236}">
                      <a16:creationId xmlns:a16="http://schemas.microsoft.com/office/drawing/2014/main" id="{B2CA738F-AB0E-1EBB-1AB9-7D942B3F0CE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0643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22" name="Graphic 621" descr="Man with solid fill">
                  <a:extLst>
                    <a:ext uri="{FF2B5EF4-FFF2-40B4-BE49-F238E27FC236}">
                      <a16:creationId xmlns:a16="http://schemas.microsoft.com/office/drawing/2014/main" id="{316CED41-FFD6-2A4A-AE53-D664F6AE1FC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5034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23" name="Graphic 622" descr="Man with solid fill">
                  <a:extLst>
                    <a:ext uri="{FF2B5EF4-FFF2-40B4-BE49-F238E27FC236}">
                      <a16:creationId xmlns:a16="http://schemas.microsoft.com/office/drawing/2014/main" id="{0E3970B7-DE1B-514C-BBF1-AEA87E8B73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9425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24" name="Graphic 623" descr="Man with solid fill">
                  <a:extLst>
                    <a:ext uri="{FF2B5EF4-FFF2-40B4-BE49-F238E27FC236}">
                      <a16:creationId xmlns:a16="http://schemas.microsoft.com/office/drawing/2014/main" id="{53E19B80-2574-D7A0-D03C-B51DEE9A70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8168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25" name="Graphic 624" descr="Man with solid fill">
                  <a:extLst>
                    <a:ext uri="{FF2B5EF4-FFF2-40B4-BE49-F238E27FC236}">
                      <a16:creationId xmlns:a16="http://schemas.microsoft.com/office/drawing/2014/main" id="{69601C65-F7E4-BE29-3FEB-0AF27EF4B64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2080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26" name="Graphic 625" descr="Man with solid fill">
                  <a:extLst>
                    <a:ext uri="{FF2B5EF4-FFF2-40B4-BE49-F238E27FC236}">
                      <a16:creationId xmlns:a16="http://schemas.microsoft.com/office/drawing/2014/main" id="{6DAD9CFC-E8F2-21B3-2AD9-B8341F23484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599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27" name="Graphic 626" descr="Man with solid fill">
                  <a:extLst>
                    <a:ext uri="{FF2B5EF4-FFF2-40B4-BE49-F238E27FC236}">
                      <a16:creationId xmlns:a16="http://schemas.microsoft.com/office/drawing/2014/main" id="{131373FC-4A9E-C4AA-1559-068EE7C9E08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6990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28" name="Graphic 627" descr="Man with solid fill">
                  <a:extLst>
                    <a:ext uri="{FF2B5EF4-FFF2-40B4-BE49-F238E27FC236}">
                      <a16:creationId xmlns:a16="http://schemas.microsoft.com/office/drawing/2014/main" id="{46F38318-9330-E184-B9D1-ACFD1A11586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1381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29" name="Graphic 628" descr="Man with solid fill">
                  <a:extLst>
                    <a:ext uri="{FF2B5EF4-FFF2-40B4-BE49-F238E27FC236}">
                      <a16:creationId xmlns:a16="http://schemas.microsoft.com/office/drawing/2014/main" id="{70145837-B8FA-6704-72CE-2F6A5AAC525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7731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30" name="Graphic 629" descr="Man with solid fill">
                  <a:extLst>
                    <a:ext uri="{FF2B5EF4-FFF2-40B4-BE49-F238E27FC236}">
                      <a16:creationId xmlns:a16="http://schemas.microsoft.com/office/drawing/2014/main" id="{748CC456-2069-1922-8859-80D031D8C21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2520" y="1221104"/>
                  <a:ext cx="352371" cy="352371"/>
                </a:xfrm>
                <a:prstGeom prst="rect">
                  <a:avLst/>
                </a:prstGeom>
              </p:spPr>
            </p:pic>
          </p:grpSp>
          <p:grpSp>
            <p:nvGrpSpPr>
              <p:cNvPr id="555" name="Group 554">
                <a:extLst>
                  <a:ext uri="{FF2B5EF4-FFF2-40B4-BE49-F238E27FC236}">
                    <a16:creationId xmlns:a16="http://schemas.microsoft.com/office/drawing/2014/main" id="{C514F895-833A-82BB-1CF9-5464A5D718E8}"/>
                  </a:ext>
                </a:extLst>
              </p:cNvPr>
              <p:cNvGrpSpPr/>
              <p:nvPr/>
            </p:nvGrpSpPr>
            <p:grpSpPr>
              <a:xfrm>
                <a:off x="4358282" y="2839804"/>
                <a:ext cx="2547582" cy="352371"/>
                <a:chOff x="4362520" y="1221104"/>
                <a:chExt cx="2547582" cy="352371"/>
              </a:xfrm>
            </p:grpSpPr>
            <p:pic>
              <p:nvPicPr>
                <p:cNvPr id="611" name="Graphic 610" descr="Man with solid fill">
                  <a:extLst>
                    <a:ext uri="{FF2B5EF4-FFF2-40B4-BE49-F238E27FC236}">
                      <a16:creationId xmlns:a16="http://schemas.microsoft.com/office/drawing/2014/main" id="{476638EE-67CC-385E-7381-5BD8109A4A3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0643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12" name="Graphic 611" descr="Man with solid fill">
                  <a:extLst>
                    <a:ext uri="{FF2B5EF4-FFF2-40B4-BE49-F238E27FC236}">
                      <a16:creationId xmlns:a16="http://schemas.microsoft.com/office/drawing/2014/main" id="{00327577-D0A8-F0A5-CD6C-B5622712B56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5034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13" name="Graphic 612" descr="Man with solid fill">
                  <a:extLst>
                    <a:ext uri="{FF2B5EF4-FFF2-40B4-BE49-F238E27FC236}">
                      <a16:creationId xmlns:a16="http://schemas.microsoft.com/office/drawing/2014/main" id="{6D7D2D96-F4EB-F277-43C4-F9326FDC28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9425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14" name="Graphic 613" descr="Man with solid fill">
                  <a:extLst>
                    <a:ext uri="{FF2B5EF4-FFF2-40B4-BE49-F238E27FC236}">
                      <a16:creationId xmlns:a16="http://schemas.microsoft.com/office/drawing/2014/main" id="{0C222334-F17D-7FDF-41BD-3C8C6A9030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8168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15" name="Graphic 614" descr="Man with solid fill">
                  <a:extLst>
                    <a:ext uri="{FF2B5EF4-FFF2-40B4-BE49-F238E27FC236}">
                      <a16:creationId xmlns:a16="http://schemas.microsoft.com/office/drawing/2014/main" id="{E970C798-DEAB-6DCE-C6E4-E46D0E933D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2080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16" name="Graphic 615" descr="Man with solid fill">
                  <a:extLst>
                    <a:ext uri="{FF2B5EF4-FFF2-40B4-BE49-F238E27FC236}">
                      <a16:creationId xmlns:a16="http://schemas.microsoft.com/office/drawing/2014/main" id="{FEC0EFD1-A008-18AD-C51B-E38222BFB9F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599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17" name="Graphic 616" descr="Man with solid fill">
                  <a:extLst>
                    <a:ext uri="{FF2B5EF4-FFF2-40B4-BE49-F238E27FC236}">
                      <a16:creationId xmlns:a16="http://schemas.microsoft.com/office/drawing/2014/main" id="{AA361B53-DE2E-736B-CAAD-BD20FAD5D91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6990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18" name="Graphic 617" descr="Man with solid fill">
                  <a:extLst>
                    <a:ext uri="{FF2B5EF4-FFF2-40B4-BE49-F238E27FC236}">
                      <a16:creationId xmlns:a16="http://schemas.microsoft.com/office/drawing/2014/main" id="{247D3DF9-7B1F-2A8C-601F-E26CB2C665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1381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19" name="Graphic 618" descr="Man with solid fill">
                  <a:extLst>
                    <a:ext uri="{FF2B5EF4-FFF2-40B4-BE49-F238E27FC236}">
                      <a16:creationId xmlns:a16="http://schemas.microsoft.com/office/drawing/2014/main" id="{0D7B27F3-709E-C074-A004-11181103A99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7731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20" name="Graphic 619" descr="Man with solid fill">
                  <a:extLst>
                    <a:ext uri="{FF2B5EF4-FFF2-40B4-BE49-F238E27FC236}">
                      <a16:creationId xmlns:a16="http://schemas.microsoft.com/office/drawing/2014/main" id="{63F0A020-433A-6C4A-146A-D07B80C691D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2520" y="1221104"/>
                  <a:ext cx="352371" cy="352371"/>
                </a:xfrm>
                <a:prstGeom prst="rect">
                  <a:avLst/>
                </a:prstGeom>
              </p:spPr>
            </p:pic>
          </p:grpSp>
          <p:grpSp>
            <p:nvGrpSpPr>
              <p:cNvPr id="556" name="Group 555">
                <a:extLst>
                  <a:ext uri="{FF2B5EF4-FFF2-40B4-BE49-F238E27FC236}">
                    <a16:creationId xmlns:a16="http://schemas.microsoft.com/office/drawing/2014/main" id="{9064BEE3-3874-1C44-FBD1-8CC68DBD2F9C}"/>
                  </a:ext>
                </a:extLst>
              </p:cNvPr>
              <p:cNvGrpSpPr/>
              <p:nvPr/>
            </p:nvGrpSpPr>
            <p:grpSpPr>
              <a:xfrm>
                <a:off x="4358282" y="3206379"/>
                <a:ext cx="2547582" cy="352371"/>
                <a:chOff x="4362520" y="1221104"/>
                <a:chExt cx="2547582" cy="352371"/>
              </a:xfrm>
            </p:grpSpPr>
            <p:pic>
              <p:nvPicPr>
                <p:cNvPr id="601" name="Graphic 600" descr="Man with solid fill">
                  <a:extLst>
                    <a:ext uri="{FF2B5EF4-FFF2-40B4-BE49-F238E27FC236}">
                      <a16:creationId xmlns:a16="http://schemas.microsoft.com/office/drawing/2014/main" id="{99C0FF29-AC43-9DD4-74AA-6573C22235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0643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02" name="Graphic 601" descr="Man with solid fill">
                  <a:extLst>
                    <a:ext uri="{FF2B5EF4-FFF2-40B4-BE49-F238E27FC236}">
                      <a16:creationId xmlns:a16="http://schemas.microsoft.com/office/drawing/2014/main" id="{3A382C45-C04B-23E2-F29F-7993D008FF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5034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03" name="Graphic 602" descr="Man with solid fill">
                  <a:extLst>
                    <a:ext uri="{FF2B5EF4-FFF2-40B4-BE49-F238E27FC236}">
                      <a16:creationId xmlns:a16="http://schemas.microsoft.com/office/drawing/2014/main" id="{7DE351F5-E71C-8D39-4C5F-73FDB683D0F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9425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04" name="Graphic 603" descr="Man with solid fill">
                  <a:extLst>
                    <a:ext uri="{FF2B5EF4-FFF2-40B4-BE49-F238E27FC236}">
                      <a16:creationId xmlns:a16="http://schemas.microsoft.com/office/drawing/2014/main" id="{92E8050C-CA79-6EF7-C3B0-C1A5929526E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8168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05" name="Graphic 604" descr="Man with solid fill">
                  <a:extLst>
                    <a:ext uri="{FF2B5EF4-FFF2-40B4-BE49-F238E27FC236}">
                      <a16:creationId xmlns:a16="http://schemas.microsoft.com/office/drawing/2014/main" id="{474339BC-A1ED-BD2E-A1D6-EF595917632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2080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06" name="Graphic 605" descr="Man with solid fill">
                  <a:extLst>
                    <a:ext uri="{FF2B5EF4-FFF2-40B4-BE49-F238E27FC236}">
                      <a16:creationId xmlns:a16="http://schemas.microsoft.com/office/drawing/2014/main" id="{6619C726-AC11-31E5-DDE5-FAD97F6C96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599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07" name="Graphic 606" descr="Man with solid fill">
                  <a:extLst>
                    <a:ext uri="{FF2B5EF4-FFF2-40B4-BE49-F238E27FC236}">
                      <a16:creationId xmlns:a16="http://schemas.microsoft.com/office/drawing/2014/main" id="{5BC5CA44-F096-B6C5-8608-A0284EAE4F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6990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08" name="Graphic 607" descr="Man with solid fill">
                  <a:extLst>
                    <a:ext uri="{FF2B5EF4-FFF2-40B4-BE49-F238E27FC236}">
                      <a16:creationId xmlns:a16="http://schemas.microsoft.com/office/drawing/2014/main" id="{12DF468C-3740-557B-43A8-34F8E88536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1381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09" name="Graphic 608" descr="Man with solid fill">
                  <a:extLst>
                    <a:ext uri="{FF2B5EF4-FFF2-40B4-BE49-F238E27FC236}">
                      <a16:creationId xmlns:a16="http://schemas.microsoft.com/office/drawing/2014/main" id="{5ABD6AE3-5598-33DA-CC73-3C091AE07D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7731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10" name="Graphic 609" descr="Man with solid fill">
                  <a:extLst>
                    <a:ext uri="{FF2B5EF4-FFF2-40B4-BE49-F238E27FC236}">
                      <a16:creationId xmlns:a16="http://schemas.microsoft.com/office/drawing/2014/main" id="{820E1439-43F6-05AB-E935-37CEA1F3A3C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2520" y="1221104"/>
                  <a:ext cx="352371" cy="352371"/>
                </a:xfrm>
                <a:prstGeom prst="rect">
                  <a:avLst/>
                </a:prstGeom>
              </p:spPr>
            </p:pic>
          </p:grpSp>
          <p:grpSp>
            <p:nvGrpSpPr>
              <p:cNvPr id="557" name="Group 556">
                <a:extLst>
                  <a:ext uri="{FF2B5EF4-FFF2-40B4-BE49-F238E27FC236}">
                    <a16:creationId xmlns:a16="http://schemas.microsoft.com/office/drawing/2014/main" id="{0CD889A6-8598-0B17-8688-6FE2AE075E5A}"/>
                  </a:ext>
                </a:extLst>
              </p:cNvPr>
              <p:cNvGrpSpPr/>
              <p:nvPr/>
            </p:nvGrpSpPr>
            <p:grpSpPr>
              <a:xfrm>
                <a:off x="4358282" y="3572954"/>
                <a:ext cx="2547582" cy="352371"/>
                <a:chOff x="4362520" y="1221104"/>
                <a:chExt cx="2547582" cy="352371"/>
              </a:xfrm>
            </p:grpSpPr>
            <p:pic>
              <p:nvPicPr>
                <p:cNvPr id="591" name="Graphic 590" descr="Man with solid fill">
                  <a:extLst>
                    <a:ext uri="{FF2B5EF4-FFF2-40B4-BE49-F238E27FC236}">
                      <a16:creationId xmlns:a16="http://schemas.microsoft.com/office/drawing/2014/main" id="{72B32AAF-53E2-B558-76C1-C44BBF25039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0643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92" name="Graphic 591" descr="Man with solid fill">
                  <a:extLst>
                    <a:ext uri="{FF2B5EF4-FFF2-40B4-BE49-F238E27FC236}">
                      <a16:creationId xmlns:a16="http://schemas.microsoft.com/office/drawing/2014/main" id="{08942FF4-7D43-4E78-4496-F25ECFD7A54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5034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93" name="Graphic 592" descr="Man with solid fill">
                  <a:extLst>
                    <a:ext uri="{FF2B5EF4-FFF2-40B4-BE49-F238E27FC236}">
                      <a16:creationId xmlns:a16="http://schemas.microsoft.com/office/drawing/2014/main" id="{9BA50DEE-655F-0A33-5298-D1F99ADA226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9425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94" name="Graphic 593" descr="Man with solid fill">
                  <a:extLst>
                    <a:ext uri="{FF2B5EF4-FFF2-40B4-BE49-F238E27FC236}">
                      <a16:creationId xmlns:a16="http://schemas.microsoft.com/office/drawing/2014/main" id="{855F5BE3-1F07-2D21-4C22-CE2845F362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8168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95" name="Graphic 594" descr="Man with solid fill">
                  <a:extLst>
                    <a:ext uri="{FF2B5EF4-FFF2-40B4-BE49-F238E27FC236}">
                      <a16:creationId xmlns:a16="http://schemas.microsoft.com/office/drawing/2014/main" id="{76FE7A31-78F4-494F-C658-86D68381F5F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2080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96" name="Graphic 595" descr="Man with solid fill">
                  <a:extLst>
                    <a:ext uri="{FF2B5EF4-FFF2-40B4-BE49-F238E27FC236}">
                      <a16:creationId xmlns:a16="http://schemas.microsoft.com/office/drawing/2014/main" id="{921C35D3-BD18-EE89-84E1-C0B43309DF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599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97" name="Graphic 596" descr="Man with solid fill">
                  <a:extLst>
                    <a:ext uri="{FF2B5EF4-FFF2-40B4-BE49-F238E27FC236}">
                      <a16:creationId xmlns:a16="http://schemas.microsoft.com/office/drawing/2014/main" id="{2CBBC102-194A-F6D3-4767-B50D965D00C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6990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98" name="Graphic 597" descr="Man with solid fill">
                  <a:extLst>
                    <a:ext uri="{FF2B5EF4-FFF2-40B4-BE49-F238E27FC236}">
                      <a16:creationId xmlns:a16="http://schemas.microsoft.com/office/drawing/2014/main" id="{5694C59E-518D-03AC-4542-F09E2AF4F57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1381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99" name="Graphic 598" descr="Man with solid fill">
                  <a:extLst>
                    <a:ext uri="{FF2B5EF4-FFF2-40B4-BE49-F238E27FC236}">
                      <a16:creationId xmlns:a16="http://schemas.microsoft.com/office/drawing/2014/main" id="{79F27084-5E68-A575-A258-D2ECC5D4E21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7731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600" name="Graphic 599" descr="Man with solid fill">
                  <a:extLst>
                    <a:ext uri="{FF2B5EF4-FFF2-40B4-BE49-F238E27FC236}">
                      <a16:creationId xmlns:a16="http://schemas.microsoft.com/office/drawing/2014/main" id="{66FEC54B-56FE-FCCC-50D2-BEBBFACAED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2520" y="1221104"/>
                  <a:ext cx="352371" cy="352371"/>
                </a:xfrm>
                <a:prstGeom prst="rect">
                  <a:avLst/>
                </a:prstGeom>
              </p:spPr>
            </p:pic>
          </p:grpSp>
          <p:grpSp>
            <p:nvGrpSpPr>
              <p:cNvPr id="558" name="Group 557">
                <a:extLst>
                  <a:ext uri="{FF2B5EF4-FFF2-40B4-BE49-F238E27FC236}">
                    <a16:creationId xmlns:a16="http://schemas.microsoft.com/office/drawing/2014/main" id="{87788B5F-ED57-B679-1530-0E6B327177F9}"/>
                  </a:ext>
                </a:extLst>
              </p:cNvPr>
              <p:cNvGrpSpPr/>
              <p:nvPr/>
            </p:nvGrpSpPr>
            <p:grpSpPr>
              <a:xfrm>
                <a:off x="4358282" y="3939529"/>
                <a:ext cx="2547582" cy="352371"/>
                <a:chOff x="4362520" y="1221104"/>
                <a:chExt cx="2547582" cy="352371"/>
              </a:xfrm>
            </p:grpSpPr>
            <p:pic>
              <p:nvPicPr>
                <p:cNvPr id="581" name="Graphic 580" descr="Man with solid fill">
                  <a:extLst>
                    <a:ext uri="{FF2B5EF4-FFF2-40B4-BE49-F238E27FC236}">
                      <a16:creationId xmlns:a16="http://schemas.microsoft.com/office/drawing/2014/main" id="{AA10B98C-F6EC-8E9A-1B62-73ADEE389FB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0643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82" name="Graphic 581" descr="Man with solid fill">
                  <a:extLst>
                    <a:ext uri="{FF2B5EF4-FFF2-40B4-BE49-F238E27FC236}">
                      <a16:creationId xmlns:a16="http://schemas.microsoft.com/office/drawing/2014/main" id="{EE28AE01-139E-1845-8097-55388641EB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5034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83" name="Graphic 582" descr="Man with solid fill">
                  <a:extLst>
                    <a:ext uri="{FF2B5EF4-FFF2-40B4-BE49-F238E27FC236}">
                      <a16:creationId xmlns:a16="http://schemas.microsoft.com/office/drawing/2014/main" id="{9FC45110-B76A-CCC2-2800-9650487D6C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9425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84" name="Graphic 583" descr="Man with solid fill">
                  <a:extLst>
                    <a:ext uri="{FF2B5EF4-FFF2-40B4-BE49-F238E27FC236}">
                      <a16:creationId xmlns:a16="http://schemas.microsoft.com/office/drawing/2014/main" id="{9B251D19-92FC-B4B4-9145-3F8F94591E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8168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85" name="Graphic 584" descr="Man with solid fill">
                  <a:extLst>
                    <a:ext uri="{FF2B5EF4-FFF2-40B4-BE49-F238E27FC236}">
                      <a16:creationId xmlns:a16="http://schemas.microsoft.com/office/drawing/2014/main" id="{77B06D82-1E3E-E794-0965-5C7F4D60CA6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2080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86" name="Graphic 585" descr="Man with solid fill">
                  <a:extLst>
                    <a:ext uri="{FF2B5EF4-FFF2-40B4-BE49-F238E27FC236}">
                      <a16:creationId xmlns:a16="http://schemas.microsoft.com/office/drawing/2014/main" id="{540F3160-FAD1-9989-CB1D-3EA40B446B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599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87" name="Graphic 586" descr="Man with solid fill">
                  <a:extLst>
                    <a:ext uri="{FF2B5EF4-FFF2-40B4-BE49-F238E27FC236}">
                      <a16:creationId xmlns:a16="http://schemas.microsoft.com/office/drawing/2014/main" id="{AC77145E-E415-43E4-AB35-055A01F8767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6990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88" name="Graphic 587" descr="Man with solid fill">
                  <a:extLst>
                    <a:ext uri="{FF2B5EF4-FFF2-40B4-BE49-F238E27FC236}">
                      <a16:creationId xmlns:a16="http://schemas.microsoft.com/office/drawing/2014/main" id="{7FE6A0C9-D9C0-FCF0-FB4A-D1152E5F8A5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1381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89" name="Graphic 588" descr="Man with solid fill">
                  <a:extLst>
                    <a:ext uri="{FF2B5EF4-FFF2-40B4-BE49-F238E27FC236}">
                      <a16:creationId xmlns:a16="http://schemas.microsoft.com/office/drawing/2014/main" id="{F2455047-8D4F-D603-76F0-739621389F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7731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90" name="Graphic 589" descr="Man with solid fill">
                  <a:extLst>
                    <a:ext uri="{FF2B5EF4-FFF2-40B4-BE49-F238E27FC236}">
                      <a16:creationId xmlns:a16="http://schemas.microsoft.com/office/drawing/2014/main" id="{10FA8A0C-6122-2730-045B-49707C5A63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2520" y="1221104"/>
                  <a:ext cx="352371" cy="352371"/>
                </a:xfrm>
                <a:prstGeom prst="rect">
                  <a:avLst/>
                </a:prstGeom>
              </p:spPr>
            </p:pic>
          </p:grpSp>
          <p:grpSp>
            <p:nvGrpSpPr>
              <p:cNvPr id="559" name="Group 558">
                <a:extLst>
                  <a:ext uri="{FF2B5EF4-FFF2-40B4-BE49-F238E27FC236}">
                    <a16:creationId xmlns:a16="http://schemas.microsoft.com/office/drawing/2014/main" id="{F6CC6A49-C971-C90B-911D-301C15B81D54}"/>
                  </a:ext>
                </a:extLst>
              </p:cNvPr>
              <p:cNvGrpSpPr/>
              <p:nvPr/>
            </p:nvGrpSpPr>
            <p:grpSpPr>
              <a:xfrm>
                <a:off x="4358282" y="1373504"/>
                <a:ext cx="2547582" cy="352371"/>
                <a:chOff x="4362520" y="1221104"/>
                <a:chExt cx="2547582" cy="352371"/>
              </a:xfrm>
            </p:grpSpPr>
            <p:pic>
              <p:nvPicPr>
                <p:cNvPr id="571" name="Graphic 570" descr="Man with solid fill">
                  <a:extLst>
                    <a:ext uri="{FF2B5EF4-FFF2-40B4-BE49-F238E27FC236}">
                      <a16:creationId xmlns:a16="http://schemas.microsoft.com/office/drawing/2014/main" id="{C5F3D9F5-6334-E518-634A-65E4607E378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0643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72" name="Graphic 571" descr="Man with solid fill">
                  <a:extLst>
                    <a:ext uri="{FF2B5EF4-FFF2-40B4-BE49-F238E27FC236}">
                      <a16:creationId xmlns:a16="http://schemas.microsoft.com/office/drawing/2014/main" id="{51150FC0-EB9D-5092-C1C3-50028E8395B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5034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73" name="Graphic 572" descr="Man with solid fill">
                  <a:extLst>
                    <a:ext uri="{FF2B5EF4-FFF2-40B4-BE49-F238E27FC236}">
                      <a16:creationId xmlns:a16="http://schemas.microsoft.com/office/drawing/2014/main" id="{E28E28E3-66E3-627F-FF9F-40509618B8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9425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74" name="Graphic 573" descr="Man with solid fill">
                  <a:extLst>
                    <a:ext uri="{FF2B5EF4-FFF2-40B4-BE49-F238E27FC236}">
                      <a16:creationId xmlns:a16="http://schemas.microsoft.com/office/drawing/2014/main" id="{45C94CB6-32E3-D5CA-9C88-C6E9C847CB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8168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75" name="Graphic 574" descr="Man with solid fill">
                  <a:extLst>
                    <a:ext uri="{FF2B5EF4-FFF2-40B4-BE49-F238E27FC236}">
                      <a16:creationId xmlns:a16="http://schemas.microsoft.com/office/drawing/2014/main" id="{DB5A877D-FFD2-E246-4E4D-B245F11D8E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2080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76" name="Graphic 575" descr="Man with solid fill">
                  <a:extLst>
                    <a:ext uri="{FF2B5EF4-FFF2-40B4-BE49-F238E27FC236}">
                      <a16:creationId xmlns:a16="http://schemas.microsoft.com/office/drawing/2014/main" id="{B91615DB-7C75-F2C1-04C9-1700B362CC3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599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77" name="Graphic 576" descr="Man with solid fill">
                  <a:extLst>
                    <a:ext uri="{FF2B5EF4-FFF2-40B4-BE49-F238E27FC236}">
                      <a16:creationId xmlns:a16="http://schemas.microsoft.com/office/drawing/2014/main" id="{DE29CD27-7209-C5D5-6206-0C9A8714F4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6990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78" name="Graphic 577" descr="Man with solid fill">
                  <a:extLst>
                    <a:ext uri="{FF2B5EF4-FFF2-40B4-BE49-F238E27FC236}">
                      <a16:creationId xmlns:a16="http://schemas.microsoft.com/office/drawing/2014/main" id="{88FEA6BA-583C-6C78-4005-FEDB3F5C35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1381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79" name="Graphic 578" descr="Man with solid fill">
                  <a:extLst>
                    <a:ext uri="{FF2B5EF4-FFF2-40B4-BE49-F238E27FC236}">
                      <a16:creationId xmlns:a16="http://schemas.microsoft.com/office/drawing/2014/main" id="{488903CE-C2AA-A971-DD73-3CDF40906C8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7731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80" name="Graphic 579" descr="Man with solid fill">
                  <a:extLst>
                    <a:ext uri="{FF2B5EF4-FFF2-40B4-BE49-F238E27FC236}">
                      <a16:creationId xmlns:a16="http://schemas.microsoft.com/office/drawing/2014/main" id="{56354F76-6CA3-16E0-F4A2-0A2E99AC356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2520" y="1221104"/>
                  <a:ext cx="352371" cy="352371"/>
                </a:xfrm>
                <a:prstGeom prst="rect">
                  <a:avLst/>
                </a:prstGeom>
              </p:spPr>
            </p:pic>
          </p:grpSp>
          <p:grpSp>
            <p:nvGrpSpPr>
              <p:cNvPr id="560" name="Group 559">
                <a:extLst>
                  <a:ext uri="{FF2B5EF4-FFF2-40B4-BE49-F238E27FC236}">
                    <a16:creationId xmlns:a16="http://schemas.microsoft.com/office/drawing/2014/main" id="{F65CCD74-DC5E-6080-9EE6-0C9BB2A8D081}"/>
                  </a:ext>
                </a:extLst>
              </p:cNvPr>
              <p:cNvGrpSpPr/>
              <p:nvPr/>
            </p:nvGrpSpPr>
            <p:grpSpPr>
              <a:xfrm>
                <a:off x="4358282" y="4672677"/>
                <a:ext cx="2547582" cy="352371"/>
                <a:chOff x="4362520" y="1221104"/>
                <a:chExt cx="2547582" cy="352371"/>
              </a:xfrm>
            </p:grpSpPr>
            <p:pic>
              <p:nvPicPr>
                <p:cNvPr id="561" name="Graphic 560" descr="Man with solid fill">
                  <a:extLst>
                    <a:ext uri="{FF2B5EF4-FFF2-40B4-BE49-F238E27FC236}">
                      <a16:creationId xmlns:a16="http://schemas.microsoft.com/office/drawing/2014/main" id="{918F4516-8E26-E7C4-BC42-D1F7511BA45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0643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62" name="Graphic 561" descr="Man with solid fill">
                  <a:extLst>
                    <a:ext uri="{FF2B5EF4-FFF2-40B4-BE49-F238E27FC236}">
                      <a16:creationId xmlns:a16="http://schemas.microsoft.com/office/drawing/2014/main" id="{36DC26F6-2A4A-6B31-9B21-EBD03564E3D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5034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63" name="Graphic 562" descr="Man with solid fill">
                  <a:extLst>
                    <a:ext uri="{FF2B5EF4-FFF2-40B4-BE49-F238E27FC236}">
                      <a16:creationId xmlns:a16="http://schemas.microsoft.com/office/drawing/2014/main" id="{90E67298-D837-1E71-4DA0-242DC06BF5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9425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64" name="Graphic 563" descr="Man with solid fill">
                  <a:extLst>
                    <a:ext uri="{FF2B5EF4-FFF2-40B4-BE49-F238E27FC236}">
                      <a16:creationId xmlns:a16="http://schemas.microsoft.com/office/drawing/2014/main" id="{494D1659-DF47-69A8-8603-85D6EC7925F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8168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65" name="Graphic 564" descr="Man with solid fill">
                  <a:extLst>
                    <a:ext uri="{FF2B5EF4-FFF2-40B4-BE49-F238E27FC236}">
                      <a16:creationId xmlns:a16="http://schemas.microsoft.com/office/drawing/2014/main" id="{D207EC24-050D-EDEA-3840-14B52E350A3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2080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66" name="Graphic 565" descr="Man with solid fill">
                  <a:extLst>
                    <a:ext uri="{FF2B5EF4-FFF2-40B4-BE49-F238E27FC236}">
                      <a16:creationId xmlns:a16="http://schemas.microsoft.com/office/drawing/2014/main" id="{6D179899-31E1-76D1-CE0E-CC9F3B4D2D0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5992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67" name="Graphic 566" descr="Man with solid fill">
                  <a:extLst>
                    <a:ext uri="{FF2B5EF4-FFF2-40B4-BE49-F238E27FC236}">
                      <a16:creationId xmlns:a16="http://schemas.microsoft.com/office/drawing/2014/main" id="{14CC553C-19F9-7F4A-B80F-3F40D9D090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69904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68" name="Graphic 567" descr="Man with solid fill">
                  <a:extLst>
                    <a:ext uri="{FF2B5EF4-FFF2-40B4-BE49-F238E27FC236}">
                      <a16:creationId xmlns:a16="http://schemas.microsoft.com/office/drawing/2014/main" id="{FBCC7DAB-A0F0-2D08-AF8A-F4E779D99C1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13816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69" name="Graphic 568" descr="Man with solid fill">
                  <a:extLst>
                    <a:ext uri="{FF2B5EF4-FFF2-40B4-BE49-F238E27FC236}">
                      <a16:creationId xmlns:a16="http://schemas.microsoft.com/office/drawing/2014/main" id="{C2C040F5-0CBB-838D-EB90-47ADB3F6E4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7731" y="1221104"/>
                  <a:ext cx="352371" cy="352371"/>
                </a:xfrm>
                <a:prstGeom prst="rect">
                  <a:avLst/>
                </a:prstGeom>
              </p:spPr>
            </p:pic>
            <p:pic>
              <p:nvPicPr>
                <p:cNvPr id="570" name="Graphic 569" descr="Man with solid fill">
                  <a:extLst>
                    <a:ext uri="{FF2B5EF4-FFF2-40B4-BE49-F238E27FC236}">
                      <a16:creationId xmlns:a16="http://schemas.microsoft.com/office/drawing/2014/main" id="{BB4EB275-4675-9B30-3677-1FCEA016F9C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2520" y="1221104"/>
                  <a:ext cx="352371" cy="352371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17870707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04471-DAC0-26C5-B130-430C61A9B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25563"/>
            <a:ext cx="121920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Eradication info </a:t>
            </a:r>
          </a:p>
        </p:txBody>
      </p:sp>
      <p:grpSp>
        <p:nvGrpSpPr>
          <p:cNvPr id="3" name="Group 2" descr="Large, blue arrow pointed to the right acting as a timeline for the information.">
            <a:extLst>
              <a:ext uri="{FF2B5EF4-FFF2-40B4-BE49-F238E27FC236}">
                <a16:creationId xmlns:a16="http://schemas.microsoft.com/office/drawing/2014/main" id="{94DE3173-FC66-45D1-AF16-5151AFBBE40B}"/>
              </a:ext>
            </a:extLst>
          </p:cNvPr>
          <p:cNvGrpSpPr/>
          <p:nvPr/>
        </p:nvGrpSpPr>
        <p:grpSpPr>
          <a:xfrm>
            <a:off x="-120484" y="1009552"/>
            <a:ext cx="12394576" cy="5157916"/>
            <a:chOff x="-120200" y="1486413"/>
            <a:chExt cx="12394576" cy="5157916"/>
          </a:xfrm>
        </p:grpSpPr>
        <p:sp>
          <p:nvSpPr>
            <p:cNvPr id="5" name="Arrow: Notched Right 4">
              <a:extLst>
                <a:ext uri="{FF2B5EF4-FFF2-40B4-BE49-F238E27FC236}">
                  <a16:creationId xmlns:a16="http://schemas.microsoft.com/office/drawing/2014/main" id="{B4AE1CD5-C03F-4D1B-BCF5-BDC8A2964FA8}"/>
                </a:ext>
              </a:extLst>
            </p:cNvPr>
            <p:cNvSpPr/>
            <p:nvPr/>
          </p:nvSpPr>
          <p:spPr>
            <a:xfrm>
              <a:off x="59581" y="2642952"/>
              <a:ext cx="12091481" cy="2011034"/>
            </a:xfrm>
            <a:prstGeom prst="notchedRightArrow">
              <a:avLst/>
            </a:prstGeom>
            <a:solidFill>
              <a:srgbClr val="4656A6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1ED5C209-94D1-490D-AC16-032CF8D7F07D}"/>
                </a:ext>
              </a:extLst>
            </p:cNvPr>
            <p:cNvSpPr/>
            <p:nvPr/>
          </p:nvSpPr>
          <p:spPr>
            <a:xfrm>
              <a:off x="-120200" y="1486413"/>
              <a:ext cx="3086641" cy="1417331"/>
            </a:xfrm>
            <a:custGeom>
              <a:avLst/>
              <a:gdLst>
                <a:gd name="connsiteX0" fmla="*/ 0 w 1869876"/>
                <a:gd name="connsiteY0" fmla="*/ 0 h 2110940"/>
                <a:gd name="connsiteX1" fmla="*/ 1869876 w 1869876"/>
                <a:gd name="connsiteY1" fmla="*/ 0 h 2110940"/>
                <a:gd name="connsiteX2" fmla="*/ 1869876 w 1869876"/>
                <a:gd name="connsiteY2" fmla="*/ 2110940 h 2110940"/>
                <a:gd name="connsiteX3" fmla="*/ 0 w 1869876"/>
                <a:gd name="connsiteY3" fmla="*/ 2110940 h 2110940"/>
                <a:gd name="connsiteX4" fmla="*/ 0 w 1869876"/>
                <a:gd name="connsiteY4" fmla="*/ 0 h 2110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9876" h="2110940">
                  <a:moveTo>
                    <a:pt x="0" y="0"/>
                  </a:moveTo>
                  <a:lnTo>
                    <a:pt x="1869876" y="0"/>
                  </a:lnTo>
                  <a:lnTo>
                    <a:pt x="1869876" y="2110940"/>
                  </a:lnTo>
                  <a:lnTo>
                    <a:pt x="0" y="211094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6464" tIns="156464" rIns="156464" bIns="156464" numCol="1" spcCol="1270" anchor="b" anchorCtr="0">
              <a:noAutofit/>
            </a:bodyPr>
            <a:lstStyle/>
            <a:p>
              <a:pPr marL="0" marR="0" lvl="0" indent="0" algn="ctr" defTabSz="9779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Global Polio Eradication Initiative (GPEI) established</a:t>
              </a: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7233E178-DEA0-4472-B282-65A8FCB3EA9C}"/>
                </a:ext>
              </a:extLst>
            </p:cNvPr>
            <p:cNvSpPr/>
            <p:nvPr/>
          </p:nvSpPr>
          <p:spPr>
            <a:xfrm>
              <a:off x="2582317" y="4533389"/>
              <a:ext cx="2304367" cy="1219429"/>
            </a:xfrm>
            <a:custGeom>
              <a:avLst/>
              <a:gdLst>
                <a:gd name="connsiteX0" fmla="*/ 0 w 1869876"/>
                <a:gd name="connsiteY0" fmla="*/ 0 h 2110940"/>
                <a:gd name="connsiteX1" fmla="*/ 1869876 w 1869876"/>
                <a:gd name="connsiteY1" fmla="*/ 0 h 2110940"/>
                <a:gd name="connsiteX2" fmla="*/ 1869876 w 1869876"/>
                <a:gd name="connsiteY2" fmla="*/ 2110940 h 2110940"/>
                <a:gd name="connsiteX3" fmla="*/ 0 w 1869876"/>
                <a:gd name="connsiteY3" fmla="*/ 2110940 h 2110940"/>
                <a:gd name="connsiteX4" fmla="*/ 0 w 1869876"/>
                <a:gd name="connsiteY4" fmla="*/ 0 h 2110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9876" h="2110940">
                  <a:moveTo>
                    <a:pt x="0" y="0"/>
                  </a:moveTo>
                  <a:lnTo>
                    <a:pt x="1869876" y="0"/>
                  </a:lnTo>
                  <a:lnTo>
                    <a:pt x="1869876" y="2110940"/>
                  </a:lnTo>
                  <a:lnTo>
                    <a:pt x="0" y="211094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6464" tIns="156464" rIns="156464" bIns="156464" numCol="1" spcCol="1270" anchor="t" anchorCtr="0">
              <a:noAutofit/>
            </a:bodyPr>
            <a:lstStyle/>
            <a:p>
              <a:pPr marL="0" marR="0" lvl="0" indent="0" algn="ctr" defTabSz="9779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Wild poliovirus 2 eradicated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A2B8E22-343D-428D-8CA6-A91E35AB8817}"/>
                </a:ext>
              </a:extLst>
            </p:cNvPr>
            <p:cNvSpPr/>
            <p:nvPr/>
          </p:nvSpPr>
          <p:spPr>
            <a:xfrm>
              <a:off x="4552963" y="1893414"/>
              <a:ext cx="3086641" cy="1010330"/>
            </a:xfrm>
            <a:custGeom>
              <a:avLst/>
              <a:gdLst>
                <a:gd name="connsiteX0" fmla="*/ 0 w 1869876"/>
                <a:gd name="connsiteY0" fmla="*/ 0 h 2110940"/>
                <a:gd name="connsiteX1" fmla="*/ 1869876 w 1869876"/>
                <a:gd name="connsiteY1" fmla="*/ 0 h 2110940"/>
                <a:gd name="connsiteX2" fmla="*/ 1869876 w 1869876"/>
                <a:gd name="connsiteY2" fmla="*/ 2110940 h 2110940"/>
                <a:gd name="connsiteX3" fmla="*/ 0 w 1869876"/>
                <a:gd name="connsiteY3" fmla="*/ 2110940 h 2110940"/>
                <a:gd name="connsiteX4" fmla="*/ 0 w 1869876"/>
                <a:gd name="connsiteY4" fmla="*/ 0 h 2110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9876" h="2110940">
                  <a:moveTo>
                    <a:pt x="0" y="0"/>
                  </a:moveTo>
                  <a:lnTo>
                    <a:pt x="1869876" y="0"/>
                  </a:lnTo>
                  <a:lnTo>
                    <a:pt x="1869876" y="2110940"/>
                  </a:lnTo>
                  <a:lnTo>
                    <a:pt x="0" y="211094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6464" tIns="156464" rIns="156464" bIns="156464" numCol="1" spcCol="1270" anchor="b" anchorCtr="0">
              <a:noAutofit/>
            </a:bodyPr>
            <a:lstStyle/>
            <a:p>
              <a:pPr marL="0" marR="0" lvl="0" indent="0" algn="ctr" defTabSz="9779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Sabin Type 2 virus withdrawn from OPV</a:t>
              </a: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3D3EAB3-664B-4D2B-B376-5B463FB273E8}"/>
                </a:ext>
              </a:extLst>
            </p:cNvPr>
            <p:cNvSpPr/>
            <p:nvPr/>
          </p:nvSpPr>
          <p:spPr>
            <a:xfrm>
              <a:off x="6899038" y="4533389"/>
              <a:ext cx="2664285" cy="2110940"/>
            </a:xfrm>
            <a:custGeom>
              <a:avLst/>
              <a:gdLst>
                <a:gd name="connsiteX0" fmla="*/ 0 w 1869876"/>
                <a:gd name="connsiteY0" fmla="*/ 0 h 2110940"/>
                <a:gd name="connsiteX1" fmla="*/ 1869876 w 1869876"/>
                <a:gd name="connsiteY1" fmla="*/ 0 h 2110940"/>
                <a:gd name="connsiteX2" fmla="*/ 1869876 w 1869876"/>
                <a:gd name="connsiteY2" fmla="*/ 2110940 h 2110940"/>
                <a:gd name="connsiteX3" fmla="*/ 0 w 1869876"/>
                <a:gd name="connsiteY3" fmla="*/ 2110940 h 2110940"/>
                <a:gd name="connsiteX4" fmla="*/ 0 w 1869876"/>
                <a:gd name="connsiteY4" fmla="*/ 0 h 2110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9876" h="2110940">
                  <a:moveTo>
                    <a:pt x="0" y="0"/>
                  </a:moveTo>
                  <a:lnTo>
                    <a:pt x="1869876" y="0"/>
                  </a:lnTo>
                  <a:lnTo>
                    <a:pt x="1869876" y="2110940"/>
                  </a:lnTo>
                  <a:lnTo>
                    <a:pt x="0" y="211094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6464" tIns="156464" rIns="156464" bIns="156464" numCol="1" spcCol="1270" anchor="t" anchorCtr="0">
              <a:noAutofit/>
            </a:bodyPr>
            <a:lstStyle/>
            <a:p>
              <a:pPr marL="0" marR="0" lvl="0" indent="0" algn="ctr" defTabSz="9779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Wild poliovirus 3 eradicated</a:t>
              </a: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CDB72C5-A555-4A9A-AEDA-0789CC4A8B80}"/>
                </a:ext>
              </a:extLst>
            </p:cNvPr>
            <p:cNvSpPr/>
            <p:nvPr/>
          </p:nvSpPr>
          <p:spPr>
            <a:xfrm>
              <a:off x="8462474" y="1693007"/>
              <a:ext cx="3811902" cy="1210737"/>
            </a:xfrm>
            <a:custGeom>
              <a:avLst/>
              <a:gdLst>
                <a:gd name="connsiteX0" fmla="*/ 0 w 3113905"/>
                <a:gd name="connsiteY0" fmla="*/ 0 h 2110940"/>
                <a:gd name="connsiteX1" fmla="*/ 3113905 w 3113905"/>
                <a:gd name="connsiteY1" fmla="*/ 0 h 2110940"/>
                <a:gd name="connsiteX2" fmla="*/ 3113905 w 3113905"/>
                <a:gd name="connsiteY2" fmla="*/ 2110940 h 2110940"/>
                <a:gd name="connsiteX3" fmla="*/ 0 w 3113905"/>
                <a:gd name="connsiteY3" fmla="*/ 2110940 h 2110940"/>
                <a:gd name="connsiteX4" fmla="*/ 0 w 3113905"/>
                <a:gd name="connsiteY4" fmla="*/ 0 h 2110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13905" h="2110940">
                  <a:moveTo>
                    <a:pt x="0" y="0"/>
                  </a:moveTo>
                  <a:lnTo>
                    <a:pt x="3113905" y="0"/>
                  </a:lnTo>
                  <a:lnTo>
                    <a:pt x="3113905" y="2110940"/>
                  </a:lnTo>
                  <a:lnTo>
                    <a:pt x="0" y="211094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6464" tIns="156464" rIns="156464" bIns="156464" numCol="1" spcCol="1270" anchor="b" anchorCtr="0">
              <a:noAutofit/>
            </a:bodyPr>
            <a:lstStyle/>
            <a:p>
              <a:pPr marL="0" marR="0" lvl="0" indent="0" algn="ctr" defTabSz="9779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Only 2 countries with endemic wild poliovirus 1; many vaccine-derived poliovirus outbreaks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DE4C307D-64DD-7DD9-CF4E-F2C68DCEE41A}"/>
              </a:ext>
            </a:extLst>
          </p:cNvPr>
          <p:cNvSpPr/>
          <p:nvPr/>
        </p:nvSpPr>
        <p:spPr>
          <a:xfrm>
            <a:off x="653000" y="2817665"/>
            <a:ext cx="142079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 w="0"/>
                <a:solidFill>
                  <a:srgbClr val="55BF8B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1988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7E588B0-FEF8-FA5D-FB7A-9437044C2309}"/>
              </a:ext>
            </a:extLst>
          </p:cNvPr>
          <p:cNvSpPr/>
          <p:nvPr/>
        </p:nvSpPr>
        <p:spPr>
          <a:xfrm>
            <a:off x="3023819" y="2817665"/>
            <a:ext cx="142079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 w="0"/>
                <a:solidFill>
                  <a:srgbClr val="55BF8B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2015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3F2FA92-BF5C-B87D-E316-BF62BE470932}"/>
              </a:ext>
            </a:extLst>
          </p:cNvPr>
          <p:cNvSpPr/>
          <p:nvPr/>
        </p:nvSpPr>
        <p:spPr>
          <a:xfrm>
            <a:off x="5394639" y="2817665"/>
            <a:ext cx="142079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 w="0"/>
                <a:solidFill>
                  <a:srgbClr val="55BF8B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2016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8733A36-F532-86F6-6312-09CEED082C00}"/>
              </a:ext>
            </a:extLst>
          </p:cNvPr>
          <p:cNvSpPr/>
          <p:nvPr/>
        </p:nvSpPr>
        <p:spPr>
          <a:xfrm>
            <a:off x="7526191" y="2817665"/>
            <a:ext cx="142079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 w="0"/>
                <a:solidFill>
                  <a:srgbClr val="55BF8B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2019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59B159E-2870-466B-C196-6678A93F8C9E}"/>
              </a:ext>
            </a:extLst>
          </p:cNvPr>
          <p:cNvSpPr/>
          <p:nvPr/>
        </p:nvSpPr>
        <p:spPr>
          <a:xfrm>
            <a:off x="9657743" y="2817665"/>
            <a:ext cx="142079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 w="0"/>
                <a:solidFill>
                  <a:srgbClr val="55BF8B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2022</a:t>
            </a:r>
          </a:p>
        </p:txBody>
      </p:sp>
      <p:sp>
        <p:nvSpPr>
          <p:cNvPr id="21" name="Arrow: Up 20">
            <a:extLst>
              <a:ext uri="{FF2B5EF4-FFF2-40B4-BE49-F238E27FC236}">
                <a16:creationId xmlns:a16="http://schemas.microsoft.com/office/drawing/2014/main" id="{5864219B-5501-709A-1635-CA374C17F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33370" y="2310884"/>
            <a:ext cx="298402" cy="602434"/>
          </a:xfrm>
          <a:prstGeom prst="upArrow">
            <a:avLst/>
          </a:prstGeom>
          <a:solidFill>
            <a:srgbClr val="FBAB18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Arrow: Up 21">
            <a:extLst>
              <a:ext uri="{FF2B5EF4-FFF2-40B4-BE49-F238E27FC236}">
                <a16:creationId xmlns:a16="http://schemas.microsoft.com/office/drawing/2014/main" id="{E1883B42-A4BA-0606-E5CD-848EE0E71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955836" y="2310884"/>
            <a:ext cx="298402" cy="602434"/>
          </a:xfrm>
          <a:prstGeom prst="upArrow">
            <a:avLst/>
          </a:prstGeom>
          <a:solidFill>
            <a:srgbClr val="FBAB18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Arrow: Up 22">
            <a:extLst>
              <a:ext uri="{FF2B5EF4-FFF2-40B4-BE49-F238E27FC236}">
                <a16:creationId xmlns:a16="http://schemas.microsoft.com/office/drawing/2014/main" id="{58FF8F2B-A6CB-E837-2BE3-13E3DCFFB5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18940" y="2310884"/>
            <a:ext cx="298402" cy="602434"/>
          </a:xfrm>
          <a:prstGeom prst="upArrow">
            <a:avLst/>
          </a:prstGeom>
          <a:solidFill>
            <a:srgbClr val="FBAB18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Arrow: Up 23">
            <a:extLst>
              <a:ext uri="{FF2B5EF4-FFF2-40B4-BE49-F238E27FC236}">
                <a16:creationId xmlns:a16="http://schemas.microsoft.com/office/drawing/2014/main" id="{ED887C7B-5ECE-7B57-042B-E621672B83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3585016" y="3525551"/>
            <a:ext cx="298402" cy="602434"/>
          </a:xfrm>
          <a:prstGeom prst="upArrow">
            <a:avLst/>
          </a:prstGeom>
          <a:solidFill>
            <a:srgbClr val="FBAB18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Arrow: Up 24">
            <a:extLst>
              <a:ext uri="{FF2B5EF4-FFF2-40B4-BE49-F238E27FC236}">
                <a16:creationId xmlns:a16="http://schemas.microsoft.com/office/drawing/2014/main" id="{06051A90-1BB7-7D49-42A5-AB52E6434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8081696" y="3513467"/>
            <a:ext cx="298402" cy="602434"/>
          </a:xfrm>
          <a:prstGeom prst="upArrow">
            <a:avLst/>
          </a:prstGeom>
          <a:solidFill>
            <a:srgbClr val="FBAB18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047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aster">
  <a:themeElements>
    <a:clrScheme name="Custom 2">
      <a:dk1>
        <a:srgbClr val="0F56DC"/>
      </a:dk1>
      <a:lt1>
        <a:srgbClr val="FFC000"/>
      </a:lt1>
      <a:dk2>
        <a:srgbClr val="FFFFFF"/>
      </a:dk2>
      <a:lt2>
        <a:srgbClr val="FFFFFF"/>
      </a:lt2>
      <a:accent1>
        <a:srgbClr val="4983F2"/>
      </a:accent1>
      <a:accent2>
        <a:srgbClr val="007D57"/>
      </a:accent2>
      <a:accent3>
        <a:srgbClr val="9A3B26"/>
      </a:accent3>
      <a:accent4>
        <a:srgbClr val="7F7F7F"/>
      </a:accent4>
      <a:accent5>
        <a:srgbClr val="0F56DC"/>
      </a:accent5>
      <a:accent6>
        <a:srgbClr val="002060"/>
      </a:accent6>
      <a:hlink>
        <a:srgbClr val="0F56DC"/>
      </a:hlink>
      <a:folHlink>
        <a:srgbClr val="3077FF"/>
      </a:folHlink>
    </a:clrScheme>
    <a:fontScheme name="CDC Myriad Web Pro">
      <a:majorFont>
        <a:latin typeface="Myriad Web Pro"/>
        <a:ea typeface=""/>
        <a:cs typeface=""/>
      </a:majorFont>
      <a:minorFont>
        <a:latin typeface="Myriad Web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solidFill>
              <a:srgbClr val="000000"/>
            </a:solidFill>
            <a:latin typeface="Calibri" panose="020F050202020403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Master">
  <a:themeElements>
    <a:clrScheme name="Custom 2">
      <a:dk1>
        <a:srgbClr val="0F56DC"/>
      </a:dk1>
      <a:lt1>
        <a:srgbClr val="FFC000"/>
      </a:lt1>
      <a:dk2>
        <a:srgbClr val="FFFFFF"/>
      </a:dk2>
      <a:lt2>
        <a:srgbClr val="FFFFFF"/>
      </a:lt2>
      <a:accent1>
        <a:srgbClr val="4983F2"/>
      </a:accent1>
      <a:accent2>
        <a:srgbClr val="007D57"/>
      </a:accent2>
      <a:accent3>
        <a:srgbClr val="9A3B26"/>
      </a:accent3>
      <a:accent4>
        <a:srgbClr val="7F7F7F"/>
      </a:accent4>
      <a:accent5>
        <a:srgbClr val="0F56DC"/>
      </a:accent5>
      <a:accent6>
        <a:srgbClr val="002060"/>
      </a:accent6>
      <a:hlink>
        <a:srgbClr val="0F56DC"/>
      </a:hlink>
      <a:folHlink>
        <a:srgbClr val="3077FF"/>
      </a:folHlink>
    </a:clrScheme>
    <a:fontScheme name="CDC Myriad Web Pro">
      <a:majorFont>
        <a:latin typeface="Myriad Web Pro"/>
        <a:ea typeface=""/>
        <a:cs typeface=""/>
      </a:majorFont>
      <a:minorFont>
        <a:latin typeface="Myriad Web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solidFill>
              <a:srgbClr val="000000"/>
            </a:solidFill>
            <a:latin typeface="Calibri" panose="020F0502020204030204" pitchFamily="34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National Academies Office Colors">
      <a:dk1>
        <a:srgbClr val="3B3B3C"/>
      </a:dk1>
      <a:lt1>
        <a:sysClr val="window" lastClr="FFFFFF"/>
      </a:lt1>
      <a:dk2>
        <a:srgbClr val="211747"/>
      </a:dk2>
      <a:lt2>
        <a:srgbClr val="F3F1EB"/>
      </a:lt2>
      <a:accent1>
        <a:srgbClr val="211747"/>
      </a:accent1>
      <a:accent2>
        <a:srgbClr val="4148C2"/>
      </a:accent2>
      <a:accent3>
        <a:srgbClr val="E269A0"/>
      </a:accent3>
      <a:accent4>
        <a:srgbClr val="FEDA6C"/>
      </a:accent4>
      <a:accent5>
        <a:srgbClr val="7ADBF0"/>
      </a:accent5>
      <a:accent6>
        <a:srgbClr val="DCF9E5"/>
      </a:accent6>
      <a:hlink>
        <a:srgbClr val="0563C1"/>
      </a:hlink>
      <a:folHlink>
        <a:srgbClr val="954F72"/>
      </a:folHlink>
    </a:clrScheme>
    <a:fontScheme name="National Academies Office Fonts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E6197453-6242-9E41-9A22-1225A38DBA1C}" vid="{905323BC-6E37-A848-BA64-BBF8FE76A358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CDC">
      <a:dk1>
        <a:srgbClr val="000000"/>
      </a:dk1>
      <a:lt1>
        <a:srgbClr val="FFFFFF"/>
      </a:lt1>
      <a:dk2>
        <a:srgbClr val="532D62"/>
      </a:dk2>
      <a:lt2>
        <a:srgbClr val="E7E6E6"/>
      </a:lt2>
      <a:accent1>
        <a:srgbClr val="005DA9"/>
      </a:accent1>
      <a:accent2>
        <a:srgbClr val="D39E10"/>
      </a:accent2>
      <a:accent3>
        <a:srgbClr val="A5A5A5"/>
      </a:accent3>
      <a:accent4>
        <a:srgbClr val="B40938"/>
      </a:accent4>
      <a:accent5>
        <a:srgbClr val="005DA9"/>
      </a:accent5>
      <a:accent6>
        <a:srgbClr val="B9A996"/>
      </a:accent6>
      <a:hlink>
        <a:srgbClr val="005DA9"/>
      </a:hlink>
      <a:folHlink>
        <a:srgbClr val="B4093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C4972F345C06D498D7F41780ABCC7E3" ma:contentTypeVersion="8" ma:contentTypeDescription="Create a new document." ma:contentTypeScope="" ma:versionID="4b4570349ede24cb51ef93e985b9047f">
  <xsd:schema xmlns:xsd="http://www.w3.org/2001/XMLSchema" xmlns:xs="http://www.w3.org/2001/XMLSchema" xmlns:p="http://schemas.microsoft.com/office/2006/metadata/properties" xmlns:ns2="6ba615c7-e36f-41d7-bc8f-37344f0ff168" xmlns:ns3="e3c4afd0-9773-4f1f-9ff3-4da1b4bc66ab" targetNamespace="http://schemas.microsoft.com/office/2006/metadata/properties" ma:root="true" ma:fieldsID="d45cecb243a5710c7686b9384bbc435f" ns2:_="" ns3:_="">
    <xsd:import namespace="6ba615c7-e36f-41d7-bc8f-37344f0ff168"/>
    <xsd:import namespace="e3c4afd0-9773-4f1f-9ff3-4da1b4bc66a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a615c7-e36f-41d7-bc8f-37344f0ff16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c4afd0-9773-4f1f-9ff3-4da1b4bc66a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e3c4afd0-9773-4f1f-9ff3-4da1b4bc66ab">
      <UserInfo>
        <DisplayName>Cortright, Devon</DisplayName>
        <AccountId>27</AccountId>
        <AccountType/>
      </UserInfo>
      <UserInfo>
        <DisplayName>CDC-RFA-OE22-2202_Workforce Owners</DisplayName>
        <AccountId>6</AccountId>
        <AccountType/>
      </UserInfo>
      <UserInfo>
        <DisplayName>Jackson, Danielle</DisplayName>
        <AccountId>61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226F86C-3C78-44F3-AD9E-968A057C0CD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ba615c7-e36f-41d7-bc8f-37344f0ff168"/>
    <ds:schemaRef ds:uri="e3c4afd0-9773-4f1f-9ff3-4da1b4bc66a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40A40D8-91AF-4D03-B3F2-F398DB8879A3}">
  <ds:schemaRefs>
    <ds:schemaRef ds:uri="http://www.w3.org/XML/1998/namespace"/>
    <ds:schemaRef ds:uri="e3c4afd0-9773-4f1f-9ff3-4da1b4bc66ab"/>
    <ds:schemaRef ds:uri="http://purl.org/dc/terms/"/>
    <ds:schemaRef ds:uri="http://schemas.microsoft.com/office/2006/metadata/properties"/>
    <ds:schemaRef ds:uri="6ba615c7-e36f-41d7-bc8f-37344f0ff168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36233BC-70FD-4091-9D42-79A7CAFA6BF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6366</TotalTime>
  <Words>1167</Words>
  <Application>Microsoft Office PowerPoint</Application>
  <PresentationFormat>Widescreen</PresentationFormat>
  <Paragraphs>213</Paragraphs>
  <Slides>29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Master</vt:lpstr>
      <vt:lpstr>1_Master</vt:lpstr>
      <vt:lpstr>1_Office Theme</vt:lpstr>
      <vt:lpstr>2_Office Theme</vt:lpstr>
      <vt:lpstr>3_Office Theme</vt:lpstr>
      <vt:lpstr>4_Office Theme</vt:lpstr>
      <vt:lpstr>Using Wastewater Surveillance to Understand Infectious Disease Trends</vt:lpstr>
      <vt:lpstr>Wastewater surveillance mene</vt:lpstr>
      <vt:lpstr>Info data on COVIDPoops19</vt:lpstr>
      <vt:lpstr>Wastewater surveillance info</vt:lpstr>
      <vt:lpstr>Ratio</vt:lpstr>
      <vt:lpstr>Ratio pt 2</vt:lpstr>
      <vt:lpstr>Ration pt 3</vt:lpstr>
      <vt:lpstr>Ratio pt 4</vt:lpstr>
      <vt:lpstr>Eradication info </vt:lpstr>
      <vt:lpstr>Environmental Transmission info</vt:lpstr>
      <vt:lpstr>The process of wastewater surveillance</vt:lpstr>
      <vt:lpstr>Wastewater data informs public health action</vt:lpstr>
      <vt:lpstr>NWSS Implementation | 2020 - 2023</vt:lpstr>
      <vt:lpstr>DCIPHER dashboard | One-stop shop for implementers</vt:lpstr>
      <vt:lpstr>NWSS platform is rapidly adaptable for additional analyses</vt:lpstr>
      <vt:lpstr>Summary</vt:lpstr>
      <vt:lpstr>Implementing wastewater surveillance for Mpox virus</vt:lpstr>
      <vt:lpstr>Implementing the unexpected</vt:lpstr>
      <vt:lpstr>Wastewater surveillance can be very sensitive</vt:lpstr>
      <vt:lpstr>Continued innovation in wastewater surveillance</vt:lpstr>
      <vt:lpstr>NWSS drives innovation to facilitate equitable implementation</vt:lpstr>
      <vt:lpstr>Phased expansion of NWSS surveillance</vt:lpstr>
      <vt:lpstr>Evaluating a New Wastewater Target</vt:lpstr>
      <vt:lpstr>NWSS panel 1.0 for core targets</vt:lpstr>
      <vt:lpstr>Thank you</vt:lpstr>
      <vt:lpstr>Increasing National Access to mpox Testing by Leveraging Reference Lab Capacity</vt:lpstr>
      <vt:lpstr>Join the OneLab Network to engage with fellow lab community members!</vt:lpstr>
      <vt:lpstr>Check out OneLab REACH for free and up-to-date laboratory trainings!</vt:lpstr>
      <vt:lpstr>Stay tuned by visiting our new website!!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West, Rachel (CDC/DDID/NCEZID/DFWED)</dc:creator>
  <cp:lastModifiedBy>Jackson, Danielle</cp:lastModifiedBy>
  <cp:revision>25</cp:revision>
  <dcterms:created xsi:type="dcterms:W3CDTF">2022-01-28T17:11:07Z</dcterms:created>
  <dcterms:modified xsi:type="dcterms:W3CDTF">2023-07-13T19:56:38Z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b94a7b8-f06c-4dfe-bdcc-9b548fd58c31_Enabled">
    <vt:lpwstr>true</vt:lpwstr>
  </property>
  <property fmtid="{D5CDD505-2E9C-101B-9397-08002B2CF9AE}" pid="3" name="MSIP_Label_7b94a7b8-f06c-4dfe-bdcc-9b548fd58c31_SetDate">
    <vt:lpwstr>2022-01-28T17:12:02Z</vt:lpwstr>
  </property>
  <property fmtid="{D5CDD505-2E9C-101B-9397-08002B2CF9AE}" pid="4" name="MSIP_Label_7b94a7b8-f06c-4dfe-bdcc-9b548fd58c31_Method">
    <vt:lpwstr>Privileged</vt:lpwstr>
  </property>
  <property fmtid="{D5CDD505-2E9C-101B-9397-08002B2CF9AE}" pid="5" name="MSIP_Label_7b94a7b8-f06c-4dfe-bdcc-9b548fd58c31_Name">
    <vt:lpwstr>7b94a7b8-f06c-4dfe-bdcc-9b548fd58c31</vt:lpwstr>
  </property>
  <property fmtid="{D5CDD505-2E9C-101B-9397-08002B2CF9AE}" pid="6" name="MSIP_Label_7b94a7b8-f06c-4dfe-bdcc-9b548fd58c31_SiteId">
    <vt:lpwstr>9ce70869-60db-44fd-abe8-d2767077fc8f</vt:lpwstr>
  </property>
  <property fmtid="{D5CDD505-2E9C-101B-9397-08002B2CF9AE}" pid="7" name="MSIP_Label_7b94a7b8-f06c-4dfe-bdcc-9b548fd58c31_ActionId">
    <vt:lpwstr>4d6f1114-cbf4-4b97-b637-8f76d14b1227</vt:lpwstr>
  </property>
  <property fmtid="{D5CDD505-2E9C-101B-9397-08002B2CF9AE}" pid="8" name="MSIP_Label_7b94a7b8-f06c-4dfe-bdcc-9b548fd58c31_ContentBits">
    <vt:lpwstr>0</vt:lpwstr>
  </property>
  <property fmtid="{D5CDD505-2E9C-101B-9397-08002B2CF9AE}" pid="9" name="ContentTypeId">
    <vt:lpwstr>0x0101002C4972F345C06D498D7F41780ABCC7E3</vt:lpwstr>
  </property>
  <property fmtid="{D5CDD505-2E9C-101B-9397-08002B2CF9AE}" pid="10" name="MediaServiceImageTags">
    <vt:lpwstr/>
  </property>
</Properties>
</file>